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7" r:id="rId4"/>
    <p:sldId id="331" r:id="rId5"/>
    <p:sldId id="265" r:id="rId6"/>
    <p:sldId id="266" r:id="rId7"/>
    <p:sldId id="259" r:id="rId8"/>
    <p:sldId id="262" r:id="rId9"/>
    <p:sldId id="326" r:id="rId10"/>
    <p:sldId id="327" r:id="rId11"/>
    <p:sldId id="290" r:id="rId12"/>
    <p:sldId id="328" r:id="rId13"/>
    <p:sldId id="329" r:id="rId14"/>
    <p:sldId id="330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Spáč" userId="2e8d26cd-55d7-4d78-8227-1866407259d9" providerId="ADAL" clId="{460C9283-2668-46D3-8E57-A5C1EBC7712D}"/>
    <pc:docChg chg="custSel addSld delSld modSld">
      <pc:chgData name="Peter Spáč" userId="2e8d26cd-55d7-4d78-8227-1866407259d9" providerId="ADAL" clId="{460C9283-2668-46D3-8E57-A5C1EBC7712D}" dt="2024-10-21T13:56:22.806" v="38" actId="1076"/>
      <pc:docMkLst>
        <pc:docMk/>
      </pc:docMkLst>
      <pc:sldChg chg="modSp">
        <pc:chgData name="Peter Spáč" userId="2e8d26cd-55d7-4d78-8227-1866407259d9" providerId="ADAL" clId="{460C9283-2668-46D3-8E57-A5C1EBC7712D}" dt="2024-10-21T13:18:34.119" v="3" actId="20577"/>
        <pc:sldMkLst>
          <pc:docMk/>
          <pc:sldMk cId="4007405522" sldId="256"/>
        </pc:sldMkLst>
        <pc:spChg chg="mod">
          <ac:chgData name="Peter Spáč" userId="2e8d26cd-55d7-4d78-8227-1866407259d9" providerId="ADAL" clId="{460C9283-2668-46D3-8E57-A5C1EBC7712D}" dt="2024-10-21T13:18:34.119" v="3" actId="20577"/>
          <ac:spMkLst>
            <pc:docMk/>
            <pc:sldMk cId="4007405522" sldId="256"/>
            <ac:spMk id="3" creationId="{934C77E3-83E9-4DF1-96FF-0D573F17F39D}"/>
          </ac:spMkLst>
        </pc:spChg>
      </pc:sldChg>
      <pc:sldChg chg="del">
        <pc:chgData name="Peter Spáč" userId="2e8d26cd-55d7-4d78-8227-1866407259d9" providerId="ADAL" clId="{460C9283-2668-46D3-8E57-A5C1EBC7712D}" dt="2024-10-21T13:20:16.556" v="6" actId="2696"/>
        <pc:sldMkLst>
          <pc:docMk/>
          <pc:sldMk cId="2485954827" sldId="260"/>
        </pc:sldMkLst>
      </pc:sldChg>
      <pc:sldChg chg="modSp add">
        <pc:chgData name="Peter Spáč" userId="2e8d26cd-55d7-4d78-8227-1866407259d9" providerId="ADAL" clId="{460C9283-2668-46D3-8E57-A5C1EBC7712D}" dt="2024-10-21T13:20:52.822" v="18" actId="20577"/>
        <pc:sldMkLst>
          <pc:docMk/>
          <pc:sldMk cId="2322737" sldId="290"/>
        </pc:sldMkLst>
        <pc:spChg chg="mod">
          <ac:chgData name="Peter Spáč" userId="2e8d26cd-55d7-4d78-8227-1866407259d9" providerId="ADAL" clId="{460C9283-2668-46D3-8E57-A5C1EBC7712D}" dt="2024-10-21T13:20:52.822" v="18" actId="20577"/>
          <ac:spMkLst>
            <pc:docMk/>
            <pc:sldMk cId="2322737" sldId="290"/>
            <ac:spMk id="2" creationId="{34DC97D3-63A6-4197-B9B1-974D52468920}"/>
          </ac:spMkLst>
        </pc:spChg>
      </pc:sldChg>
      <pc:sldChg chg="modSp add">
        <pc:chgData name="Peter Spáč" userId="2e8d26cd-55d7-4d78-8227-1866407259d9" providerId="ADAL" clId="{460C9283-2668-46D3-8E57-A5C1EBC7712D}" dt="2024-10-21T13:20:38.247" v="8" actId="1076"/>
        <pc:sldMkLst>
          <pc:docMk/>
          <pc:sldMk cId="769183457" sldId="326"/>
        </pc:sldMkLst>
        <pc:picChg chg="mod">
          <ac:chgData name="Peter Spáč" userId="2e8d26cd-55d7-4d78-8227-1866407259d9" providerId="ADAL" clId="{460C9283-2668-46D3-8E57-A5C1EBC7712D}" dt="2024-10-21T13:20:38.247" v="8" actId="1076"/>
          <ac:picMkLst>
            <pc:docMk/>
            <pc:sldMk cId="769183457" sldId="326"/>
            <ac:picMk id="3" creationId="{868C0467-A383-42CB-8EF8-702CD3185F4B}"/>
          </ac:picMkLst>
        </pc:picChg>
      </pc:sldChg>
      <pc:sldChg chg="modSp add">
        <pc:chgData name="Peter Spáč" userId="2e8d26cd-55d7-4d78-8227-1866407259d9" providerId="ADAL" clId="{460C9283-2668-46D3-8E57-A5C1EBC7712D}" dt="2024-10-21T13:20:44.227" v="10" actId="1076"/>
        <pc:sldMkLst>
          <pc:docMk/>
          <pc:sldMk cId="2256611671" sldId="327"/>
        </pc:sldMkLst>
        <pc:picChg chg="mod">
          <ac:chgData name="Peter Spáč" userId="2e8d26cd-55d7-4d78-8227-1866407259d9" providerId="ADAL" clId="{460C9283-2668-46D3-8E57-A5C1EBC7712D}" dt="2024-10-21T13:20:44.227" v="10" actId="1076"/>
          <ac:picMkLst>
            <pc:docMk/>
            <pc:sldMk cId="2256611671" sldId="327"/>
            <ac:picMk id="4" creationId="{21D4EB22-9893-4828-B656-54DDE4120E1C}"/>
          </ac:picMkLst>
        </pc:picChg>
      </pc:sldChg>
      <pc:sldChg chg="modSp add">
        <pc:chgData name="Peter Spáč" userId="2e8d26cd-55d7-4d78-8227-1866407259d9" providerId="ADAL" clId="{460C9283-2668-46D3-8E57-A5C1EBC7712D}" dt="2024-10-21T13:21:10.363" v="20" actId="1076"/>
        <pc:sldMkLst>
          <pc:docMk/>
          <pc:sldMk cId="3520135955" sldId="328"/>
        </pc:sldMkLst>
        <pc:picChg chg="mod">
          <ac:chgData name="Peter Spáč" userId="2e8d26cd-55d7-4d78-8227-1866407259d9" providerId="ADAL" clId="{460C9283-2668-46D3-8E57-A5C1EBC7712D}" dt="2024-10-21T13:21:10.363" v="20" actId="1076"/>
          <ac:picMkLst>
            <pc:docMk/>
            <pc:sldMk cId="3520135955" sldId="328"/>
            <ac:picMk id="4" creationId="{8F74A36F-CB2D-479D-9282-B1CD8D1C0CD4}"/>
          </ac:picMkLst>
        </pc:picChg>
      </pc:sldChg>
      <pc:sldChg chg="modSp add">
        <pc:chgData name="Peter Spáč" userId="2e8d26cd-55d7-4d78-8227-1866407259d9" providerId="ADAL" clId="{460C9283-2668-46D3-8E57-A5C1EBC7712D}" dt="2024-10-21T13:21:21.746" v="22" actId="1076"/>
        <pc:sldMkLst>
          <pc:docMk/>
          <pc:sldMk cId="67397956" sldId="329"/>
        </pc:sldMkLst>
        <pc:picChg chg="mod">
          <ac:chgData name="Peter Spáč" userId="2e8d26cd-55d7-4d78-8227-1866407259d9" providerId="ADAL" clId="{460C9283-2668-46D3-8E57-A5C1EBC7712D}" dt="2024-10-21T13:21:21.746" v="22" actId="1076"/>
          <ac:picMkLst>
            <pc:docMk/>
            <pc:sldMk cId="67397956" sldId="329"/>
            <ac:picMk id="3" creationId="{7F91BF40-CD29-4278-91F2-688D52F1EA10}"/>
          </ac:picMkLst>
        </pc:picChg>
      </pc:sldChg>
      <pc:sldChg chg="addSp delSp modSp add">
        <pc:chgData name="Peter Spáč" userId="2e8d26cd-55d7-4d78-8227-1866407259d9" providerId="ADAL" clId="{460C9283-2668-46D3-8E57-A5C1EBC7712D}" dt="2024-10-21T13:28:32.044" v="30" actId="1076"/>
        <pc:sldMkLst>
          <pc:docMk/>
          <pc:sldMk cId="3689890825" sldId="330"/>
        </pc:sldMkLst>
        <pc:spChg chg="del">
          <ac:chgData name="Peter Spáč" userId="2e8d26cd-55d7-4d78-8227-1866407259d9" providerId="ADAL" clId="{460C9283-2668-46D3-8E57-A5C1EBC7712D}" dt="2024-10-21T13:28:07.119" v="25" actId="478"/>
          <ac:spMkLst>
            <pc:docMk/>
            <pc:sldMk cId="3689890825" sldId="330"/>
            <ac:spMk id="2" creationId="{570E3756-37AE-4519-B761-6A4EA9D2EE93}"/>
          </ac:spMkLst>
        </pc:spChg>
        <pc:spChg chg="del">
          <ac:chgData name="Peter Spáč" userId="2e8d26cd-55d7-4d78-8227-1866407259d9" providerId="ADAL" clId="{460C9283-2668-46D3-8E57-A5C1EBC7712D}" dt="2024-10-21T13:28:04.661" v="24"/>
          <ac:spMkLst>
            <pc:docMk/>
            <pc:sldMk cId="3689890825" sldId="330"/>
            <ac:spMk id="3" creationId="{FC968596-ADB7-4477-957F-F6095C60E786}"/>
          </ac:spMkLst>
        </pc:spChg>
        <pc:picChg chg="add mod">
          <ac:chgData name="Peter Spáč" userId="2e8d26cd-55d7-4d78-8227-1866407259d9" providerId="ADAL" clId="{460C9283-2668-46D3-8E57-A5C1EBC7712D}" dt="2024-10-21T13:28:32.044" v="30" actId="1076"/>
          <ac:picMkLst>
            <pc:docMk/>
            <pc:sldMk cId="3689890825" sldId="330"/>
            <ac:picMk id="4" creationId="{440DF69B-9BCD-458E-B00E-F513D8F63A5F}"/>
          </ac:picMkLst>
        </pc:picChg>
      </pc:sldChg>
      <pc:sldChg chg="addSp delSp modSp add">
        <pc:chgData name="Peter Spáč" userId="2e8d26cd-55d7-4d78-8227-1866407259d9" providerId="ADAL" clId="{460C9283-2668-46D3-8E57-A5C1EBC7712D}" dt="2024-10-21T13:56:22.806" v="38" actId="1076"/>
        <pc:sldMkLst>
          <pc:docMk/>
          <pc:sldMk cId="1947586100" sldId="331"/>
        </pc:sldMkLst>
        <pc:spChg chg="del">
          <ac:chgData name="Peter Spáč" userId="2e8d26cd-55d7-4d78-8227-1866407259d9" providerId="ADAL" clId="{460C9283-2668-46D3-8E57-A5C1EBC7712D}" dt="2024-10-21T13:56:20.332" v="37" actId="478"/>
          <ac:spMkLst>
            <pc:docMk/>
            <pc:sldMk cId="1947586100" sldId="331"/>
            <ac:spMk id="2" creationId="{161A2864-D7A5-4A78-8FCA-2B3B3639492F}"/>
          </ac:spMkLst>
        </pc:spChg>
        <pc:spChg chg="del">
          <ac:chgData name="Peter Spáč" userId="2e8d26cd-55d7-4d78-8227-1866407259d9" providerId="ADAL" clId="{460C9283-2668-46D3-8E57-A5C1EBC7712D}" dt="2024-10-21T13:55:50.868" v="32"/>
          <ac:spMkLst>
            <pc:docMk/>
            <pc:sldMk cId="1947586100" sldId="331"/>
            <ac:spMk id="3" creationId="{A52BA35C-6379-4C30-BA14-44171A8D6DBA}"/>
          </ac:spMkLst>
        </pc:spChg>
        <pc:picChg chg="add mod">
          <ac:chgData name="Peter Spáč" userId="2e8d26cd-55d7-4d78-8227-1866407259d9" providerId="ADAL" clId="{460C9283-2668-46D3-8E57-A5C1EBC7712D}" dt="2024-10-21T13:56:22.806" v="38" actId="1076"/>
          <ac:picMkLst>
            <pc:docMk/>
            <pc:sldMk cId="1947586100" sldId="331"/>
            <ac:picMk id="4" creationId="{C8A0313C-56D9-4073-A16B-126796196EE9}"/>
          </ac:picMkLst>
        </pc:picChg>
        <pc:picChg chg="add mod">
          <ac:chgData name="Peter Spáč" userId="2e8d26cd-55d7-4d78-8227-1866407259d9" providerId="ADAL" clId="{460C9283-2668-46D3-8E57-A5C1EBC7712D}" dt="2024-10-21T13:56:18.851" v="36" actId="1076"/>
          <ac:picMkLst>
            <pc:docMk/>
            <pc:sldMk cId="1947586100" sldId="331"/>
            <ac:picMk id="1026" creationId="{9745B39D-2E20-4D4A-86F5-8362942B1DCF}"/>
          </ac:picMkLst>
        </pc:picChg>
      </pc:sldChg>
    </pc:docChg>
  </pc:docChgLst>
  <pc:docChgLst>
    <pc:chgData name="Peter Spáč" userId="2e8d26cd-55d7-4d78-8227-1866407259d9" providerId="ADAL" clId="{AE8904C5-5048-499D-A1F8-86999F227887}"/>
    <pc:docChg chg="delSld modSld">
      <pc:chgData name="Peter Spáč" userId="2e8d26cd-55d7-4d78-8227-1866407259d9" providerId="ADAL" clId="{AE8904C5-5048-499D-A1F8-86999F227887}" dt="2024-11-11T11:49:37.112" v="26"/>
      <pc:docMkLst>
        <pc:docMk/>
      </pc:docMkLst>
      <pc:sldChg chg="del">
        <pc:chgData name="Peter Spáč" userId="2e8d26cd-55d7-4d78-8227-1866407259d9" providerId="ADAL" clId="{AE8904C5-5048-499D-A1F8-86999F227887}" dt="2024-11-11T11:49:20.249" v="1" actId="47"/>
        <pc:sldMkLst>
          <pc:docMk/>
          <pc:sldMk cId="1539079250" sldId="261"/>
        </pc:sldMkLst>
      </pc:sldChg>
      <pc:sldChg chg="del">
        <pc:chgData name="Peter Spáč" userId="2e8d26cd-55d7-4d78-8227-1866407259d9" providerId="ADAL" clId="{AE8904C5-5048-499D-A1F8-86999F227887}" dt="2024-11-11T11:49:19.433" v="0" actId="47"/>
        <pc:sldMkLst>
          <pc:docMk/>
          <pc:sldMk cId="1137889391" sldId="263"/>
        </pc:sldMkLst>
      </pc:sldChg>
      <pc:sldChg chg="modAnim">
        <pc:chgData name="Peter Spáč" userId="2e8d26cd-55d7-4d78-8227-1866407259d9" providerId="ADAL" clId="{AE8904C5-5048-499D-A1F8-86999F227887}" dt="2024-11-11T11:49:33.217" v="22"/>
        <pc:sldMkLst>
          <pc:docMk/>
          <pc:sldMk cId="3111250573" sldId="265"/>
        </pc:sldMkLst>
      </pc:sldChg>
      <pc:sldChg chg="modAnim">
        <pc:chgData name="Peter Spáč" userId="2e8d26cd-55d7-4d78-8227-1866407259d9" providerId="ADAL" clId="{AE8904C5-5048-499D-A1F8-86999F227887}" dt="2024-11-11T11:49:37.112" v="26"/>
        <pc:sldMkLst>
          <pc:docMk/>
          <pc:sldMk cId="330062857" sldId="266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59A894-17BC-4EED-A067-9508925BFB5A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3CD017D-D681-43C5-9213-5B773A1842D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Manipulace pravidel</a:t>
          </a:r>
          <a:endParaRPr lang="en-US"/>
        </a:p>
      </dgm:t>
    </dgm:pt>
    <dgm:pt modelId="{096E9DEC-78C2-4A9C-8988-E1C26F38D9DF}" type="parTrans" cxnId="{E3C483BE-4A0F-4156-A39A-0A997B81D597}">
      <dgm:prSet/>
      <dgm:spPr/>
      <dgm:t>
        <a:bodyPr/>
        <a:lstStyle/>
        <a:p>
          <a:endParaRPr lang="en-US"/>
        </a:p>
      </dgm:t>
    </dgm:pt>
    <dgm:pt modelId="{D4C92839-F978-4256-8DFA-99B8F01FACC1}" type="sibTrans" cxnId="{E3C483BE-4A0F-4156-A39A-0A997B81D597}">
      <dgm:prSet/>
      <dgm:spPr/>
      <dgm:t>
        <a:bodyPr/>
        <a:lstStyle/>
        <a:p>
          <a:endParaRPr lang="en-US"/>
        </a:p>
      </dgm:t>
    </dgm:pt>
    <dgm:pt modelId="{C2844112-866D-44B6-BD15-A7F334627FE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Pravidla</a:t>
          </a:r>
          <a:endParaRPr lang="en-US"/>
        </a:p>
      </dgm:t>
    </dgm:pt>
    <dgm:pt modelId="{02717589-A64D-46A4-A00C-BE0EFCDA9F42}" type="parTrans" cxnId="{6570973D-35FC-4CEF-8F55-036D74FA5715}">
      <dgm:prSet/>
      <dgm:spPr/>
      <dgm:t>
        <a:bodyPr/>
        <a:lstStyle/>
        <a:p>
          <a:endParaRPr lang="en-US"/>
        </a:p>
      </dgm:t>
    </dgm:pt>
    <dgm:pt modelId="{9958006F-36B3-4FC2-B5B3-5C5E378ABEBD}" type="sibTrans" cxnId="{6570973D-35FC-4CEF-8F55-036D74FA5715}">
      <dgm:prSet/>
      <dgm:spPr/>
      <dgm:t>
        <a:bodyPr/>
        <a:lstStyle/>
        <a:p>
          <a:endParaRPr lang="en-US"/>
        </a:p>
      </dgm:t>
    </dgm:pt>
    <dgm:pt modelId="{0CD311FE-676A-4745-BA95-F8C3F979D4B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Administrativní proces</a:t>
          </a:r>
          <a:endParaRPr lang="en-US"/>
        </a:p>
      </dgm:t>
    </dgm:pt>
    <dgm:pt modelId="{626211A8-BD04-4900-9C1B-83CCC8BBB8F2}" type="parTrans" cxnId="{621961DD-2952-4FAE-821D-54E6D7317CD2}">
      <dgm:prSet/>
      <dgm:spPr/>
      <dgm:t>
        <a:bodyPr/>
        <a:lstStyle/>
        <a:p>
          <a:endParaRPr lang="en-US"/>
        </a:p>
      </dgm:t>
    </dgm:pt>
    <dgm:pt modelId="{859748FE-CEE6-4D03-A243-7AD33E38FDD5}" type="sibTrans" cxnId="{621961DD-2952-4FAE-821D-54E6D7317CD2}">
      <dgm:prSet/>
      <dgm:spPr/>
      <dgm:t>
        <a:bodyPr/>
        <a:lstStyle/>
        <a:p>
          <a:endParaRPr lang="en-US"/>
        </a:p>
      </dgm:t>
    </dgm:pt>
    <dgm:pt modelId="{F8A41D2B-9AEA-47E3-A011-4DBBDD3A193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Manipulace voličů</a:t>
          </a:r>
          <a:endParaRPr lang="en-US"/>
        </a:p>
      </dgm:t>
    </dgm:pt>
    <dgm:pt modelId="{7DC5572C-5CBF-4465-BDAF-D67B46CB3CCA}" type="parTrans" cxnId="{4E4C8633-92B5-4BE2-B605-CAB8698FBBC7}">
      <dgm:prSet/>
      <dgm:spPr/>
      <dgm:t>
        <a:bodyPr/>
        <a:lstStyle/>
        <a:p>
          <a:endParaRPr lang="en-US"/>
        </a:p>
      </dgm:t>
    </dgm:pt>
    <dgm:pt modelId="{F1804868-756E-4CA1-8FC1-A7F86531EF78}" type="sibTrans" cxnId="{4E4C8633-92B5-4BE2-B605-CAB8698FBBC7}">
      <dgm:prSet/>
      <dgm:spPr/>
      <dgm:t>
        <a:bodyPr/>
        <a:lstStyle/>
        <a:p>
          <a:endParaRPr lang="en-US"/>
        </a:p>
      </dgm:t>
    </dgm:pt>
    <dgm:pt modelId="{FB4B4B6F-3BEE-4311-9BD6-87B6C2666F0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Role médií</a:t>
          </a:r>
          <a:endParaRPr lang="en-US"/>
        </a:p>
      </dgm:t>
    </dgm:pt>
    <dgm:pt modelId="{A84BBD3B-37BB-4743-BBA3-93BD0F557585}" type="parTrans" cxnId="{A21F0269-7F85-4E33-9224-F328737A1FF9}">
      <dgm:prSet/>
      <dgm:spPr/>
      <dgm:t>
        <a:bodyPr/>
        <a:lstStyle/>
        <a:p>
          <a:endParaRPr lang="en-US"/>
        </a:p>
      </dgm:t>
    </dgm:pt>
    <dgm:pt modelId="{CEC8556E-8802-4FEC-846B-C1F0D88F815F}" type="sibTrans" cxnId="{A21F0269-7F85-4E33-9224-F328737A1FF9}">
      <dgm:prSet/>
      <dgm:spPr/>
      <dgm:t>
        <a:bodyPr/>
        <a:lstStyle/>
        <a:p>
          <a:endParaRPr lang="en-US"/>
        </a:p>
      </dgm:t>
    </dgm:pt>
    <dgm:pt modelId="{CBF5319F-F792-4362-96B8-EDD258F8627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Výhody pro voliče</a:t>
          </a:r>
          <a:endParaRPr lang="en-US"/>
        </a:p>
      </dgm:t>
    </dgm:pt>
    <dgm:pt modelId="{01CB1E98-4282-4023-8ACD-7523B3300865}" type="parTrans" cxnId="{21A42A33-8BA5-412E-9E32-183E4576DC27}">
      <dgm:prSet/>
      <dgm:spPr/>
      <dgm:t>
        <a:bodyPr/>
        <a:lstStyle/>
        <a:p>
          <a:endParaRPr lang="en-US"/>
        </a:p>
      </dgm:t>
    </dgm:pt>
    <dgm:pt modelId="{330D4351-7D02-4381-AAF8-3E16E5C95805}" type="sibTrans" cxnId="{21A42A33-8BA5-412E-9E32-183E4576DC27}">
      <dgm:prSet/>
      <dgm:spPr/>
      <dgm:t>
        <a:bodyPr/>
        <a:lstStyle/>
        <a:p>
          <a:endParaRPr lang="en-US"/>
        </a:p>
      </dgm:t>
    </dgm:pt>
    <dgm:pt modelId="{7C3F2628-5283-47AA-9D48-9C03369A60B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Manipulace hlasů</a:t>
          </a:r>
          <a:endParaRPr lang="en-US"/>
        </a:p>
      </dgm:t>
    </dgm:pt>
    <dgm:pt modelId="{950BF8A8-98C2-4C37-91F4-1ED31723145F}" type="parTrans" cxnId="{BF3012DD-9B56-4274-92C1-75BBC538A06B}">
      <dgm:prSet/>
      <dgm:spPr/>
      <dgm:t>
        <a:bodyPr/>
        <a:lstStyle/>
        <a:p>
          <a:endParaRPr lang="en-US"/>
        </a:p>
      </dgm:t>
    </dgm:pt>
    <dgm:pt modelId="{50E6598A-9370-4C5F-90EC-665F6016CC77}" type="sibTrans" cxnId="{BF3012DD-9B56-4274-92C1-75BBC538A06B}">
      <dgm:prSet/>
      <dgm:spPr/>
      <dgm:t>
        <a:bodyPr/>
        <a:lstStyle/>
        <a:p>
          <a:endParaRPr lang="en-US"/>
        </a:p>
      </dgm:t>
    </dgm:pt>
    <dgm:pt modelId="{AEFFC4D1-F227-48CB-9A2E-B3B829C432C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Volební komise</a:t>
          </a:r>
        </a:p>
        <a:p>
          <a:pPr>
            <a:lnSpc>
              <a:spcPct val="100000"/>
            </a:lnSpc>
          </a:pPr>
          <a:r>
            <a:rPr lang="cs-CZ" dirty="0"/>
            <a:t>Sčítávání hlasů</a:t>
          </a:r>
          <a:endParaRPr lang="en-US" dirty="0"/>
        </a:p>
      </dgm:t>
    </dgm:pt>
    <dgm:pt modelId="{6F7CBB5D-2053-4289-856F-DFB42AD819FA}" type="parTrans" cxnId="{90455B18-71C1-414A-A1AC-EA42F8784290}">
      <dgm:prSet/>
      <dgm:spPr/>
      <dgm:t>
        <a:bodyPr/>
        <a:lstStyle/>
        <a:p>
          <a:endParaRPr lang="en-US"/>
        </a:p>
      </dgm:t>
    </dgm:pt>
    <dgm:pt modelId="{98A703E8-574E-42E7-8C2B-D391141C19FF}" type="sibTrans" cxnId="{90455B18-71C1-414A-A1AC-EA42F8784290}">
      <dgm:prSet/>
      <dgm:spPr/>
      <dgm:t>
        <a:bodyPr/>
        <a:lstStyle/>
        <a:p>
          <a:endParaRPr lang="en-US"/>
        </a:p>
      </dgm:t>
    </dgm:pt>
    <dgm:pt modelId="{5C5E3647-87C8-4D81-8E85-426029C4D496}" type="pres">
      <dgm:prSet presAssocID="{9659A894-17BC-4EED-A067-9508925BFB5A}" presName="root" presStyleCnt="0">
        <dgm:presLayoutVars>
          <dgm:dir/>
          <dgm:resizeHandles val="exact"/>
        </dgm:presLayoutVars>
      </dgm:prSet>
      <dgm:spPr/>
    </dgm:pt>
    <dgm:pt modelId="{24CA4B51-6AEB-43FD-8A73-B88E387C3993}" type="pres">
      <dgm:prSet presAssocID="{C3CD017D-D681-43C5-9213-5B773A1842D8}" presName="compNode" presStyleCnt="0"/>
      <dgm:spPr/>
    </dgm:pt>
    <dgm:pt modelId="{0EFD089D-E8C3-4B6B-B73E-F3082C04E7E8}" type="pres">
      <dgm:prSet presAssocID="{C3CD017D-D681-43C5-9213-5B773A1842D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F23214A6-121A-4F6B-B299-7E00424F9B58}" type="pres">
      <dgm:prSet presAssocID="{C3CD017D-D681-43C5-9213-5B773A1842D8}" presName="iconSpace" presStyleCnt="0"/>
      <dgm:spPr/>
    </dgm:pt>
    <dgm:pt modelId="{526C611F-664F-4D83-A82F-15AF74E5CB63}" type="pres">
      <dgm:prSet presAssocID="{C3CD017D-D681-43C5-9213-5B773A1842D8}" presName="parTx" presStyleLbl="revTx" presStyleIdx="0" presStyleCnt="6">
        <dgm:presLayoutVars>
          <dgm:chMax val="0"/>
          <dgm:chPref val="0"/>
        </dgm:presLayoutVars>
      </dgm:prSet>
      <dgm:spPr/>
    </dgm:pt>
    <dgm:pt modelId="{49F2DE2A-C1EE-4BA0-928E-32CCEC63ABB4}" type="pres">
      <dgm:prSet presAssocID="{C3CD017D-D681-43C5-9213-5B773A1842D8}" presName="txSpace" presStyleCnt="0"/>
      <dgm:spPr/>
    </dgm:pt>
    <dgm:pt modelId="{0A92A016-E305-4587-9779-8DD5538C305A}" type="pres">
      <dgm:prSet presAssocID="{C3CD017D-D681-43C5-9213-5B773A1842D8}" presName="desTx" presStyleLbl="revTx" presStyleIdx="1" presStyleCnt="6">
        <dgm:presLayoutVars/>
      </dgm:prSet>
      <dgm:spPr/>
    </dgm:pt>
    <dgm:pt modelId="{1F737AFC-F3BC-4FD4-87F4-40FD2E7D93DE}" type="pres">
      <dgm:prSet presAssocID="{D4C92839-F978-4256-8DFA-99B8F01FACC1}" presName="sibTrans" presStyleCnt="0"/>
      <dgm:spPr/>
    </dgm:pt>
    <dgm:pt modelId="{9011F277-7503-4054-94FC-B28CC91CEB14}" type="pres">
      <dgm:prSet presAssocID="{F8A41D2B-9AEA-47E3-A011-4DBBDD3A193E}" presName="compNode" presStyleCnt="0"/>
      <dgm:spPr/>
    </dgm:pt>
    <dgm:pt modelId="{27114AEB-F85C-4D85-A155-FAB4F66C24A1}" type="pres">
      <dgm:prSet presAssocID="{F8A41D2B-9AEA-47E3-A011-4DBBDD3A193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613DB18-9BE0-47C8-822C-BF344DEA3904}" type="pres">
      <dgm:prSet presAssocID="{F8A41D2B-9AEA-47E3-A011-4DBBDD3A193E}" presName="iconSpace" presStyleCnt="0"/>
      <dgm:spPr/>
    </dgm:pt>
    <dgm:pt modelId="{8BBC3229-A39F-41F0-A40A-93785D3B9553}" type="pres">
      <dgm:prSet presAssocID="{F8A41D2B-9AEA-47E3-A011-4DBBDD3A193E}" presName="parTx" presStyleLbl="revTx" presStyleIdx="2" presStyleCnt="6">
        <dgm:presLayoutVars>
          <dgm:chMax val="0"/>
          <dgm:chPref val="0"/>
        </dgm:presLayoutVars>
      </dgm:prSet>
      <dgm:spPr/>
    </dgm:pt>
    <dgm:pt modelId="{48F9A27C-B364-4648-BE99-3FEDBCA360A4}" type="pres">
      <dgm:prSet presAssocID="{F8A41D2B-9AEA-47E3-A011-4DBBDD3A193E}" presName="txSpace" presStyleCnt="0"/>
      <dgm:spPr/>
    </dgm:pt>
    <dgm:pt modelId="{AE87FBD4-F25E-4726-B2A9-C19F11B16E05}" type="pres">
      <dgm:prSet presAssocID="{F8A41D2B-9AEA-47E3-A011-4DBBDD3A193E}" presName="desTx" presStyleLbl="revTx" presStyleIdx="3" presStyleCnt="6">
        <dgm:presLayoutVars/>
      </dgm:prSet>
      <dgm:spPr/>
    </dgm:pt>
    <dgm:pt modelId="{6A223CD4-A847-45A8-864F-BE1B48E5560F}" type="pres">
      <dgm:prSet presAssocID="{F1804868-756E-4CA1-8FC1-A7F86531EF78}" presName="sibTrans" presStyleCnt="0"/>
      <dgm:spPr/>
    </dgm:pt>
    <dgm:pt modelId="{606EC65D-0EAE-454F-87BE-2BA886B2EC35}" type="pres">
      <dgm:prSet presAssocID="{7C3F2628-5283-47AA-9D48-9C03369A60B6}" presName="compNode" presStyleCnt="0"/>
      <dgm:spPr/>
    </dgm:pt>
    <dgm:pt modelId="{3F9AA3FC-D3BC-41D8-9085-94BA8DC8E0C1}" type="pres">
      <dgm:prSet presAssocID="{7C3F2628-5283-47AA-9D48-9C03369A60B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872314D5-185E-4148-9B21-4595EF642CD3}" type="pres">
      <dgm:prSet presAssocID="{7C3F2628-5283-47AA-9D48-9C03369A60B6}" presName="iconSpace" presStyleCnt="0"/>
      <dgm:spPr/>
    </dgm:pt>
    <dgm:pt modelId="{64120356-9177-462B-93C4-3212330BB835}" type="pres">
      <dgm:prSet presAssocID="{7C3F2628-5283-47AA-9D48-9C03369A60B6}" presName="parTx" presStyleLbl="revTx" presStyleIdx="4" presStyleCnt="6">
        <dgm:presLayoutVars>
          <dgm:chMax val="0"/>
          <dgm:chPref val="0"/>
        </dgm:presLayoutVars>
      </dgm:prSet>
      <dgm:spPr/>
    </dgm:pt>
    <dgm:pt modelId="{D01D51AF-B8E7-405D-913A-F369213046AE}" type="pres">
      <dgm:prSet presAssocID="{7C3F2628-5283-47AA-9D48-9C03369A60B6}" presName="txSpace" presStyleCnt="0"/>
      <dgm:spPr/>
    </dgm:pt>
    <dgm:pt modelId="{8F759837-314C-4E76-98E1-F157FFAAB679}" type="pres">
      <dgm:prSet presAssocID="{7C3F2628-5283-47AA-9D48-9C03369A60B6}" presName="desTx" presStyleLbl="revTx" presStyleIdx="5" presStyleCnt="6">
        <dgm:presLayoutVars/>
      </dgm:prSet>
      <dgm:spPr/>
    </dgm:pt>
  </dgm:ptLst>
  <dgm:cxnLst>
    <dgm:cxn modelId="{9EE45A02-2FEC-4DDB-AFEC-F4C031016DFE}" type="presOf" srcId="{CBF5319F-F792-4362-96B8-EDD258F86274}" destId="{AE87FBD4-F25E-4726-B2A9-C19F11B16E05}" srcOrd="0" destOrd="1" presId="urn:microsoft.com/office/officeart/2018/2/layout/IconLabelDescriptionList"/>
    <dgm:cxn modelId="{D053390C-2711-47A5-8D56-3DA92D0835E7}" type="presOf" srcId="{FB4B4B6F-3BEE-4311-9BD6-87B6C2666F0D}" destId="{AE87FBD4-F25E-4726-B2A9-C19F11B16E05}" srcOrd="0" destOrd="0" presId="urn:microsoft.com/office/officeart/2018/2/layout/IconLabelDescriptionList"/>
    <dgm:cxn modelId="{06053A10-A273-4A5D-9BAA-7A24925E4DD9}" type="presOf" srcId="{0CD311FE-676A-4745-BA95-F8C3F979D4B7}" destId="{0A92A016-E305-4587-9779-8DD5538C305A}" srcOrd="0" destOrd="1" presId="urn:microsoft.com/office/officeart/2018/2/layout/IconLabelDescriptionList"/>
    <dgm:cxn modelId="{90455B18-71C1-414A-A1AC-EA42F8784290}" srcId="{7C3F2628-5283-47AA-9D48-9C03369A60B6}" destId="{AEFFC4D1-F227-48CB-9A2E-B3B829C432CB}" srcOrd="0" destOrd="0" parTransId="{6F7CBB5D-2053-4289-856F-DFB42AD819FA}" sibTransId="{98A703E8-574E-42E7-8C2B-D391141C19FF}"/>
    <dgm:cxn modelId="{21A42A33-8BA5-412E-9E32-183E4576DC27}" srcId="{F8A41D2B-9AEA-47E3-A011-4DBBDD3A193E}" destId="{CBF5319F-F792-4362-96B8-EDD258F86274}" srcOrd="1" destOrd="0" parTransId="{01CB1E98-4282-4023-8ACD-7523B3300865}" sibTransId="{330D4351-7D02-4381-AAF8-3E16E5C95805}"/>
    <dgm:cxn modelId="{4E4C8633-92B5-4BE2-B605-CAB8698FBBC7}" srcId="{9659A894-17BC-4EED-A067-9508925BFB5A}" destId="{F8A41D2B-9AEA-47E3-A011-4DBBDD3A193E}" srcOrd="1" destOrd="0" parTransId="{7DC5572C-5CBF-4465-BDAF-D67B46CB3CCA}" sibTransId="{F1804868-756E-4CA1-8FC1-A7F86531EF78}"/>
    <dgm:cxn modelId="{6570973D-35FC-4CEF-8F55-036D74FA5715}" srcId="{C3CD017D-D681-43C5-9213-5B773A1842D8}" destId="{C2844112-866D-44B6-BD15-A7F334627FE8}" srcOrd="0" destOrd="0" parTransId="{02717589-A64D-46A4-A00C-BE0EFCDA9F42}" sibTransId="{9958006F-36B3-4FC2-B5B3-5C5E378ABEBD}"/>
    <dgm:cxn modelId="{2AE3D03E-A210-4859-83D5-3ADF557B9219}" type="presOf" srcId="{F8A41D2B-9AEA-47E3-A011-4DBBDD3A193E}" destId="{8BBC3229-A39F-41F0-A40A-93785D3B9553}" srcOrd="0" destOrd="0" presId="urn:microsoft.com/office/officeart/2018/2/layout/IconLabelDescriptionList"/>
    <dgm:cxn modelId="{A21F0269-7F85-4E33-9224-F328737A1FF9}" srcId="{F8A41D2B-9AEA-47E3-A011-4DBBDD3A193E}" destId="{FB4B4B6F-3BEE-4311-9BD6-87B6C2666F0D}" srcOrd="0" destOrd="0" parTransId="{A84BBD3B-37BB-4743-BBA3-93BD0F557585}" sibTransId="{CEC8556E-8802-4FEC-846B-C1F0D88F815F}"/>
    <dgm:cxn modelId="{19335A81-9A38-4B70-9DF0-91B562B1BD54}" type="presOf" srcId="{C3CD017D-D681-43C5-9213-5B773A1842D8}" destId="{526C611F-664F-4D83-A82F-15AF74E5CB63}" srcOrd="0" destOrd="0" presId="urn:microsoft.com/office/officeart/2018/2/layout/IconLabelDescriptionList"/>
    <dgm:cxn modelId="{B149EB8A-317E-46B2-9472-255802D06A23}" type="presOf" srcId="{7C3F2628-5283-47AA-9D48-9C03369A60B6}" destId="{64120356-9177-462B-93C4-3212330BB835}" srcOrd="0" destOrd="0" presId="urn:microsoft.com/office/officeart/2018/2/layout/IconLabelDescriptionList"/>
    <dgm:cxn modelId="{A94F889C-9796-4A7E-9CBA-3E39207B65FC}" type="presOf" srcId="{AEFFC4D1-F227-48CB-9A2E-B3B829C432CB}" destId="{8F759837-314C-4E76-98E1-F157FFAAB679}" srcOrd="0" destOrd="0" presId="urn:microsoft.com/office/officeart/2018/2/layout/IconLabelDescriptionList"/>
    <dgm:cxn modelId="{B447A9B5-EC13-4BE4-8D17-85778AA54419}" type="presOf" srcId="{C2844112-866D-44B6-BD15-A7F334627FE8}" destId="{0A92A016-E305-4587-9779-8DD5538C305A}" srcOrd="0" destOrd="0" presId="urn:microsoft.com/office/officeart/2018/2/layout/IconLabelDescriptionList"/>
    <dgm:cxn modelId="{E3C483BE-4A0F-4156-A39A-0A997B81D597}" srcId="{9659A894-17BC-4EED-A067-9508925BFB5A}" destId="{C3CD017D-D681-43C5-9213-5B773A1842D8}" srcOrd="0" destOrd="0" parTransId="{096E9DEC-78C2-4A9C-8988-E1C26F38D9DF}" sibTransId="{D4C92839-F978-4256-8DFA-99B8F01FACC1}"/>
    <dgm:cxn modelId="{BF3012DD-9B56-4274-92C1-75BBC538A06B}" srcId="{9659A894-17BC-4EED-A067-9508925BFB5A}" destId="{7C3F2628-5283-47AA-9D48-9C03369A60B6}" srcOrd="2" destOrd="0" parTransId="{950BF8A8-98C2-4C37-91F4-1ED31723145F}" sibTransId="{50E6598A-9370-4C5F-90EC-665F6016CC77}"/>
    <dgm:cxn modelId="{621961DD-2952-4FAE-821D-54E6D7317CD2}" srcId="{C3CD017D-D681-43C5-9213-5B773A1842D8}" destId="{0CD311FE-676A-4745-BA95-F8C3F979D4B7}" srcOrd="1" destOrd="0" parTransId="{626211A8-BD04-4900-9C1B-83CCC8BBB8F2}" sibTransId="{859748FE-CEE6-4D03-A243-7AD33E38FDD5}"/>
    <dgm:cxn modelId="{722D95F5-D6D0-4420-B388-415AF2215B04}" type="presOf" srcId="{9659A894-17BC-4EED-A067-9508925BFB5A}" destId="{5C5E3647-87C8-4D81-8E85-426029C4D496}" srcOrd="0" destOrd="0" presId="urn:microsoft.com/office/officeart/2018/2/layout/IconLabelDescriptionList"/>
    <dgm:cxn modelId="{C6E116AF-8C2D-42EA-B61F-AA1523497D90}" type="presParOf" srcId="{5C5E3647-87C8-4D81-8E85-426029C4D496}" destId="{24CA4B51-6AEB-43FD-8A73-B88E387C3993}" srcOrd="0" destOrd="0" presId="urn:microsoft.com/office/officeart/2018/2/layout/IconLabelDescriptionList"/>
    <dgm:cxn modelId="{60836645-3701-4691-8E78-EB5C90FA2018}" type="presParOf" srcId="{24CA4B51-6AEB-43FD-8A73-B88E387C3993}" destId="{0EFD089D-E8C3-4B6B-B73E-F3082C04E7E8}" srcOrd="0" destOrd="0" presId="urn:microsoft.com/office/officeart/2018/2/layout/IconLabelDescriptionList"/>
    <dgm:cxn modelId="{69564C94-BE87-4F5B-B127-460967DA6A06}" type="presParOf" srcId="{24CA4B51-6AEB-43FD-8A73-B88E387C3993}" destId="{F23214A6-121A-4F6B-B299-7E00424F9B58}" srcOrd="1" destOrd="0" presId="urn:microsoft.com/office/officeart/2018/2/layout/IconLabelDescriptionList"/>
    <dgm:cxn modelId="{2BC005BA-D90C-433B-A63A-6D08508AF0A5}" type="presParOf" srcId="{24CA4B51-6AEB-43FD-8A73-B88E387C3993}" destId="{526C611F-664F-4D83-A82F-15AF74E5CB63}" srcOrd="2" destOrd="0" presId="urn:microsoft.com/office/officeart/2018/2/layout/IconLabelDescriptionList"/>
    <dgm:cxn modelId="{88DB828C-3293-4A42-B552-FCA21B16EA96}" type="presParOf" srcId="{24CA4B51-6AEB-43FD-8A73-B88E387C3993}" destId="{49F2DE2A-C1EE-4BA0-928E-32CCEC63ABB4}" srcOrd="3" destOrd="0" presId="urn:microsoft.com/office/officeart/2018/2/layout/IconLabelDescriptionList"/>
    <dgm:cxn modelId="{55688775-224F-4F0F-9E6B-32851B9F869F}" type="presParOf" srcId="{24CA4B51-6AEB-43FD-8A73-B88E387C3993}" destId="{0A92A016-E305-4587-9779-8DD5538C305A}" srcOrd="4" destOrd="0" presId="urn:microsoft.com/office/officeart/2018/2/layout/IconLabelDescriptionList"/>
    <dgm:cxn modelId="{68525670-4946-4B8D-A3BB-27EFCE2E603E}" type="presParOf" srcId="{5C5E3647-87C8-4D81-8E85-426029C4D496}" destId="{1F737AFC-F3BC-4FD4-87F4-40FD2E7D93DE}" srcOrd="1" destOrd="0" presId="urn:microsoft.com/office/officeart/2018/2/layout/IconLabelDescriptionList"/>
    <dgm:cxn modelId="{5544DD7F-18B4-4C3D-A049-55D5D1D766F1}" type="presParOf" srcId="{5C5E3647-87C8-4D81-8E85-426029C4D496}" destId="{9011F277-7503-4054-94FC-B28CC91CEB14}" srcOrd="2" destOrd="0" presId="urn:microsoft.com/office/officeart/2018/2/layout/IconLabelDescriptionList"/>
    <dgm:cxn modelId="{2CB6C852-F91A-4A2D-828D-203A935896A6}" type="presParOf" srcId="{9011F277-7503-4054-94FC-B28CC91CEB14}" destId="{27114AEB-F85C-4D85-A155-FAB4F66C24A1}" srcOrd="0" destOrd="0" presId="urn:microsoft.com/office/officeart/2018/2/layout/IconLabelDescriptionList"/>
    <dgm:cxn modelId="{4CF06F72-BA79-4CF6-9C68-CC149EBA9FF6}" type="presParOf" srcId="{9011F277-7503-4054-94FC-B28CC91CEB14}" destId="{E613DB18-9BE0-47C8-822C-BF344DEA3904}" srcOrd="1" destOrd="0" presId="urn:microsoft.com/office/officeart/2018/2/layout/IconLabelDescriptionList"/>
    <dgm:cxn modelId="{D353E687-44A0-456D-8706-49D5C52D5CFC}" type="presParOf" srcId="{9011F277-7503-4054-94FC-B28CC91CEB14}" destId="{8BBC3229-A39F-41F0-A40A-93785D3B9553}" srcOrd="2" destOrd="0" presId="urn:microsoft.com/office/officeart/2018/2/layout/IconLabelDescriptionList"/>
    <dgm:cxn modelId="{CD219385-8F28-4802-AB89-BCC04F857BC4}" type="presParOf" srcId="{9011F277-7503-4054-94FC-B28CC91CEB14}" destId="{48F9A27C-B364-4648-BE99-3FEDBCA360A4}" srcOrd="3" destOrd="0" presId="urn:microsoft.com/office/officeart/2018/2/layout/IconLabelDescriptionList"/>
    <dgm:cxn modelId="{7CA4D65F-AF2B-4FD5-92F7-4D04E70FD312}" type="presParOf" srcId="{9011F277-7503-4054-94FC-B28CC91CEB14}" destId="{AE87FBD4-F25E-4726-B2A9-C19F11B16E05}" srcOrd="4" destOrd="0" presId="urn:microsoft.com/office/officeart/2018/2/layout/IconLabelDescriptionList"/>
    <dgm:cxn modelId="{64841B3C-BD72-4210-94F2-4FF80CEEFB00}" type="presParOf" srcId="{5C5E3647-87C8-4D81-8E85-426029C4D496}" destId="{6A223CD4-A847-45A8-864F-BE1B48E5560F}" srcOrd="3" destOrd="0" presId="urn:microsoft.com/office/officeart/2018/2/layout/IconLabelDescriptionList"/>
    <dgm:cxn modelId="{EF3B7D47-9A33-4445-95A5-438324957875}" type="presParOf" srcId="{5C5E3647-87C8-4D81-8E85-426029C4D496}" destId="{606EC65D-0EAE-454F-87BE-2BA886B2EC35}" srcOrd="4" destOrd="0" presId="urn:microsoft.com/office/officeart/2018/2/layout/IconLabelDescriptionList"/>
    <dgm:cxn modelId="{738C2DA8-3678-442E-B981-D1235321429E}" type="presParOf" srcId="{606EC65D-0EAE-454F-87BE-2BA886B2EC35}" destId="{3F9AA3FC-D3BC-41D8-9085-94BA8DC8E0C1}" srcOrd="0" destOrd="0" presId="urn:microsoft.com/office/officeart/2018/2/layout/IconLabelDescriptionList"/>
    <dgm:cxn modelId="{2179F238-3F5A-46CB-A092-2F1B8871FFB9}" type="presParOf" srcId="{606EC65D-0EAE-454F-87BE-2BA886B2EC35}" destId="{872314D5-185E-4148-9B21-4595EF642CD3}" srcOrd="1" destOrd="0" presId="urn:microsoft.com/office/officeart/2018/2/layout/IconLabelDescriptionList"/>
    <dgm:cxn modelId="{18E1FDD9-6019-4551-8D08-33197DCBCA6B}" type="presParOf" srcId="{606EC65D-0EAE-454F-87BE-2BA886B2EC35}" destId="{64120356-9177-462B-93C4-3212330BB835}" srcOrd="2" destOrd="0" presId="urn:microsoft.com/office/officeart/2018/2/layout/IconLabelDescriptionList"/>
    <dgm:cxn modelId="{D4CAF119-CF18-4B8A-B17E-6ADC2459D24C}" type="presParOf" srcId="{606EC65D-0EAE-454F-87BE-2BA886B2EC35}" destId="{D01D51AF-B8E7-405D-913A-F369213046AE}" srcOrd="3" destOrd="0" presId="urn:microsoft.com/office/officeart/2018/2/layout/IconLabelDescriptionList"/>
    <dgm:cxn modelId="{F7A2ED9D-0B07-4FDB-9EA8-7E4D63B2EF2F}" type="presParOf" srcId="{606EC65D-0EAE-454F-87BE-2BA886B2EC35}" destId="{8F759837-314C-4E76-98E1-F157FFAAB679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FD089D-E8C3-4B6B-B73E-F3082C04E7E8}">
      <dsp:nvSpPr>
        <dsp:cNvPr id="0" name=""/>
        <dsp:cNvSpPr/>
      </dsp:nvSpPr>
      <dsp:spPr>
        <a:xfrm>
          <a:off x="5074" y="426969"/>
          <a:ext cx="1056186" cy="10561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C611F-664F-4D83-A82F-15AF74E5CB63}">
      <dsp:nvSpPr>
        <dsp:cNvPr id="0" name=""/>
        <dsp:cNvSpPr/>
      </dsp:nvSpPr>
      <dsp:spPr>
        <a:xfrm>
          <a:off x="5074" y="1581085"/>
          <a:ext cx="3017675" cy="452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800" kern="1200"/>
            <a:t>Manipulace pravidel</a:t>
          </a:r>
          <a:endParaRPr lang="en-US" sz="2800" kern="1200"/>
        </a:p>
      </dsp:txBody>
      <dsp:txXfrm>
        <a:off x="5074" y="1581085"/>
        <a:ext cx="3017675" cy="452651"/>
      </dsp:txXfrm>
    </dsp:sp>
    <dsp:sp modelId="{0A92A016-E305-4587-9779-8DD5538C305A}">
      <dsp:nvSpPr>
        <dsp:cNvPr id="0" name=""/>
        <dsp:cNvSpPr/>
      </dsp:nvSpPr>
      <dsp:spPr>
        <a:xfrm>
          <a:off x="5074" y="2079284"/>
          <a:ext cx="3017675" cy="625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Pravidla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Administrativní proces</a:t>
          </a:r>
          <a:endParaRPr lang="en-US" sz="1700" kern="1200"/>
        </a:p>
      </dsp:txBody>
      <dsp:txXfrm>
        <a:off x="5074" y="2079284"/>
        <a:ext cx="3017675" cy="625109"/>
      </dsp:txXfrm>
    </dsp:sp>
    <dsp:sp modelId="{27114AEB-F85C-4D85-A155-FAB4F66C24A1}">
      <dsp:nvSpPr>
        <dsp:cNvPr id="0" name=""/>
        <dsp:cNvSpPr/>
      </dsp:nvSpPr>
      <dsp:spPr>
        <a:xfrm>
          <a:off x="3550842" y="426969"/>
          <a:ext cx="1056186" cy="10561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BC3229-A39F-41F0-A40A-93785D3B9553}">
      <dsp:nvSpPr>
        <dsp:cNvPr id="0" name=""/>
        <dsp:cNvSpPr/>
      </dsp:nvSpPr>
      <dsp:spPr>
        <a:xfrm>
          <a:off x="3550842" y="1581085"/>
          <a:ext cx="3017675" cy="452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800" kern="1200"/>
            <a:t>Manipulace voličů</a:t>
          </a:r>
          <a:endParaRPr lang="en-US" sz="2800" kern="1200"/>
        </a:p>
      </dsp:txBody>
      <dsp:txXfrm>
        <a:off x="3550842" y="1581085"/>
        <a:ext cx="3017675" cy="452651"/>
      </dsp:txXfrm>
    </dsp:sp>
    <dsp:sp modelId="{AE87FBD4-F25E-4726-B2A9-C19F11B16E05}">
      <dsp:nvSpPr>
        <dsp:cNvPr id="0" name=""/>
        <dsp:cNvSpPr/>
      </dsp:nvSpPr>
      <dsp:spPr>
        <a:xfrm>
          <a:off x="3550842" y="2079284"/>
          <a:ext cx="3017675" cy="625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Role médií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Výhody pro voliče</a:t>
          </a:r>
          <a:endParaRPr lang="en-US" sz="1700" kern="1200"/>
        </a:p>
      </dsp:txBody>
      <dsp:txXfrm>
        <a:off x="3550842" y="2079284"/>
        <a:ext cx="3017675" cy="625109"/>
      </dsp:txXfrm>
    </dsp:sp>
    <dsp:sp modelId="{3F9AA3FC-D3BC-41D8-9085-94BA8DC8E0C1}">
      <dsp:nvSpPr>
        <dsp:cNvPr id="0" name=""/>
        <dsp:cNvSpPr/>
      </dsp:nvSpPr>
      <dsp:spPr>
        <a:xfrm>
          <a:off x="7096610" y="426969"/>
          <a:ext cx="1056186" cy="10561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20356-9177-462B-93C4-3212330BB835}">
      <dsp:nvSpPr>
        <dsp:cNvPr id="0" name=""/>
        <dsp:cNvSpPr/>
      </dsp:nvSpPr>
      <dsp:spPr>
        <a:xfrm>
          <a:off x="7096610" y="1581085"/>
          <a:ext cx="3017675" cy="452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800" kern="1200"/>
            <a:t>Manipulace hlasů</a:t>
          </a:r>
          <a:endParaRPr lang="en-US" sz="2800" kern="1200"/>
        </a:p>
      </dsp:txBody>
      <dsp:txXfrm>
        <a:off x="7096610" y="1581085"/>
        <a:ext cx="3017675" cy="452651"/>
      </dsp:txXfrm>
    </dsp:sp>
    <dsp:sp modelId="{8F759837-314C-4E76-98E1-F157FFAAB679}">
      <dsp:nvSpPr>
        <dsp:cNvPr id="0" name=""/>
        <dsp:cNvSpPr/>
      </dsp:nvSpPr>
      <dsp:spPr>
        <a:xfrm>
          <a:off x="7096610" y="2079284"/>
          <a:ext cx="3017675" cy="625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Volební komise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Sčítávání hlasů</a:t>
          </a:r>
          <a:endParaRPr lang="en-US" sz="1700" kern="1200" dirty="0"/>
        </a:p>
      </dsp:txBody>
      <dsp:txXfrm>
        <a:off x="7096610" y="2079284"/>
        <a:ext cx="3017675" cy="625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B08DD-D846-4E33-8EBD-B610ACD1108E}" type="datetimeFigureOut">
              <a:rPr lang="sk-SK" smtClean="0"/>
              <a:t>11. 11. 2024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FA842-7020-482D-8D6C-327A88ACED2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249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FA842-7020-482D-8D6C-327A88ACED2A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0405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A1D52-25CA-4208-8606-1C61455D4EF2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1423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7E1753-00F4-42A3-BCBD-FD14C0CE5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2B16ED3-A167-4283-939A-751C2E23B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E1D1C8C-764D-4285-87B4-704009D2D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735C-3A00-4239-800C-84B65183EB44}" type="datetimeFigureOut">
              <a:rPr lang="sk-SK" smtClean="0"/>
              <a:t>11. 11. 2024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38781B0-B31D-496A-81EC-66AD1AEAA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63F7A30-6ED7-45E7-A112-5B2DED7D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97CB-7ED6-4C14-AF83-C47633A10A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334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29725E-D01D-48C8-9768-A90498980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FEC085A2-F670-4267-B9CC-73CD53770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9F079C9-B0D5-4717-A31A-9B113EF32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735C-3A00-4239-800C-84B65183EB44}" type="datetimeFigureOut">
              <a:rPr lang="sk-SK" smtClean="0"/>
              <a:t>11. 11. 2024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5F088A6-6BA6-4FB6-BD93-C7B2E031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D93F093-BEBA-4A11-886B-C7782704F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97CB-7ED6-4C14-AF83-C47633A10A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33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4B763449-8F4D-40F9-B08A-500CF3B1CA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32E1ED52-6F1B-41CF-9A59-F806E251DB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5B5A588-4905-4FC3-AE56-22F0860FA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735C-3A00-4239-800C-84B65183EB44}" type="datetimeFigureOut">
              <a:rPr lang="sk-SK" smtClean="0"/>
              <a:t>11. 11. 2024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0337734-378E-4B48-8D3F-0B9D25C6E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68452F7-67AD-41DD-8045-DDC5AB7BC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97CB-7ED6-4C14-AF83-C47633A10A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6697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20FBEE-D7B0-493E-9C83-88152FEDC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BE0216-F794-4709-8A71-3FABE4E8D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8AE6C87-A0C6-40EC-910C-0330BEFB4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735C-3A00-4239-800C-84B65183EB44}" type="datetimeFigureOut">
              <a:rPr lang="sk-SK" smtClean="0"/>
              <a:t>11. 11. 2024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7F7DE0B-E477-4B4A-AD67-D519EAE4F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40BFFE3-8544-4884-B341-21F2049DA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97CB-7ED6-4C14-AF83-C47633A10A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7924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82E637-C16B-42C3-9972-FCA40B541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9AC5B9AD-8459-431C-BFF8-EE701BDF4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B1E4D04-A836-44C6-ABDF-4DDA616AB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735C-3A00-4239-800C-84B65183EB44}" type="datetimeFigureOut">
              <a:rPr lang="sk-SK" smtClean="0"/>
              <a:t>11. 11. 2024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395540B-C923-4BD8-8E20-0DABD772E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A8000A8-56F1-47F9-9DDA-9519801C7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97CB-7ED6-4C14-AF83-C47633A10A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251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DBC96B-E127-4585-B1F0-949E4FB73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6F8225C-8E6D-455B-A50D-55C0FBF28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01ECB40-6F40-4A2E-9094-63DC02BEC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1E1BB7F-253D-4FDD-B641-432598C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735C-3A00-4239-800C-84B65183EB44}" type="datetimeFigureOut">
              <a:rPr lang="sk-SK" smtClean="0"/>
              <a:t>11. 11. 2024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CDE50AD-4755-420E-8C7B-4B251E529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28AFD0E-B0F4-403D-8D31-9A93621F3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97CB-7ED6-4C14-AF83-C47633A10A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755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5B0756-9B3A-4821-9134-5B4353C7E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DD8BB2E0-F640-4E99-B5C0-3CD6638EE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684A0FBF-4CCF-4633-983A-4C7678467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5959AF4A-5E6C-484F-8113-13AB4E72D9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DCF227AE-7C98-40A7-AABC-AEFAB98BC1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0B53862F-313D-4447-91E5-D997C5A3E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735C-3A00-4239-800C-84B65183EB44}" type="datetimeFigureOut">
              <a:rPr lang="sk-SK" smtClean="0"/>
              <a:t>11. 11. 2024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E0B0AA79-003E-4F3A-B650-F3484F41B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4AD8CC4D-C3D3-4653-82C0-0FB37CDD7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97CB-7ED6-4C14-AF83-C47633A10A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2702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667EC2-1C53-4F04-A190-3F1851E85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89E952CF-FB5D-4510-8E51-41B6CEDE0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735C-3A00-4239-800C-84B65183EB44}" type="datetimeFigureOut">
              <a:rPr lang="sk-SK" smtClean="0"/>
              <a:t>11. 11. 2024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A46943FD-0352-4FA8-9E71-E36A36D99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EEA1098-E3C2-4DBC-B9B5-452EECF49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97CB-7ED6-4C14-AF83-C47633A10A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4398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14A5E0AD-4C13-4718-A9FF-793B25593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735C-3A00-4239-800C-84B65183EB44}" type="datetimeFigureOut">
              <a:rPr lang="sk-SK" smtClean="0"/>
              <a:t>11. 11. 2024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20BEFE39-7FB5-4E77-AC21-97D9662F6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A515EF8-D77C-4AFF-8576-2020CFBF1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97CB-7ED6-4C14-AF83-C47633A10A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7581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09416F-B77D-4649-9EB9-BC92ED712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CDD6A72-2CEF-40E4-99DF-88A4E521A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229F6C5C-33CE-4C6E-945B-B7B5D47FA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79A8087-61A9-40F3-919F-66213C188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735C-3A00-4239-800C-84B65183EB44}" type="datetimeFigureOut">
              <a:rPr lang="sk-SK" smtClean="0"/>
              <a:t>11. 11. 2024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34ED1FB-A53B-4DEC-94F3-21C718659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72DFE28-D31D-4557-A43A-6A043426D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97CB-7ED6-4C14-AF83-C47633A10A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9211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CFA807-8829-41EF-8C24-9D763716F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36B84EA5-3BA1-4C4C-973E-5759A9D91B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AAE3CC08-B2EB-48D3-969C-CD781B656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84A0DD6-E673-4295-BA37-E9945AEA3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735C-3A00-4239-800C-84B65183EB44}" type="datetimeFigureOut">
              <a:rPr lang="sk-SK" smtClean="0"/>
              <a:t>11. 11. 2024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BB30A9F-274B-45D9-980C-1DF8D2CE8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B037B31-876B-4BC8-9602-9BEB78CCE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97CB-7ED6-4C14-AF83-C47633A10A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271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408CEFFA-10A1-4D37-8372-604BDC265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D74EBA5D-7345-457B-AAB9-239B55D56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A553433-CC6F-4061-BFD9-878D366CA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E735C-3A00-4239-800C-84B65183EB44}" type="datetimeFigureOut">
              <a:rPr lang="sk-SK" smtClean="0"/>
              <a:t>11. 11. 2024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DDC6E35-9CC4-44F5-87A2-A0F512BE9B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1724789-35A2-47E3-9EA5-25FFDB2F2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197CB-7ED6-4C14-AF83-C47633A10A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8834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7BF65C-524C-4F37-8025-2648AC793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1216" y="1122363"/>
            <a:ext cx="9536784" cy="2387600"/>
          </a:xfrm>
        </p:spPr>
        <p:txBody>
          <a:bodyPr/>
          <a:lstStyle/>
          <a:p>
            <a:r>
              <a:rPr lang="cs-CZ" dirty="0"/>
              <a:t>Korupce, klientelismus a volby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34C77E3-83E9-4DF1-96FF-0D573F17F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00900"/>
            <a:ext cx="9144000" cy="1655762"/>
          </a:xfrm>
        </p:spPr>
        <p:txBody>
          <a:bodyPr/>
          <a:lstStyle/>
          <a:p>
            <a:r>
              <a:rPr lang="sk-SK" dirty="0"/>
              <a:t>Mýty a fakta voleb</a:t>
            </a:r>
          </a:p>
          <a:p>
            <a:r>
              <a:rPr lang="cs-CZ" dirty="0"/>
              <a:t>21</a:t>
            </a:r>
            <a:r>
              <a:rPr lang="en-US" dirty="0"/>
              <a:t>.1</a:t>
            </a:r>
            <a:r>
              <a:rPr lang="cs-CZ" dirty="0"/>
              <a:t>0</a:t>
            </a:r>
            <a:r>
              <a:rPr lang="en-US" dirty="0"/>
              <a:t>.20</a:t>
            </a:r>
            <a:r>
              <a:rPr lang="cs-CZ" dirty="0"/>
              <a:t>24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07405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21D4EB22-9893-4828-B656-54DDE4120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07" y="468633"/>
            <a:ext cx="10660185" cy="592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11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C97D3-63A6-4197-B9B1-974D52468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Kontext?</a:t>
            </a:r>
          </a:p>
        </p:txBody>
      </p:sp>
      <p:pic>
        <p:nvPicPr>
          <p:cNvPr id="1026" name="Picture 2" descr="Rural Dialogues | Smart Villages – Turning Momentum into Support for Local  Action | ARC2020">
            <a:extLst>
              <a:ext uri="{FF2B5EF4-FFF2-40B4-BE49-F238E27FC236}">
                <a16:creationId xmlns:a16="http://schemas.microsoft.com/office/drawing/2014/main" id="{1938B108-2B40-4D6D-BC68-946B42BC3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49" y="2138140"/>
            <a:ext cx="5298332" cy="35267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Different Local City Government Positions">
            <a:extLst>
              <a:ext uri="{FF2B5EF4-FFF2-40B4-BE49-F238E27FC236}">
                <a16:creationId xmlns:a16="http://schemas.microsoft.com/office/drawing/2014/main" id="{9CDCBB6B-4BA3-4300-937F-CB496512B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919" y="2138140"/>
            <a:ext cx="5298332" cy="35267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8F74A36F-CB2D-479D-9282-B1CD8D1C0C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8" r="-2" b="-2"/>
          <a:stretch/>
        </p:blipFill>
        <p:spPr>
          <a:xfrm>
            <a:off x="1006373" y="1133231"/>
            <a:ext cx="10179253" cy="572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35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7F91BF40-CD29-4278-91F2-688D52F1E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638" y="496945"/>
            <a:ext cx="9786723" cy="586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7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440DF69B-9BCD-458E-B00E-F513D8F63A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977" y="475059"/>
            <a:ext cx="9578045" cy="590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90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ED4C7AE-5138-42AD-9937-F319D7DB2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sk-SK" sz="4000">
                <a:solidFill>
                  <a:srgbClr val="FFFFFF"/>
                </a:solidFill>
              </a:rPr>
              <a:t>Sarah Birch</a:t>
            </a: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ED6E138F-B567-4059-8F4D-CEE3D970D8B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3949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C34174A8-6CE3-4CBC-A480-01812DAA8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273" y="643467"/>
            <a:ext cx="2898252" cy="2543217"/>
          </a:xfrm>
          <a:prstGeom prst="rect">
            <a:avLst/>
          </a:prstGeom>
        </p:spPr>
      </p:pic>
      <p:cxnSp>
        <p:nvCxnSpPr>
          <p:cNvPr id="18" name="Straight Connector 11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ok 4">
            <a:extLst>
              <a:ext uri="{FF2B5EF4-FFF2-40B4-BE49-F238E27FC236}">
                <a16:creationId xmlns:a16="http://schemas.microsoft.com/office/drawing/2014/main" id="{43556A0F-0496-403C-BBCD-6C33AE651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0562" y="643467"/>
            <a:ext cx="2908448" cy="2543217"/>
          </a:xfrm>
          <a:prstGeom prst="rect">
            <a:avLst/>
          </a:prstGeom>
        </p:spPr>
      </p:pic>
      <p:cxnSp>
        <p:nvCxnSpPr>
          <p:cNvPr id="19" name="Straight Connector 13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5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ok 3">
            <a:extLst>
              <a:ext uri="{FF2B5EF4-FFF2-40B4-BE49-F238E27FC236}">
                <a16:creationId xmlns:a16="http://schemas.microsoft.com/office/drawing/2014/main" id="{7C8412AC-1C55-4D2C-93D2-CD619AAC06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4887" y="3671316"/>
            <a:ext cx="2893025" cy="2545862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19217478-7F27-4DA0-85EF-C28E3DBDD3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3951" y="3671316"/>
            <a:ext cx="2901669" cy="2553469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44B308B9-F566-4B15-80F4-045394BB3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14" y="6404716"/>
            <a:ext cx="10515600" cy="4376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https://leitner.yale.edu/sites/default/files/files/resources/PMF-papers/delao_iadb_march28.pdf</a:t>
            </a:r>
          </a:p>
        </p:txBody>
      </p:sp>
    </p:spTree>
    <p:extLst>
      <p:ext uri="{BB962C8B-B14F-4D97-AF65-F5344CB8AC3E}">
        <p14:creationId xmlns:p14="http://schemas.microsoft.com/office/powerpoint/2010/main" val="39069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C8A0313C-56D9-4073-A16B-126796196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8566" y="2382775"/>
            <a:ext cx="8282376" cy="4351338"/>
          </a:xfrm>
          <a:prstGeom prst="rect">
            <a:avLst/>
          </a:prstGeom>
        </p:spPr>
      </p:pic>
      <p:pic>
        <p:nvPicPr>
          <p:cNvPr id="1026" name="Picture 2" descr="Igor Matovič chce Slovákům dát 500 eur za účast ve volbách - CNN Prima NEWS">
            <a:extLst>
              <a:ext uri="{FF2B5EF4-FFF2-40B4-BE49-F238E27FC236}">
                <a16:creationId xmlns:a16="http://schemas.microsoft.com/office/drawing/2014/main" id="{9745B39D-2E20-4D4A-86F5-8362942B1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0" y="131519"/>
            <a:ext cx="4681116" cy="311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586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1B3731-A3EE-445B-AAFD-3F8C5830A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95053"/>
          </a:xfrm>
        </p:spPr>
        <p:txBody>
          <a:bodyPr/>
          <a:lstStyle/>
          <a:p>
            <a:pPr algn="ctr"/>
            <a:r>
              <a:rPr lang="cs-CZ" dirty="0"/>
              <a:t>Distribuce z fondů EU</a:t>
            </a:r>
            <a:endParaRPr lang="sk-SK" dirty="0"/>
          </a:p>
        </p:txBody>
      </p:sp>
      <p:sp>
        <p:nvSpPr>
          <p:cNvPr id="9" name="Zástupný symbol pro obsah 7">
            <a:extLst>
              <a:ext uri="{FF2B5EF4-FFF2-40B4-BE49-F238E27FC236}">
                <a16:creationId xmlns:a16="http://schemas.microsoft.com/office/drawing/2014/main" id="{C164374F-8BED-4672-81B2-4AC80464E0CA}"/>
              </a:ext>
            </a:extLst>
          </p:cNvPr>
          <p:cNvSpPr txBox="1">
            <a:spLocks/>
          </p:cNvSpPr>
          <p:nvPr/>
        </p:nvSpPr>
        <p:spPr>
          <a:xfrm>
            <a:off x="0" y="1480294"/>
            <a:ext cx="3327400" cy="4642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Kdo rozděluje:</a:t>
            </a:r>
          </a:p>
        </p:txBody>
      </p:sp>
      <p:sp>
        <p:nvSpPr>
          <p:cNvPr id="10" name="Zástupný symbol pro obsah 7">
            <a:extLst>
              <a:ext uri="{FF2B5EF4-FFF2-40B4-BE49-F238E27FC236}">
                <a16:creationId xmlns:a16="http://schemas.microsoft.com/office/drawing/2014/main" id="{5DE9135E-DFE8-4011-AC58-0150CA131484}"/>
              </a:ext>
            </a:extLst>
          </p:cNvPr>
          <p:cNvSpPr txBox="1">
            <a:spLocks/>
          </p:cNvSpPr>
          <p:nvPr/>
        </p:nvSpPr>
        <p:spPr>
          <a:xfrm>
            <a:off x="0" y="5360132"/>
            <a:ext cx="3327400" cy="4642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Kdo profituje: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029BA2C7-B0B1-4CAC-8C89-AF7E13EDC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807" y="1436241"/>
            <a:ext cx="777143" cy="51809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2052" name="Picture 4" descr="Flag of Germany - Wikipedia">
            <a:extLst>
              <a:ext uri="{FF2B5EF4-FFF2-40B4-BE49-F238E27FC236}">
                <a16:creationId xmlns:a16="http://schemas.microsoft.com/office/drawing/2014/main" id="{3AE60494-208C-475A-8494-135263822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158" y="1453389"/>
            <a:ext cx="866369" cy="51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930AE96B-81BB-42B0-B1EB-6F9E9CA08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400" y="5298870"/>
            <a:ext cx="777143" cy="51809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E738763-FC77-4801-AE13-356D7E91C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657" y="5295328"/>
            <a:ext cx="777143" cy="51809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6" name="Picture 4" descr="Flag of Germany - Wikipedia">
            <a:extLst>
              <a:ext uri="{FF2B5EF4-FFF2-40B4-BE49-F238E27FC236}">
                <a16:creationId xmlns:a16="http://schemas.microsoft.com/office/drawing/2014/main" id="{D43F9604-6DC7-45C5-81B4-F9A28EA6F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314" y="5293601"/>
            <a:ext cx="866369" cy="51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Flag of Germany - Wikipedia">
            <a:extLst>
              <a:ext uri="{FF2B5EF4-FFF2-40B4-BE49-F238E27FC236}">
                <a16:creationId xmlns:a16="http://schemas.microsoft.com/office/drawing/2014/main" id="{7DC0F5BE-F0B4-4727-B4E8-3543D03E0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339" y="5293601"/>
            <a:ext cx="866369" cy="51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ástupný symbol pro obsah 7">
            <a:extLst>
              <a:ext uri="{FF2B5EF4-FFF2-40B4-BE49-F238E27FC236}">
                <a16:creationId xmlns:a16="http://schemas.microsoft.com/office/drawing/2014/main" id="{1C61163B-B0F4-4FF5-8AEC-3191E5E423B2}"/>
              </a:ext>
            </a:extLst>
          </p:cNvPr>
          <p:cNvSpPr txBox="1">
            <a:spLocks/>
          </p:cNvSpPr>
          <p:nvPr/>
        </p:nvSpPr>
        <p:spPr>
          <a:xfrm>
            <a:off x="3528401" y="3389582"/>
            <a:ext cx="1122550" cy="4642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Náhodný výběr</a:t>
            </a:r>
          </a:p>
        </p:txBody>
      </p:sp>
      <p:sp>
        <p:nvSpPr>
          <p:cNvPr id="21" name="Zástupný symbol pro obsah 7">
            <a:extLst>
              <a:ext uri="{FF2B5EF4-FFF2-40B4-BE49-F238E27FC236}">
                <a16:creationId xmlns:a16="http://schemas.microsoft.com/office/drawing/2014/main" id="{9A63FC9A-9561-4132-8F73-8C7EC97BCC9E}"/>
              </a:ext>
            </a:extLst>
          </p:cNvPr>
          <p:cNvSpPr txBox="1">
            <a:spLocks/>
          </p:cNvSpPr>
          <p:nvPr/>
        </p:nvSpPr>
        <p:spPr>
          <a:xfrm>
            <a:off x="7700772" y="3393035"/>
            <a:ext cx="1122550" cy="4642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Náhodný výběr</a:t>
            </a:r>
          </a:p>
        </p:txBody>
      </p:sp>
      <p:sp>
        <p:nvSpPr>
          <p:cNvPr id="22" name="Zástupný symbol pro obsah 7">
            <a:extLst>
              <a:ext uri="{FF2B5EF4-FFF2-40B4-BE49-F238E27FC236}">
                <a16:creationId xmlns:a16="http://schemas.microsoft.com/office/drawing/2014/main" id="{66BC6B9D-BCA8-4C03-BFB6-81D425FD900A}"/>
              </a:ext>
            </a:extLst>
          </p:cNvPr>
          <p:cNvSpPr txBox="1">
            <a:spLocks/>
          </p:cNvSpPr>
          <p:nvPr/>
        </p:nvSpPr>
        <p:spPr>
          <a:xfrm>
            <a:off x="5316382" y="3463374"/>
            <a:ext cx="1122550" cy="4642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Protekce</a:t>
            </a:r>
          </a:p>
        </p:txBody>
      </p:sp>
      <p:sp>
        <p:nvSpPr>
          <p:cNvPr id="23" name="Zástupný symbol pro obsah 7">
            <a:extLst>
              <a:ext uri="{FF2B5EF4-FFF2-40B4-BE49-F238E27FC236}">
                <a16:creationId xmlns:a16="http://schemas.microsoft.com/office/drawing/2014/main" id="{17EC2C62-7CA7-4A3A-B993-7DAEE7825E0A}"/>
              </a:ext>
            </a:extLst>
          </p:cNvPr>
          <p:cNvSpPr txBox="1">
            <a:spLocks/>
          </p:cNvSpPr>
          <p:nvPr/>
        </p:nvSpPr>
        <p:spPr>
          <a:xfrm>
            <a:off x="9450064" y="3472504"/>
            <a:ext cx="1122550" cy="4642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Protekce</a:t>
            </a:r>
          </a:p>
        </p:txBody>
      </p: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23B5B50B-B873-43B6-A851-BD96E5994096}"/>
              </a:ext>
            </a:extLst>
          </p:cNvPr>
          <p:cNvCxnSpPr/>
          <p:nvPr/>
        </p:nvCxnSpPr>
        <p:spPr>
          <a:xfrm flipH="1">
            <a:off x="4210897" y="2211754"/>
            <a:ext cx="450103" cy="10863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1FC769C4-92AB-4437-A3FC-4D8CFFDEBA04}"/>
              </a:ext>
            </a:extLst>
          </p:cNvPr>
          <p:cNvCxnSpPr/>
          <p:nvPr/>
        </p:nvCxnSpPr>
        <p:spPr>
          <a:xfrm flipH="1">
            <a:off x="3490919" y="4017883"/>
            <a:ext cx="450103" cy="10863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BB14428E-CA8A-44B8-ADBA-8CA04BB82531}"/>
              </a:ext>
            </a:extLst>
          </p:cNvPr>
          <p:cNvCxnSpPr/>
          <p:nvPr/>
        </p:nvCxnSpPr>
        <p:spPr>
          <a:xfrm flipH="1">
            <a:off x="8377683" y="2211754"/>
            <a:ext cx="450103" cy="10863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9635DC80-5940-4BF4-9DED-577CE1BB688D}"/>
              </a:ext>
            </a:extLst>
          </p:cNvPr>
          <p:cNvCxnSpPr/>
          <p:nvPr/>
        </p:nvCxnSpPr>
        <p:spPr>
          <a:xfrm flipH="1">
            <a:off x="7649987" y="4015248"/>
            <a:ext cx="450103" cy="10863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C1D174D7-16C4-437F-AEF5-13A289B406B0}"/>
              </a:ext>
            </a:extLst>
          </p:cNvPr>
          <p:cNvCxnSpPr/>
          <p:nvPr/>
        </p:nvCxnSpPr>
        <p:spPr>
          <a:xfrm>
            <a:off x="5316382" y="2211754"/>
            <a:ext cx="373218" cy="1086338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4882B62A-128F-4069-994A-65EEEAFC8196}"/>
              </a:ext>
            </a:extLst>
          </p:cNvPr>
          <p:cNvCxnSpPr/>
          <p:nvPr/>
        </p:nvCxnSpPr>
        <p:spPr>
          <a:xfrm>
            <a:off x="5909391" y="3927657"/>
            <a:ext cx="373218" cy="1086338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927DEE61-4686-449A-93D3-3EDAB49D28D0}"/>
              </a:ext>
            </a:extLst>
          </p:cNvPr>
          <p:cNvCxnSpPr/>
          <p:nvPr/>
        </p:nvCxnSpPr>
        <p:spPr>
          <a:xfrm>
            <a:off x="9450064" y="2211754"/>
            <a:ext cx="373218" cy="1086338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F66A033F-24DE-49EB-9293-3ED06DDAF0C6}"/>
              </a:ext>
            </a:extLst>
          </p:cNvPr>
          <p:cNvCxnSpPr/>
          <p:nvPr/>
        </p:nvCxnSpPr>
        <p:spPr>
          <a:xfrm>
            <a:off x="10011339" y="4015248"/>
            <a:ext cx="373218" cy="1086338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Zástupný symbol pro obsah 7">
            <a:extLst>
              <a:ext uri="{FF2B5EF4-FFF2-40B4-BE49-F238E27FC236}">
                <a16:creationId xmlns:a16="http://schemas.microsoft.com/office/drawing/2014/main" id="{35348AF3-533A-4FFB-A9F9-45AC65886CD6}"/>
              </a:ext>
            </a:extLst>
          </p:cNvPr>
          <p:cNvSpPr txBox="1">
            <a:spLocks/>
          </p:cNvSpPr>
          <p:nvPr/>
        </p:nvSpPr>
        <p:spPr>
          <a:xfrm>
            <a:off x="-7433" y="3420213"/>
            <a:ext cx="3327400" cy="4642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Způsob výběru:</a:t>
            </a:r>
          </a:p>
        </p:txBody>
      </p:sp>
    </p:spTree>
    <p:extLst>
      <p:ext uri="{BB962C8B-B14F-4D97-AF65-F5344CB8AC3E}">
        <p14:creationId xmlns:p14="http://schemas.microsoft.com/office/powerpoint/2010/main" val="3111250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ABE84B-3DE5-4329-B7E1-084EAFA5C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Distribuce z fondů EU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779B9F4E-8FB4-485C-AF73-8C757C85EB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5228049"/>
              </p:ext>
            </p:extLst>
          </p:nvPr>
        </p:nvGraphicFramePr>
        <p:xfrm>
          <a:off x="838200" y="2872739"/>
          <a:ext cx="10515600" cy="2542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60137209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92290883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209917361"/>
                    </a:ext>
                  </a:extLst>
                </a:gridCol>
              </a:tblGrid>
              <a:tr h="847572">
                <a:tc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Fair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Unfair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0353960"/>
                  </a:ext>
                </a:extLst>
              </a:tr>
              <a:tr h="847572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Benefit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Skupina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Skupina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693040"/>
                  </a:ext>
                </a:extLst>
              </a:tr>
              <a:tr h="847572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No benefit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Skupina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Skupina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1921399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5662CA3C-A24C-4573-91CC-23E6B5976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418" y="3980792"/>
            <a:ext cx="503462" cy="33564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6" name="Picture 4" descr="Flag of Germany - Wikipedia">
            <a:extLst>
              <a:ext uri="{FF2B5EF4-FFF2-40B4-BE49-F238E27FC236}">
                <a16:creationId xmlns:a16="http://schemas.microsoft.com/office/drawing/2014/main" id="{5CB8E26B-834F-4C69-9652-51B672B86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18" y="4855768"/>
            <a:ext cx="503462" cy="30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B6CE0AC-A3C9-4EC2-8E16-1F0FC0BA1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054" y="2992137"/>
            <a:ext cx="584117" cy="55510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DCB2CD7-570E-4106-9DE4-EF0BFCDE52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3352" y="2961645"/>
            <a:ext cx="546561" cy="616088"/>
          </a:xfrm>
          <a:prstGeom prst="rect">
            <a:avLst/>
          </a:prstGeom>
        </p:spPr>
      </p:pic>
      <p:pic>
        <p:nvPicPr>
          <p:cNvPr id="4098" name="Picture 2" descr="Slovakia - Wikipedia">
            <a:extLst>
              <a:ext uri="{FF2B5EF4-FFF2-40B4-BE49-F238E27FC236}">
                <a16:creationId xmlns:a16="http://schemas.microsoft.com/office/drawing/2014/main" id="{DF320C07-D589-4E85-9AAC-A5CBD6FD4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723" y="3980791"/>
            <a:ext cx="503462" cy="33564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mbassadors | Washington Diplomat">
            <a:extLst>
              <a:ext uri="{FF2B5EF4-FFF2-40B4-BE49-F238E27FC236}">
                <a16:creationId xmlns:a16="http://schemas.microsoft.com/office/drawing/2014/main" id="{2463C8DC-D5E0-4FF4-9B87-66C68955F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724" y="4855768"/>
            <a:ext cx="503462" cy="32885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62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1B3731-A3EE-445B-AAFD-3F8C5830A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89492" cy="1325563"/>
          </a:xfrm>
        </p:spPr>
        <p:txBody>
          <a:bodyPr/>
          <a:lstStyle/>
          <a:p>
            <a:r>
              <a:rPr lang="cs-CZ" dirty="0"/>
              <a:t>Výhody vs. férovost </a:t>
            </a:r>
            <a:br>
              <a:rPr lang="cs-CZ" dirty="0"/>
            </a:br>
            <a:r>
              <a:rPr lang="cs-CZ" sz="2800" dirty="0"/>
              <a:t>(Nemčok, Tóth, Spáč 2021)</a:t>
            </a:r>
            <a:endParaRPr lang="sk-SK" dirty="0"/>
          </a:p>
        </p:txBody>
      </p:sp>
      <p:pic>
        <p:nvPicPr>
          <p:cNvPr id="4" name="Picture 6" descr="Chart&#10;&#10;Description automatically generated">
            <a:extLst>
              <a:ext uri="{FF2B5EF4-FFF2-40B4-BE49-F238E27FC236}">
                <a16:creationId xmlns:a16="http://schemas.microsoft.com/office/drawing/2014/main" id="{78EE0909-351B-4B7A-9A95-34A94DE4C02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020" y="1866123"/>
            <a:ext cx="9283959" cy="453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83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D2EDA094-F0E9-459C-B74C-4EAC1A1C9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5813" y="1570302"/>
            <a:ext cx="5291666" cy="371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ůlna, cestovat, chata, chatrč, čekání, zelená, Červené, modrý, žlutý, zemědělství, grafiti, veřejná doprava, autobusová zastávka, přístřeší, umění, silniční, venkov, autobus přístřeší, outdoor struktura">
            <a:extLst>
              <a:ext uri="{FF2B5EF4-FFF2-40B4-BE49-F238E27FC236}">
                <a16:creationId xmlns:a16="http://schemas.microsoft.com/office/drawing/2014/main" id="{8BC6FFE5-65CB-4845-81CC-4AD70507E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321" y="1570301"/>
            <a:ext cx="5590069" cy="371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794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868C0467-A383-42CB-8EF8-702CD3185F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8" r="-2" b="-2"/>
          <a:stretch/>
        </p:blipFill>
        <p:spPr>
          <a:xfrm>
            <a:off x="1387241" y="780814"/>
            <a:ext cx="9417518" cy="529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83457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114</Words>
  <Application>Microsoft Office PowerPoint</Application>
  <PresentationFormat>Širokoúhlá obrazovka</PresentationFormat>
  <Paragraphs>35</Paragraphs>
  <Slides>14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Motív Office</vt:lpstr>
      <vt:lpstr>Korupce, klientelismus a volby</vt:lpstr>
      <vt:lpstr>Sarah Birch</vt:lpstr>
      <vt:lpstr>Prezentace aplikace PowerPoint</vt:lpstr>
      <vt:lpstr>Prezentace aplikace PowerPoint</vt:lpstr>
      <vt:lpstr>Distribuce z fondů EU</vt:lpstr>
      <vt:lpstr>Distribuce z fondů EU</vt:lpstr>
      <vt:lpstr>Výhody vs. férovost  (Nemčok, Tóth, Spáč 2021)</vt:lpstr>
      <vt:lpstr>Prezentace aplikace PowerPoint</vt:lpstr>
      <vt:lpstr>Prezentace aplikace PowerPoint</vt:lpstr>
      <vt:lpstr>Prezentace aplikace PowerPoint</vt:lpstr>
      <vt:lpstr>Kontext?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Volební korupce</dc:title>
  <dc:creator>Peter Spáč</dc:creator>
  <cp:lastModifiedBy>Peter Spáč</cp:lastModifiedBy>
  <cp:revision>4</cp:revision>
  <dcterms:created xsi:type="dcterms:W3CDTF">2020-12-07T19:54:22Z</dcterms:created>
  <dcterms:modified xsi:type="dcterms:W3CDTF">2024-11-11T11:49:46Z</dcterms:modified>
</cp:coreProperties>
</file>