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94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5" r:id="rId25"/>
    <p:sldId id="296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EE4AED1D-2522-4F79-B00E-40332C3488FC}"/>
    <pc:docChg chg="delSld modSld">
      <pc:chgData name="Peter Spáč" userId="2e8d26cd-55d7-4d78-8227-1866407259d9" providerId="ADAL" clId="{EE4AED1D-2522-4F79-B00E-40332C3488FC}" dt="2023-10-30T14:46:26.656" v="4" actId="2696"/>
      <pc:docMkLst>
        <pc:docMk/>
      </pc:docMkLst>
      <pc:sldChg chg="modSp">
        <pc:chgData name="Peter Spáč" userId="2e8d26cd-55d7-4d78-8227-1866407259d9" providerId="ADAL" clId="{EE4AED1D-2522-4F79-B00E-40332C3488FC}" dt="2023-10-30T14:43:55.796" v="1" actId="20577"/>
        <pc:sldMkLst>
          <pc:docMk/>
          <pc:sldMk cId="334433368" sldId="256"/>
        </pc:sldMkLst>
        <pc:spChg chg="mod">
          <ac:chgData name="Peter Spáč" userId="2e8d26cd-55d7-4d78-8227-1866407259d9" providerId="ADAL" clId="{EE4AED1D-2522-4F79-B00E-40332C3488FC}" dt="2023-10-30T14:43:55.796" v="1" actId="20577"/>
          <ac:spMkLst>
            <pc:docMk/>
            <pc:sldMk cId="334433368" sldId="256"/>
            <ac:spMk id="3" creationId="{EF910413-8674-4EE1-8A0E-36B97632C288}"/>
          </ac:spMkLst>
        </pc:spChg>
      </pc:sldChg>
      <pc:sldChg chg="del">
        <pc:chgData name="Peter Spáč" userId="2e8d26cd-55d7-4d78-8227-1866407259d9" providerId="ADAL" clId="{EE4AED1D-2522-4F79-B00E-40332C3488FC}" dt="2023-10-30T14:46:24.653" v="2" actId="2696"/>
        <pc:sldMkLst>
          <pc:docMk/>
          <pc:sldMk cId="1173101625" sldId="286"/>
        </pc:sldMkLst>
      </pc:sldChg>
      <pc:sldChg chg="del">
        <pc:chgData name="Peter Spáč" userId="2e8d26cd-55d7-4d78-8227-1866407259d9" providerId="ADAL" clId="{EE4AED1D-2522-4F79-B00E-40332C3488FC}" dt="2023-10-30T14:46:25.686" v="3" actId="2696"/>
        <pc:sldMkLst>
          <pc:docMk/>
          <pc:sldMk cId="3351561739" sldId="287"/>
        </pc:sldMkLst>
      </pc:sldChg>
      <pc:sldChg chg="del">
        <pc:chgData name="Peter Spáč" userId="2e8d26cd-55d7-4d78-8227-1866407259d9" providerId="ADAL" clId="{EE4AED1D-2522-4F79-B00E-40332C3488FC}" dt="2023-10-30T14:46:26.656" v="4" actId="2696"/>
        <pc:sldMkLst>
          <pc:docMk/>
          <pc:sldMk cId="2719241946" sldId="288"/>
        </pc:sldMkLst>
      </pc:sldChg>
    </pc:docChg>
  </pc:docChgLst>
  <pc:docChgLst>
    <pc:chgData name="Peter Spáč" userId="2e8d26cd-55d7-4d78-8227-1866407259d9" providerId="ADAL" clId="{B8B8D4CE-0A0F-4730-9CC5-C0DB9689961A}"/>
    <pc:docChg chg="delSld">
      <pc:chgData name="Peter Spáč" userId="2e8d26cd-55d7-4d78-8227-1866407259d9" providerId="ADAL" clId="{B8B8D4CE-0A0F-4730-9CC5-C0DB9689961A}" dt="2024-10-05T18:40:57.498" v="9" actId="47"/>
      <pc:docMkLst>
        <pc:docMk/>
      </pc:docMkLst>
      <pc:sldChg chg="del">
        <pc:chgData name="Peter Spáč" userId="2e8d26cd-55d7-4d78-8227-1866407259d9" providerId="ADAL" clId="{B8B8D4CE-0A0F-4730-9CC5-C0DB9689961A}" dt="2024-10-05T18:40:20.289" v="0" actId="47"/>
        <pc:sldMkLst>
          <pc:docMk/>
          <pc:sldMk cId="1763630307" sldId="258"/>
        </pc:sldMkLst>
      </pc:sldChg>
      <pc:sldChg chg="del">
        <pc:chgData name="Peter Spáč" userId="2e8d26cd-55d7-4d78-8227-1866407259d9" providerId="ADAL" clId="{B8B8D4CE-0A0F-4730-9CC5-C0DB9689961A}" dt="2024-10-05T18:40:29.226" v="1" actId="47"/>
        <pc:sldMkLst>
          <pc:docMk/>
          <pc:sldMk cId="229421286" sldId="267"/>
        </pc:sldMkLst>
      </pc:sldChg>
      <pc:sldChg chg="del">
        <pc:chgData name="Peter Spáč" userId="2e8d26cd-55d7-4d78-8227-1866407259d9" providerId="ADAL" clId="{B8B8D4CE-0A0F-4730-9CC5-C0DB9689961A}" dt="2024-10-05T18:40:37.887" v="2" actId="47"/>
        <pc:sldMkLst>
          <pc:docMk/>
          <pc:sldMk cId="876812379" sldId="278"/>
        </pc:sldMkLst>
      </pc:sldChg>
      <pc:sldChg chg="del">
        <pc:chgData name="Peter Spáč" userId="2e8d26cd-55d7-4d78-8227-1866407259d9" providerId="ADAL" clId="{B8B8D4CE-0A0F-4730-9CC5-C0DB9689961A}" dt="2024-10-05T18:40:50.025" v="4" actId="47"/>
        <pc:sldMkLst>
          <pc:docMk/>
          <pc:sldMk cId="3258171487" sldId="283"/>
        </pc:sldMkLst>
      </pc:sldChg>
      <pc:sldChg chg="del">
        <pc:chgData name="Peter Spáč" userId="2e8d26cd-55d7-4d78-8227-1866407259d9" providerId="ADAL" clId="{B8B8D4CE-0A0F-4730-9CC5-C0DB9689961A}" dt="2024-10-05T18:40:50.680" v="5" actId="47"/>
        <pc:sldMkLst>
          <pc:docMk/>
          <pc:sldMk cId="2018105435" sldId="284"/>
        </pc:sldMkLst>
      </pc:sldChg>
      <pc:sldChg chg="del">
        <pc:chgData name="Peter Spáč" userId="2e8d26cd-55d7-4d78-8227-1866407259d9" providerId="ADAL" clId="{B8B8D4CE-0A0F-4730-9CC5-C0DB9689961A}" dt="2024-10-05T18:40:55.255" v="6" actId="47"/>
        <pc:sldMkLst>
          <pc:docMk/>
          <pc:sldMk cId="2726227082" sldId="289"/>
        </pc:sldMkLst>
      </pc:sldChg>
      <pc:sldChg chg="del">
        <pc:chgData name="Peter Spáč" userId="2e8d26cd-55d7-4d78-8227-1866407259d9" providerId="ADAL" clId="{B8B8D4CE-0A0F-4730-9CC5-C0DB9689961A}" dt="2024-10-05T18:40:56.066" v="7" actId="47"/>
        <pc:sldMkLst>
          <pc:docMk/>
          <pc:sldMk cId="624118877" sldId="290"/>
        </pc:sldMkLst>
      </pc:sldChg>
      <pc:sldChg chg="del">
        <pc:chgData name="Peter Spáč" userId="2e8d26cd-55d7-4d78-8227-1866407259d9" providerId="ADAL" clId="{B8B8D4CE-0A0F-4730-9CC5-C0DB9689961A}" dt="2024-10-05T18:40:56.875" v="8" actId="47"/>
        <pc:sldMkLst>
          <pc:docMk/>
          <pc:sldMk cId="2432326165" sldId="291"/>
        </pc:sldMkLst>
      </pc:sldChg>
      <pc:sldChg chg="del">
        <pc:chgData name="Peter Spáč" userId="2e8d26cd-55d7-4d78-8227-1866407259d9" providerId="ADAL" clId="{B8B8D4CE-0A0F-4730-9CC5-C0DB9689961A}" dt="2024-10-05T18:40:57.498" v="9" actId="47"/>
        <pc:sldMkLst>
          <pc:docMk/>
          <pc:sldMk cId="3255264076" sldId="292"/>
        </pc:sldMkLst>
      </pc:sldChg>
      <pc:sldChg chg="del">
        <pc:chgData name="Peter Spáč" userId="2e8d26cd-55d7-4d78-8227-1866407259d9" providerId="ADAL" clId="{B8B8D4CE-0A0F-4730-9CC5-C0DB9689961A}" dt="2024-10-05T18:40:47.194" v="3" actId="47"/>
        <pc:sldMkLst>
          <pc:docMk/>
          <pc:sldMk cId="3061152510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80E3-7598-4E42-A644-AC015CFEA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88E34F-9EE7-40EA-B1B7-0E99BBDA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2E213D-A32E-4A0C-9D0F-B2AD0172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965BC6-A192-457D-9EDD-1B061FF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42B94-87F5-4C17-AB63-2661E72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F8EAA-9FE3-4871-8D23-797C281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1F503F-C126-494F-A663-12224DEE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D494A-5DFF-49E8-B583-26EEA738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86E332-BDE9-479F-8645-14D980B4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8F9F1-B113-4C14-913A-2F350BD6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5FFD31-49E4-4EDC-B1E2-B079AEA7D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CC6FC5-90E3-4579-8F6A-021ED73E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50900-1526-40B6-AC4B-88F98CB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C0EBC-6AEE-491C-8E42-3C26C8DD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83045-8BFF-43A9-AA63-13A32ABA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4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9971A-E08D-4DF3-AE93-F75EC6F0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A89C3F-0F9C-47A9-AD1C-D19BF839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50AEB-5D8B-45DD-B2BE-DAEAE94E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CF994-E473-4A06-AB13-40E4223D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D72BA-2870-40E6-8000-6054F1D8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21775-FF13-4744-A977-6D51322D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33A496-229B-4690-B65E-AA3DECDE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24167-F2DE-4F53-98B6-9BF64EFD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E5AFC-8118-438B-97BE-22DE0744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0E836-8568-49A6-B125-719CEE7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3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BAB9-85D0-46E9-A117-117CB09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FCBE7-06F9-4F9A-B97A-ACBC957E2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4EC324-3CF3-4FD6-A131-DB0AF5AD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33CD3-5CFA-4AB6-A1EE-B8AE0F2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68CD3C-5E53-4A05-BC22-8FE3F0B9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D1BED8-869B-41AF-AAC6-F2D9971B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A8E72-FC1A-43F9-A67A-CEE283A3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047AC2-829F-420D-994D-BC77CB75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A86B41-3378-44FD-95DB-FA59195F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1FCAB6F-51A5-4784-A4A1-DD6E4AF7C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FC9AD5-74DE-48D2-8A44-77344030A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DAB2EE-E438-4FCA-9596-7193200B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2598CD-26CA-4276-A20B-04A3373B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AE4EB7-1FE1-4014-AFB2-836FFAC0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63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67D50-C5BB-48FF-A5FC-6022B5A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36E893-E1F3-490B-834E-D5BADC2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D6145C-9C2A-40CA-8F02-26233581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70A353-DD8B-42D4-B5E5-03F31DF5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4990F7-F62F-46FF-ADC2-C3BF911E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FCE73C-0AD3-4CCB-99E4-AD36F0D3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AED8B-BB13-477D-AF90-F1C4450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7EAA5-5E24-41DF-B613-5DB6628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7C7BD-B0F5-45C1-A2C7-6D2D0C96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7B8E12-02B1-44FC-AC50-A17B8BE1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5EC7E0-F4EF-4BD2-A6A8-7C27F48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462BF8-661F-4E3E-80F7-BBA483FB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F4E412-0963-490B-A1A7-957595F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5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5432-D7E5-48CA-9691-13D8FD5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888B9F-540D-478A-87AD-6DFC3B9B9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8C24D70-11A2-4E1C-AE9A-E4DB09549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0A944-6CD1-452C-AA11-A9D2CDD4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07D5B-FE41-4AE9-B000-18F46E7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1DC1FC-C4B9-4399-A342-B4FB9B5E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4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FAED19-9D85-4C2E-B17B-7D568ADD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3AA17C-232A-4492-B873-D01645D7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30004C-D51A-42A7-B790-3E0D5F526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CDD-0D97-4E03-96F2-58BE3EFF7D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6D2650-9AE9-433B-AEE5-0B71BF2DE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CA09A-1D7B-4625-8B81-AEDD744A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BD58A-6861-47F7-B9BA-8B22ABB4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Hranice volebních obvodů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910413-8674-4EE1-8A0E-36B97632C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POLb1108</a:t>
            </a:r>
          </a:p>
          <a:p>
            <a:r>
              <a:rPr lang="cs-CZ" dirty="0"/>
              <a:t>30.09.2024</a:t>
            </a:r>
          </a:p>
        </p:txBody>
      </p:sp>
    </p:spTree>
    <p:extLst>
      <p:ext uri="{BB962C8B-B14F-4D97-AF65-F5344CB8AC3E}">
        <p14:creationId xmlns:p14="http://schemas.microsoft.com/office/powerpoint/2010/main" val="33443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39C2B-FF06-45B5-925F-4F1C91F2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cs-CZ" altLang="en-US" dirty="0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EE0FE0-DDF5-42F2-B376-17DEB29D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..a po úpravě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5293EA-06BC-42D4-8124-4FF45A3B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30" y="2319870"/>
            <a:ext cx="4270886" cy="39920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A9FE8D-487B-42E9-9EC8-C081CFB2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562" y="4579815"/>
            <a:ext cx="634227" cy="562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11C5C4-17D4-4447-B4EC-29A2ADBE9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959" y="3203696"/>
            <a:ext cx="521489" cy="5628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B0B0FE-E2F0-4035-86E5-42266B2A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48" y="3308897"/>
            <a:ext cx="304843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E8DDF-6BE6-403A-95CE-ABA64AA8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r>
              <a:rPr lang="cs-CZ" dirty="0"/>
              <a:t>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0A552-8CF6-49A5-9D4F-1592E4E1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b="1" dirty="0"/>
              <a:t>Důsledky úpravy:</a:t>
            </a:r>
          </a:p>
          <a:p>
            <a:pPr lvl="1"/>
            <a:endParaRPr lang="cs-CZ" altLang="en-US" sz="2200" dirty="0"/>
          </a:p>
          <a:p>
            <a:pPr lvl="1"/>
            <a:r>
              <a:rPr lang="cs-CZ" altLang="en-US" sz="2200" dirty="0"/>
              <a:t>Obvody jsou nadále rovnoměrně zalidněny (20 obyv.)</a:t>
            </a:r>
          </a:p>
          <a:p>
            <a:pPr lvl="1"/>
            <a:r>
              <a:rPr lang="cs-CZ" altLang="en-US" sz="2200" dirty="0"/>
              <a:t>Vznikly 2 městské obvody, kde žije 40 městských voličů</a:t>
            </a:r>
          </a:p>
          <a:p>
            <a:pPr lvl="1"/>
            <a:r>
              <a:rPr lang="cs-CZ" altLang="en-US" sz="2200" dirty="0"/>
              <a:t>Vznikly 3 obvody s početní převahou </a:t>
            </a:r>
            <a:r>
              <a:rPr lang="cs-CZ" altLang="en-US" sz="2200" dirty="0" err="1"/>
              <a:t>venk</a:t>
            </a:r>
            <a:r>
              <a:rPr lang="cs-CZ" altLang="en-US" sz="2200" dirty="0"/>
              <a:t>. voličů</a:t>
            </a:r>
          </a:p>
          <a:p>
            <a:pPr marL="393700" lvl="1" indent="0">
              <a:buNone/>
            </a:pPr>
            <a:endParaRPr lang="cs-CZ" altLang="en-US" dirty="0"/>
          </a:p>
          <a:p>
            <a:r>
              <a:rPr lang="cs-CZ" altLang="en-US" sz="2400" b="1" dirty="0"/>
              <a:t>Výsledek:</a:t>
            </a:r>
          </a:p>
          <a:p>
            <a:pPr lvl="1"/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/>
            <a:r>
              <a:rPr lang="cs-CZ" altLang="en-US" sz="2200" dirty="0"/>
              <a:t>Poměr mandátů A:B se z 5:0 mění na 2:3 (navzdory tomu, že strana B má celkově méně voličů než strana 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70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BC7325-D2F1-4C1F-875A-0E9C2988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954"/>
            <a:ext cx="10515600" cy="579400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Před úpravou			      Po úpravě</a:t>
            </a:r>
          </a:p>
        </p:txBody>
      </p:sp>
      <p:graphicFrame>
        <p:nvGraphicFramePr>
          <p:cNvPr id="4" name="Zástupný symbol obsahu 9">
            <a:extLst>
              <a:ext uri="{FF2B5EF4-FFF2-40B4-BE49-F238E27FC236}">
                <a16:creationId xmlns:a16="http://schemas.microsoft.com/office/drawing/2014/main" id="{6FFCE541-C28C-420B-A71F-50DBB738F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037487"/>
              </p:ext>
            </p:extLst>
          </p:nvPr>
        </p:nvGraphicFramePr>
        <p:xfrm>
          <a:off x="2249485" y="1058985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obsahu 9">
            <a:extLst>
              <a:ext uri="{FF2B5EF4-FFF2-40B4-BE49-F238E27FC236}">
                <a16:creationId xmlns:a16="http://schemas.microsoft.com/office/drawing/2014/main" id="{7BD3A58F-5E9D-49E6-9D94-DD91981B3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10334"/>
              </p:ext>
            </p:extLst>
          </p:nvPr>
        </p:nvGraphicFramePr>
        <p:xfrm>
          <a:off x="2249485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otland's Peter Wright comes from behind to win World Darts Championships  for second time - ABC News">
            <a:extLst>
              <a:ext uri="{FF2B5EF4-FFF2-40B4-BE49-F238E27FC236}">
                <a16:creationId xmlns:a16="http://schemas.microsoft.com/office/drawing/2014/main" id="{42A1F9BC-D2A6-4D15-9536-B4D89F6D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92" y="1744705"/>
            <a:ext cx="5049953" cy="33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ustralian Open Chief Claims Roger Federer Will Play for Another Two Years  - EssentiallySports">
            <a:extLst>
              <a:ext uri="{FF2B5EF4-FFF2-40B4-BE49-F238E27FC236}">
                <a16:creationId xmlns:a16="http://schemas.microsoft.com/office/drawing/2014/main" id="{6656444D-F905-4072-8B99-6080D522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0" y="1744705"/>
            <a:ext cx="5055864" cy="33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6E113-1848-4508-8E02-F668D414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dirty="0"/>
              <a:t>TOP 10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189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nc12.jpg">
            <a:extLst>
              <a:ext uri="{FF2B5EF4-FFF2-40B4-BE49-F238E27FC236}">
                <a16:creationId xmlns:a16="http://schemas.microsoft.com/office/drawing/2014/main" id="{312F2199-1848-4FBA-B37E-761E0269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8593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9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fl20.jpg">
            <a:extLst>
              <a:ext uri="{FF2B5EF4-FFF2-40B4-BE49-F238E27FC236}">
                <a16:creationId xmlns:a16="http://schemas.microsoft.com/office/drawing/2014/main" id="{23214D4C-2F81-4778-91FF-2415F803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3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pa12.jpg">
            <a:extLst>
              <a:ext uri="{FF2B5EF4-FFF2-40B4-BE49-F238E27FC236}">
                <a16:creationId xmlns:a16="http://schemas.microsoft.com/office/drawing/2014/main" id="{7073565B-ADD2-483A-8CBC-C63B7304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95" y="538162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18F2CA-DF11-43CB-886E-5A6146CE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2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17.jpg">
            <a:extLst>
              <a:ext uri="{FF2B5EF4-FFF2-40B4-BE49-F238E27FC236}">
                <a16:creationId xmlns:a16="http://schemas.microsoft.com/office/drawing/2014/main" id="{EAA3BFFF-F772-404A-9438-54AF4A42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212342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4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27842-F5DC-47BB-A6F0-0555A165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E6D1B-783D-49E1-8DB5-54D31E37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635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fl22.jpg">
            <a:extLst>
              <a:ext uri="{FF2B5EF4-FFF2-40B4-BE49-F238E27FC236}">
                <a16:creationId xmlns:a16="http://schemas.microsoft.com/office/drawing/2014/main" id="{2A8B5ACC-51E3-4347-AB15-E08FF212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3" y="170303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3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az02.jpg">
            <a:extLst>
              <a:ext uri="{FF2B5EF4-FFF2-40B4-BE49-F238E27FC236}">
                <a16:creationId xmlns:a16="http://schemas.microsoft.com/office/drawing/2014/main" id="{DD924F2B-8FC5-4EEE-ACDA-9782389A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514349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jamasmed.hs.llnwd.net/e1/zombie/user-content/28/files/2010/11/md03.jpg">
            <a:extLst>
              <a:ext uri="{FF2B5EF4-FFF2-40B4-BE49-F238E27FC236}">
                <a16:creationId xmlns:a16="http://schemas.microsoft.com/office/drawing/2014/main" id="{9F0DD21C-4878-4CFB-A56C-3423D355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14349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1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04.jpg">
            <a:extLst>
              <a:ext uri="{FF2B5EF4-FFF2-40B4-BE49-F238E27FC236}">
                <a16:creationId xmlns:a16="http://schemas.microsoft.com/office/drawing/2014/main" id="{2907D232-01F2-4607-ABB6-8DF89DAB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58" y="438149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2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C3B28B-7C23-4EE3-B321-EBECE753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6365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4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E4F95-3C02-4AB7-A451-38B5C477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385" y="6175863"/>
            <a:ext cx="2217615" cy="682137"/>
          </a:xfrm>
        </p:spPr>
        <p:txBody>
          <a:bodyPr>
            <a:noAutofit/>
          </a:bodyPr>
          <a:lstStyle/>
          <a:p>
            <a:r>
              <a:rPr lang="cs-CZ" sz="2000" dirty="0" err="1"/>
              <a:t>Kustov</a:t>
            </a:r>
            <a:r>
              <a:rPr lang="cs-CZ" sz="2000" dirty="0"/>
              <a:t> et al. 2021</a:t>
            </a:r>
            <a:endParaRPr lang="en-US" sz="2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5327E3D-BE4E-462A-B5C4-D7248862A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478" y="507192"/>
            <a:ext cx="8143044" cy="58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5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A0611-4693-42BF-B3B0-A7A63406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BBD91-A31F-4F9E-88A4-BF735208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Massachusetts</a:t>
            </a:r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r>
              <a:rPr lang="cs-CZ" dirty="0"/>
              <a:t> (https://www.youtube.com/</a:t>
            </a:r>
            <a:r>
              <a:rPr lang="cs-CZ" dirty="0" err="1"/>
              <a:t>watch?v</a:t>
            </a:r>
            <a:r>
              <a:rPr lang="cs-CZ" dirty="0"/>
              <a:t>=Rp0Qz19nlG4)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2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F8BB-DF84-4C83-9492-701FFDBB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8E9C13-4329-43EF-8A4A-C720A135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elektorát do uzavřených jednotek (obvodů)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9/96/The_Gerry-Mander_Edit.png/800px-The_Gerry-Mander_Edit.png">
            <a:extLst>
              <a:ext uri="{FF2B5EF4-FFF2-40B4-BE49-F238E27FC236}">
                <a16:creationId xmlns:a16="http://schemas.microsoft.com/office/drawing/2014/main" id="{4EBCE601-A73B-49C3-AAAE-93DBF85AD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92" y="219074"/>
            <a:ext cx="6455508" cy="67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40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44521-AF72-4D68-A8DD-C675FBE6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2E7D40-DEBF-4618-A823-643BFD77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8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FB916-1226-4283-B7F9-F8BA3D74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9FE9BD-986F-4675-AB72-DAA94998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(Velmi zjednodušená) modelová situace: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Území státu tvoří město (60 obyvatel) obklopené venkovskou oblastí (40 obyvatel)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Městští obyvatelé preferují politickou stranu A, venkovští stranu B 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 současnosti jsou obvody rovnoměrně rozloženy tak, že v každém je zahrnuta 1/5 obyvatelů města i venkova (v přepočtu 12 obyvatelů z města a 8 z venkova), v každém je tedy 20 obyvatelů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Výsledek – strana A vítězí ve všech obvodech a poměr mandátů A:B je 5:0 </a:t>
            </a:r>
          </a:p>
        </p:txBody>
      </p:sp>
    </p:spTree>
    <p:extLst>
      <p:ext uri="{BB962C8B-B14F-4D97-AF65-F5344CB8AC3E}">
        <p14:creationId xmlns:p14="http://schemas.microsoft.com/office/powerpoint/2010/main" val="58452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C1BF56B-2F4B-4FC0-9578-C2E85162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Současná situace…</a:t>
            </a:r>
          </a:p>
        </p:txBody>
      </p:sp>
    </p:spTree>
    <p:extLst>
      <p:ext uri="{BB962C8B-B14F-4D97-AF65-F5344CB8AC3E}">
        <p14:creationId xmlns:p14="http://schemas.microsoft.com/office/powerpoint/2010/main" val="37409972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448</Words>
  <Application>Microsoft Office PowerPoint</Application>
  <PresentationFormat>Širokouhlá</PresentationFormat>
  <Paragraphs>138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Hranice volebních obvodů</vt:lpstr>
      <vt:lpstr>Volební obvody</vt:lpstr>
      <vt:lpstr>Volební obvody</vt:lpstr>
      <vt:lpstr>Gerrymandering</vt:lpstr>
      <vt:lpstr>Prezentácia programu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Prezentácia programu PowerPoint</vt:lpstr>
      <vt:lpstr>Prezentácia programu PowerPoint</vt:lpstr>
      <vt:lpstr>TOP 10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Kustov et al.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</dc:title>
  <dc:creator>Peter Spáč</dc:creator>
  <cp:lastModifiedBy>Peter Spáč</cp:lastModifiedBy>
  <cp:revision>7</cp:revision>
  <dcterms:created xsi:type="dcterms:W3CDTF">2021-10-25T11:34:20Z</dcterms:created>
  <dcterms:modified xsi:type="dcterms:W3CDTF">2024-10-05T18:40:59Z</dcterms:modified>
</cp:coreProperties>
</file>