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6"/>
  </p:notesMasterIdLst>
  <p:sldIdLst>
    <p:sldId id="256" r:id="rId5"/>
    <p:sldId id="353" r:id="rId6"/>
    <p:sldId id="354" r:id="rId7"/>
    <p:sldId id="355" r:id="rId8"/>
    <p:sldId id="356" r:id="rId9"/>
    <p:sldId id="357" r:id="rId10"/>
    <p:sldId id="358" r:id="rId11"/>
    <p:sldId id="401" r:id="rId12"/>
    <p:sldId id="359" r:id="rId13"/>
    <p:sldId id="360"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3" r:id="rId27"/>
    <p:sldId id="374" r:id="rId28"/>
    <p:sldId id="375" r:id="rId29"/>
    <p:sldId id="376" r:id="rId30"/>
    <p:sldId id="377" r:id="rId31"/>
    <p:sldId id="378" r:id="rId32"/>
    <p:sldId id="379" r:id="rId33"/>
    <p:sldId id="380" r:id="rId34"/>
    <p:sldId id="381" r:id="rId35"/>
    <p:sldId id="382" r:id="rId36"/>
    <p:sldId id="383" r:id="rId37"/>
    <p:sldId id="384" r:id="rId38"/>
    <p:sldId id="385" r:id="rId39"/>
    <p:sldId id="386" r:id="rId40"/>
    <p:sldId id="402" r:id="rId41"/>
    <p:sldId id="387" r:id="rId42"/>
    <p:sldId id="388" r:id="rId43"/>
    <p:sldId id="389" r:id="rId44"/>
    <p:sldId id="390" r:id="rId45"/>
    <p:sldId id="391" r:id="rId46"/>
    <p:sldId id="392" r:id="rId47"/>
    <p:sldId id="393" r:id="rId48"/>
    <p:sldId id="394" r:id="rId49"/>
    <p:sldId id="395" r:id="rId50"/>
    <p:sldId id="396" r:id="rId51"/>
    <p:sldId id="397" r:id="rId52"/>
    <p:sldId id="398" r:id="rId53"/>
    <p:sldId id="399" r:id="rId54"/>
    <p:sldId id="400" r:id="rId5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61"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Šerek" userId="52f1bf4e-9de5-489c-972f-fc1134f9b54e" providerId="ADAL" clId="{2DC19C9B-509E-4F24-A04D-42080E412C75}"/>
    <pc:docChg chg="custSel addSld delSld modSld">
      <pc:chgData name="Jan Šerek" userId="52f1bf4e-9de5-489c-972f-fc1134f9b54e" providerId="ADAL" clId="{2DC19C9B-509E-4F24-A04D-42080E412C75}" dt="2024-11-12T12:58:26.843" v="159" actId="20577"/>
      <pc:docMkLst>
        <pc:docMk/>
      </pc:docMkLst>
      <pc:sldChg chg="modSp mod">
        <pc:chgData name="Jan Šerek" userId="52f1bf4e-9de5-489c-972f-fc1134f9b54e" providerId="ADAL" clId="{2DC19C9B-509E-4F24-A04D-42080E412C75}" dt="2024-11-12T12:41:58.002" v="20" actId="20577"/>
        <pc:sldMkLst>
          <pc:docMk/>
          <pc:sldMk cId="2730877191" sldId="256"/>
        </pc:sldMkLst>
        <pc:spChg chg="mod">
          <ac:chgData name="Jan Šerek" userId="52f1bf4e-9de5-489c-972f-fc1134f9b54e" providerId="ADAL" clId="{2DC19C9B-509E-4F24-A04D-42080E412C75}" dt="2024-11-12T12:41:51.888" v="14" actId="20577"/>
          <ac:spMkLst>
            <pc:docMk/>
            <pc:sldMk cId="2730877191" sldId="256"/>
            <ac:spMk id="2" creationId="{00000000-0000-0000-0000-000000000000}"/>
          </ac:spMkLst>
        </pc:spChg>
        <pc:spChg chg="mod">
          <ac:chgData name="Jan Šerek" userId="52f1bf4e-9de5-489c-972f-fc1134f9b54e" providerId="ADAL" clId="{2DC19C9B-509E-4F24-A04D-42080E412C75}" dt="2024-11-12T12:41:58.002" v="20" actId="20577"/>
          <ac:spMkLst>
            <pc:docMk/>
            <pc:sldMk cId="2730877191" sldId="256"/>
            <ac:spMk id="3" creationId="{00000000-0000-0000-0000-000000000000}"/>
          </ac:spMkLst>
        </pc:spChg>
      </pc:sldChg>
      <pc:sldChg chg="del">
        <pc:chgData name="Jan Šerek" userId="52f1bf4e-9de5-489c-972f-fc1134f9b54e" providerId="ADAL" clId="{2DC19C9B-509E-4F24-A04D-42080E412C75}" dt="2024-11-12T12:46:58.488" v="53" actId="47"/>
        <pc:sldMkLst>
          <pc:docMk/>
          <pc:sldMk cId="423324929" sldId="257"/>
        </pc:sldMkLst>
      </pc:sldChg>
      <pc:sldChg chg="del">
        <pc:chgData name="Jan Šerek" userId="52f1bf4e-9de5-489c-972f-fc1134f9b54e" providerId="ADAL" clId="{2DC19C9B-509E-4F24-A04D-42080E412C75}" dt="2024-11-12T12:46:58.488" v="53" actId="47"/>
        <pc:sldMkLst>
          <pc:docMk/>
          <pc:sldMk cId="0" sldId="258"/>
        </pc:sldMkLst>
      </pc:sldChg>
      <pc:sldChg chg="del">
        <pc:chgData name="Jan Šerek" userId="52f1bf4e-9de5-489c-972f-fc1134f9b54e" providerId="ADAL" clId="{2DC19C9B-509E-4F24-A04D-42080E412C75}" dt="2024-11-12T12:46:58.488" v="53" actId="47"/>
        <pc:sldMkLst>
          <pc:docMk/>
          <pc:sldMk cId="0" sldId="259"/>
        </pc:sldMkLst>
      </pc:sldChg>
      <pc:sldChg chg="del">
        <pc:chgData name="Jan Šerek" userId="52f1bf4e-9de5-489c-972f-fc1134f9b54e" providerId="ADAL" clId="{2DC19C9B-509E-4F24-A04D-42080E412C75}" dt="2024-11-12T12:46:58.488" v="53" actId="47"/>
        <pc:sldMkLst>
          <pc:docMk/>
          <pc:sldMk cId="0" sldId="260"/>
        </pc:sldMkLst>
      </pc:sldChg>
      <pc:sldChg chg="del">
        <pc:chgData name="Jan Šerek" userId="52f1bf4e-9de5-489c-972f-fc1134f9b54e" providerId="ADAL" clId="{2DC19C9B-509E-4F24-A04D-42080E412C75}" dt="2024-11-12T12:46:58.488" v="53" actId="47"/>
        <pc:sldMkLst>
          <pc:docMk/>
          <pc:sldMk cId="4102935410" sldId="261"/>
        </pc:sldMkLst>
      </pc:sldChg>
      <pc:sldChg chg="del">
        <pc:chgData name="Jan Šerek" userId="52f1bf4e-9de5-489c-972f-fc1134f9b54e" providerId="ADAL" clId="{2DC19C9B-509E-4F24-A04D-42080E412C75}" dt="2024-11-12T12:46:58.488" v="53" actId="47"/>
        <pc:sldMkLst>
          <pc:docMk/>
          <pc:sldMk cId="486904073" sldId="262"/>
        </pc:sldMkLst>
      </pc:sldChg>
      <pc:sldChg chg="del">
        <pc:chgData name="Jan Šerek" userId="52f1bf4e-9de5-489c-972f-fc1134f9b54e" providerId="ADAL" clId="{2DC19C9B-509E-4F24-A04D-42080E412C75}" dt="2024-11-12T12:46:58.488" v="53" actId="47"/>
        <pc:sldMkLst>
          <pc:docMk/>
          <pc:sldMk cId="1433265439" sldId="263"/>
        </pc:sldMkLst>
      </pc:sldChg>
      <pc:sldChg chg="del">
        <pc:chgData name="Jan Šerek" userId="52f1bf4e-9de5-489c-972f-fc1134f9b54e" providerId="ADAL" clId="{2DC19C9B-509E-4F24-A04D-42080E412C75}" dt="2024-11-12T12:46:58.488" v="53" actId="47"/>
        <pc:sldMkLst>
          <pc:docMk/>
          <pc:sldMk cId="3122504353" sldId="264"/>
        </pc:sldMkLst>
      </pc:sldChg>
      <pc:sldChg chg="del">
        <pc:chgData name="Jan Šerek" userId="52f1bf4e-9de5-489c-972f-fc1134f9b54e" providerId="ADAL" clId="{2DC19C9B-509E-4F24-A04D-42080E412C75}" dt="2024-11-12T12:46:58.488" v="53" actId="47"/>
        <pc:sldMkLst>
          <pc:docMk/>
          <pc:sldMk cId="708836630" sldId="265"/>
        </pc:sldMkLst>
      </pc:sldChg>
      <pc:sldChg chg="del">
        <pc:chgData name="Jan Šerek" userId="52f1bf4e-9de5-489c-972f-fc1134f9b54e" providerId="ADAL" clId="{2DC19C9B-509E-4F24-A04D-42080E412C75}" dt="2024-11-12T12:46:58.488" v="53" actId="47"/>
        <pc:sldMkLst>
          <pc:docMk/>
          <pc:sldMk cId="3970757599" sldId="266"/>
        </pc:sldMkLst>
      </pc:sldChg>
      <pc:sldChg chg="del">
        <pc:chgData name="Jan Šerek" userId="52f1bf4e-9de5-489c-972f-fc1134f9b54e" providerId="ADAL" clId="{2DC19C9B-509E-4F24-A04D-42080E412C75}" dt="2024-11-12T12:46:58.488" v="53" actId="47"/>
        <pc:sldMkLst>
          <pc:docMk/>
          <pc:sldMk cId="764123621" sldId="267"/>
        </pc:sldMkLst>
      </pc:sldChg>
      <pc:sldChg chg="del">
        <pc:chgData name="Jan Šerek" userId="52f1bf4e-9de5-489c-972f-fc1134f9b54e" providerId="ADAL" clId="{2DC19C9B-509E-4F24-A04D-42080E412C75}" dt="2024-11-12T12:46:58.488" v="53" actId="47"/>
        <pc:sldMkLst>
          <pc:docMk/>
          <pc:sldMk cId="2942532993" sldId="268"/>
        </pc:sldMkLst>
      </pc:sldChg>
      <pc:sldChg chg="del">
        <pc:chgData name="Jan Šerek" userId="52f1bf4e-9de5-489c-972f-fc1134f9b54e" providerId="ADAL" clId="{2DC19C9B-509E-4F24-A04D-42080E412C75}" dt="2024-11-12T12:46:58.488" v="53" actId="47"/>
        <pc:sldMkLst>
          <pc:docMk/>
          <pc:sldMk cId="401722003" sldId="269"/>
        </pc:sldMkLst>
      </pc:sldChg>
      <pc:sldChg chg="del">
        <pc:chgData name="Jan Šerek" userId="52f1bf4e-9de5-489c-972f-fc1134f9b54e" providerId="ADAL" clId="{2DC19C9B-509E-4F24-A04D-42080E412C75}" dt="2024-11-12T12:46:58.488" v="53" actId="47"/>
        <pc:sldMkLst>
          <pc:docMk/>
          <pc:sldMk cId="2437047542" sldId="270"/>
        </pc:sldMkLst>
      </pc:sldChg>
      <pc:sldChg chg="del">
        <pc:chgData name="Jan Šerek" userId="52f1bf4e-9de5-489c-972f-fc1134f9b54e" providerId="ADAL" clId="{2DC19C9B-509E-4F24-A04D-42080E412C75}" dt="2024-11-12T12:46:58.488" v="53" actId="47"/>
        <pc:sldMkLst>
          <pc:docMk/>
          <pc:sldMk cId="2214445387" sldId="271"/>
        </pc:sldMkLst>
      </pc:sldChg>
      <pc:sldChg chg="del">
        <pc:chgData name="Jan Šerek" userId="52f1bf4e-9de5-489c-972f-fc1134f9b54e" providerId="ADAL" clId="{2DC19C9B-509E-4F24-A04D-42080E412C75}" dt="2024-11-12T12:46:58.488" v="53" actId="47"/>
        <pc:sldMkLst>
          <pc:docMk/>
          <pc:sldMk cId="750420087" sldId="272"/>
        </pc:sldMkLst>
      </pc:sldChg>
      <pc:sldChg chg="del">
        <pc:chgData name="Jan Šerek" userId="52f1bf4e-9de5-489c-972f-fc1134f9b54e" providerId="ADAL" clId="{2DC19C9B-509E-4F24-A04D-42080E412C75}" dt="2024-11-12T12:46:58.488" v="53" actId="47"/>
        <pc:sldMkLst>
          <pc:docMk/>
          <pc:sldMk cId="3274191499" sldId="273"/>
        </pc:sldMkLst>
      </pc:sldChg>
      <pc:sldChg chg="del">
        <pc:chgData name="Jan Šerek" userId="52f1bf4e-9de5-489c-972f-fc1134f9b54e" providerId="ADAL" clId="{2DC19C9B-509E-4F24-A04D-42080E412C75}" dt="2024-11-12T12:46:58.488" v="53" actId="47"/>
        <pc:sldMkLst>
          <pc:docMk/>
          <pc:sldMk cId="1507738558" sldId="274"/>
        </pc:sldMkLst>
      </pc:sldChg>
      <pc:sldChg chg="del">
        <pc:chgData name="Jan Šerek" userId="52f1bf4e-9de5-489c-972f-fc1134f9b54e" providerId="ADAL" clId="{2DC19C9B-509E-4F24-A04D-42080E412C75}" dt="2024-11-12T12:46:58.488" v="53" actId="47"/>
        <pc:sldMkLst>
          <pc:docMk/>
          <pc:sldMk cId="4177281441" sldId="275"/>
        </pc:sldMkLst>
      </pc:sldChg>
      <pc:sldChg chg="del">
        <pc:chgData name="Jan Šerek" userId="52f1bf4e-9de5-489c-972f-fc1134f9b54e" providerId="ADAL" clId="{2DC19C9B-509E-4F24-A04D-42080E412C75}" dt="2024-11-12T12:46:58.488" v="53" actId="47"/>
        <pc:sldMkLst>
          <pc:docMk/>
          <pc:sldMk cId="1987354545" sldId="276"/>
        </pc:sldMkLst>
      </pc:sldChg>
      <pc:sldChg chg="del">
        <pc:chgData name="Jan Šerek" userId="52f1bf4e-9de5-489c-972f-fc1134f9b54e" providerId="ADAL" clId="{2DC19C9B-509E-4F24-A04D-42080E412C75}" dt="2024-11-12T12:46:58.488" v="53" actId="47"/>
        <pc:sldMkLst>
          <pc:docMk/>
          <pc:sldMk cId="3603723325" sldId="277"/>
        </pc:sldMkLst>
      </pc:sldChg>
      <pc:sldChg chg="del">
        <pc:chgData name="Jan Šerek" userId="52f1bf4e-9de5-489c-972f-fc1134f9b54e" providerId="ADAL" clId="{2DC19C9B-509E-4F24-A04D-42080E412C75}" dt="2024-11-12T12:46:58.488" v="53" actId="47"/>
        <pc:sldMkLst>
          <pc:docMk/>
          <pc:sldMk cId="2648400184" sldId="278"/>
        </pc:sldMkLst>
      </pc:sldChg>
      <pc:sldChg chg="del">
        <pc:chgData name="Jan Šerek" userId="52f1bf4e-9de5-489c-972f-fc1134f9b54e" providerId="ADAL" clId="{2DC19C9B-509E-4F24-A04D-42080E412C75}" dt="2024-11-12T12:46:58.488" v="53" actId="47"/>
        <pc:sldMkLst>
          <pc:docMk/>
          <pc:sldMk cId="227781047" sldId="279"/>
        </pc:sldMkLst>
      </pc:sldChg>
      <pc:sldChg chg="del">
        <pc:chgData name="Jan Šerek" userId="52f1bf4e-9de5-489c-972f-fc1134f9b54e" providerId="ADAL" clId="{2DC19C9B-509E-4F24-A04D-42080E412C75}" dt="2024-11-12T12:46:58.488" v="53" actId="47"/>
        <pc:sldMkLst>
          <pc:docMk/>
          <pc:sldMk cId="24825343" sldId="280"/>
        </pc:sldMkLst>
      </pc:sldChg>
      <pc:sldChg chg="del">
        <pc:chgData name="Jan Šerek" userId="52f1bf4e-9de5-489c-972f-fc1134f9b54e" providerId="ADAL" clId="{2DC19C9B-509E-4F24-A04D-42080E412C75}" dt="2024-11-12T12:46:58.488" v="53" actId="47"/>
        <pc:sldMkLst>
          <pc:docMk/>
          <pc:sldMk cId="1887729955" sldId="281"/>
        </pc:sldMkLst>
      </pc:sldChg>
      <pc:sldChg chg="del">
        <pc:chgData name="Jan Šerek" userId="52f1bf4e-9de5-489c-972f-fc1134f9b54e" providerId="ADAL" clId="{2DC19C9B-509E-4F24-A04D-42080E412C75}" dt="2024-11-12T12:46:58.488" v="53" actId="47"/>
        <pc:sldMkLst>
          <pc:docMk/>
          <pc:sldMk cId="46827079" sldId="282"/>
        </pc:sldMkLst>
      </pc:sldChg>
      <pc:sldChg chg="del">
        <pc:chgData name="Jan Šerek" userId="52f1bf4e-9de5-489c-972f-fc1134f9b54e" providerId="ADAL" clId="{2DC19C9B-509E-4F24-A04D-42080E412C75}" dt="2024-11-12T12:46:58.488" v="53" actId="47"/>
        <pc:sldMkLst>
          <pc:docMk/>
          <pc:sldMk cId="3955544051" sldId="283"/>
        </pc:sldMkLst>
      </pc:sldChg>
      <pc:sldChg chg="del">
        <pc:chgData name="Jan Šerek" userId="52f1bf4e-9de5-489c-972f-fc1134f9b54e" providerId="ADAL" clId="{2DC19C9B-509E-4F24-A04D-42080E412C75}" dt="2024-11-12T12:46:58.488" v="53" actId="47"/>
        <pc:sldMkLst>
          <pc:docMk/>
          <pc:sldMk cId="279204127" sldId="284"/>
        </pc:sldMkLst>
      </pc:sldChg>
      <pc:sldChg chg="del">
        <pc:chgData name="Jan Šerek" userId="52f1bf4e-9de5-489c-972f-fc1134f9b54e" providerId="ADAL" clId="{2DC19C9B-509E-4F24-A04D-42080E412C75}" dt="2024-11-12T12:46:58.488" v="53" actId="47"/>
        <pc:sldMkLst>
          <pc:docMk/>
          <pc:sldMk cId="3039289611" sldId="285"/>
        </pc:sldMkLst>
      </pc:sldChg>
      <pc:sldChg chg="del">
        <pc:chgData name="Jan Šerek" userId="52f1bf4e-9de5-489c-972f-fc1134f9b54e" providerId="ADAL" clId="{2DC19C9B-509E-4F24-A04D-42080E412C75}" dt="2024-11-12T12:46:58.488" v="53" actId="47"/>
        <pc:sldMkLst>
          <pc:docMk/>
          <pc:sldMk cId="198731677" sldId="286"/>
        </pc:sldMkLst>
      </pc:sldChg>
      <pc:sldChg chg="del">
        <pc:chgData name="Jan Šerek" userId="52f1bf4e-9de5-489c-972f-fc1134f9b54e" providerId="ADAL" clId="{2DC19C9B-509E-4F24-A04D-42080E412C75}" dt="2024-11-12T12:46:58.488" v="53" actId="47"/>
        <pc:sldMkLst>
          <pc:docMk/>
          <pc:sldMk cId="0" sldId="290"/>
        </pc:sldMkLst>
      </pc:sldChg>
      <pc:sldChg chg="del">
        <pc:chgData name="Jan Šerek" userId="52f1bf4e-9de5-489c-972f-fc1134f9b54e" providerId="ADAL" clId="{2DC19C9B-509E-4F24-A04D-42080E412C75}" dt="2024-11-12T12:46:58.488" v="53" actId="47"/>
        <pc:sldMkLst>
          <pc:docMk/>
          <pc:sldMk cId="0" sldId="291"/>
        </pc:sldMkLst>
      </pc:sldChg>
      <pc:sldChg chg="del">
        <pc:chgData name="Jan Šerek" userId="52f1bf4e-9de5-489c-972f-fc1134f9b54e" providerId="ADAL" clId="{2DC19C9B-509E-4F24-A04D-42080E412C75}" dt="2024-11-12T12:46:58.488" v="53" actId="47"/>
        <pc:sldMkLst>
          <pc:docMk/>
          <pc:sldMk cId="0" sldId="292"/>
        </pc:sldMkLst>
      </pc:sldChg>
      <pc:sldChg chg="del">
        <pc:chgData name="Jan Šerek" userId="52f1bf4e-9de5-489c-972f-fc1134f9b54e" providerId="ADAL" clId="{2DC19C9B-509E-4F24-A04D-42080E412C75}" dt="2024-11-12T12:46:58.488" v="53" actId="47"/>
        <pc:sldMkLst>
          <pc:docMk/>
          <pc:sldMk cId="0" sldId="294"/>
        </pc:sldMkLst>
      </pc:sldChg>
      <pc:sldChg chg="del">
        <pc:chgData name="Jan Šerek" userId="52f1bf4e-9de5-489c-972f-fc1134f9b54e" providerId="ADAL" clId="{2DC19C9B-509E-4F24-A04D-42080E412C75}" dt="2024-11-12T12:46:58.488" v="53" actId="47"/>
        <pc:sldMkLst>
          <pc:docMk/>
          <pc:sldMk cId="0" sldId="295"/>
        </pc:sldMkLst>
      </pc:sldChg>
      <pc:sldChg chg="del">
        <pc:chgData name="Jan Šerek" userId="52f1bf4e-9de5-489c-972f-fc1134f9b54e" providerId="ADAL" clId="{2DC19C9B-509E-4F24-A04D-42080E412C75}" dt="2024-11-12T12:46:58.488" v="53" actId="47"/>
        <pc:sldMkLst>
          <pc:docMk/>
          <pc:sldMk cId="0" sldId="296"/>
        </pc:sldMkLst>
      </pc:sldChg>
      <pc:sldChg chg="del">
        <pc:chgData name="Jan Šerek" userId="52f1bf4e-9de5-489c-972f-fc1134f9b54e" providerId="ADAL" clId="{2DC19C9B-509E-4F24-A04D-42080E412C75}" dt="2024-11-12T12:46:58.488" v="53" actId="47"/>
        <pc:sldMkLst>
          <pc:docMk/>
          <pc:sldMk cId="0" sldId="297"/>
        </pc:sldMkLst>
      </pc:sldChg>
      <pc:sldChg chg="del">
        <pc:chgData name="Jan Šerek" userId="52f1bf4e-9de5-489c-972f-fc1134f9b54e" providerId="ADAL" clId="{2DC19C9B-509E-4F24-A04D-42080E412C75}" dt="2024-11-12T12:46:58.488" v="53" actId="47"/>
        <pc:sldMkLst>
          <pc:docMk/>
          <pc:sldMk cId="0" sldId="304"/>
        </pc:sldMkLst>
      </pc:sldChg>
      <pc:sldChg chg="del">
        <pc:chgData name="Jan Šerek" userId="52f1bf4e-9de5-489c-972f-fc1134f9b54e" providerId="ADAL" clId="{2DC19C9B-509E-4F24-A04D-42080E412C75}" dt="2024-11-12T12:46:58.488" v="53" actId="47"/>
        <pc:sldMkLst>
          <pc:docMk/>
          <pc:sldMk cId="0" sldId="305"/>
        </pc:sldMkLst>
      </pc:sldChg>
      <pc:sldChg chg="del">
        <pc:chgData name="Jan Šerek" userId="52f1bf4e-9de5-489c-972f-fc1134f9b54e" providerId="ADAL" clId="{2DC19C9B-509E-4F24-A04D-42080E412C75}" dt="2024-11-12T12:46:58.488" v="53" actId="47"/>
        <pc:sldMkLst>
          <pc:docMk/>
          <pc:sldMk cId="0" sldId="306"/>
        </pc:sldMkLst>
      </pc:sldChg>
      <pc:sldChg chg="del">
        <pc:chgData name="Jan Šerek" userId="52f1bf4e-9de5-489c-972f-fc1134f9b54e" providerId="ADAL" clId="{2DC19C9B-509E-4F24-A04D-42080E412C75}" dt="2024-11-12T12:46:58.488" v="53" actId="47"/>
        <pc:sldMkLst>
          <pc:docMk/>
          <pc:sldMk cId="0" sldId="313"/>
        </pc:sldMkLst>
      </pc:sldChg>
      <pc:sldChg chg="del">
        <pc:chgData name="Jan Šerek" userId="52f1bf4e-9de5-489c-972f-fc1134f9b54e" providerId="ADAL" clId="{2DC19C9B-509E-4F24-A04D-42080E412C75}" dt="2024-11-12T12:46:58.488" v="53" actId="47"/>
        <pc:sldMkLst>
          <pc:docMk/>
          <pc:sldMk cId="0" sldId="316"/>
        </pc:sldMkLst>
      </pc:sldChg>
      <pc:sldChg chg="del">
        <pc:chgData name="Jan Šerek" userId="52f1bf4e-9de5-489c-972f-fc1134f9b54e" providerId="ADAL" clId="{2DC19C9B-509E-4F24-A04D-42080E412C75}" dt="2024-11-12T12:46:58.488" v="53" actId="47"/>
        <pc:sldMkLst>
          <pc:docMk/>
          <pc:sldMk cId="0" sldId="317"/>
        </pc:sldMkLst>
      </pc:sldChg>
      <pc:sldChg chg="del">
        <pc:chgData name="Jan Šerek" userId="52f1bf4e-9de5-489c-972f-fc1134f9b54e" providerId="ADAL" clId="{2DC19C9B-509E-4F24-A04D-42080E412C75}" dt="2024-11-12T12:46:58.488" v="53" actId="47"/>
        <pc:sldMkLst>
          <pc:docMk/>
          <pc:sldMk cId="0" sldId="319"/>
        </pc:sldMkLst>
      </pc:sldChg>
      <pc:sldChg chg="del">
        <pc:chgData name="Jan Šerek" userId="52f1bf4e-9de5-489c-972f-fc1134f9b54e" providerId="ADAL" clId="{2DC19C9B-509E-4F24-A04D-42080E412C75}" dt="2024-11-12T12:46:58.488" v="53" actId="47"/>
        <pc:sldMkLst>
          <pc:docMk/>
          <pc:sldMk cId="0" sldId="320"/>
        </pc:sldMkLst>
      </pc:sldChg>
      <pc:sldChg chg="del">
        <pc:chgData name="Jan Šerek" userId="52f1bf4e-9de5-489c-972f-fc1134f9b54e" providerId="ADAL" clId="{2DC19C9B-509E-4F24-A04D-42080E412C75}" dt="2024-11-12T12:46:58.488" v="53" actId="47"/>
        <pc:sldMkLst>
          <pc:docMk/>
          <pc:sldMk cId="0" sldId="321"/>
        </pc:sldMkLst>
      </pc:sldChg>
      <pc:sldChg chg="del">
        <pc:chgData name="Jan Šerek" userId="52f1bf4e-9de5-489c-972f-fc1134f9b54e" providerId="ADAL" clId="{2DC19C9B-509E-4F24-A04D-42080E412C75}" dt="2024-11-12T12:46:58.488" v="53" actId="47"/>
        <pc:sldMkLst>
          <pc:docMk/>
          <pc:sldMk cId="0" sldId="322"/>
        </pc:sldMkLst>
      </pc:sldChg>
      <pc:sldChg chg="del">
        <pc:chgData name="Jan Šerek" userId="52f1bf4e-9de5-489c-972f-fc1134f9b54e" providerId="ADAL" clId="{2DC19C9B-509E-4F24-A04D-42080E412C75}" dt="2024-11-12T12:46:58.488" v="53" actId="47"/>
        <pc:sldMkLst>
          <pc:docMk/>
          <pc:sldMk cId="0" sldId="323"/>
        </pc:sldMkLst>
      </pc:sldChg>
      <pc:sldChg chg="del">
        <pc:chgData name="Jan Šerek" userId="52f1bf4e-9de5-489c-972f-fc1134f9b54e" providerId="ADAL" clId="{2DC19C9B-509E-4F24-A04D-42080E412C75}" dt="2024-11-12T12:46:58.488" v="53" actId="47"/>
        <pc:sldMkLst>
          <pc:docMk/>
          <pc:sldMk cId="0" sldId="324"/>
        </pc:sldMkLst>
      </pc:sldChg>
      <pc:sldChg chg="del">
        <pc:chgData name="Jan Šerek" userId="52f1bf4e-9de5-489c-972f-fc1134f9b54e" providerId="ADAL" clId="{2DC19C9B-509E-4F24-A04D-42080E412C75}" dt="2024-11-12T12:46:58.488" v="53" actId="47"/>
        <pc:sldMkLst>
          <pc:docMk/>
          <pc:sldMk cId="0" sldId="325"/>
        </pc:sldMkLst>
      </pc:sldChg>
      <pc:sldChg chg="del">
        <pc:chgData name="Jan Šerek" userId="52f1bf4e-9de5-489c-972f-fc1134f9b54e" providerId="ADAL" clId="{2DC19C9B-509E-4F24-A04D-42080E412C75}" dt="2024-11-12T12:46:58.488" v="53" actId="47"/>
        <pc:sldMkLst>
          <pc:docMk/>
          <pc:sldMk cId="0" sldId="326"/>
        </pc:sldMkLst>
      </pc:sldChg>
      <pc:sldChg chg="del">
        <pc:chgData name="Jan Šerek" userId="52f1bf4e-9de5-489c-972f-fc1134f9b54e" providerId="ADAL" clId="{2DC19C9B-509E-4F24-A04D-42080E412C75}" dt="2024-11-12T12:46:58.488" v="53" actId="47"/>
        <pc:sldMkLst>
          <pc:docMk/>
          <pc:sldMk cId="0" sldId="327"/>
        </pc:sldMkLst>
      </pc:sldChg>
      <pc:sldChg chg="del">
        <pc:chgData name="Jan Šerek" userId="52f1bf4e-9de5-489c-972f-fc1134f9b54e" providerId="ADAL" clId="{2DC19C9B-509E-4F24-A04D-42080E412C75}" dt="2024-11-12T12:46:58.488" v="53" actId="47"/>
        <pc:sldMkLst>
          <pc:docMk/>
          <pc:sldMk cId="0" sldId="329"/>
        </pc:sldMkLst>
      </pc:sldChg>
      <pc:sldChg chg="del">
        <pc:chgData name="Jan Šerek" userId="52f1bf4e-9de5-489c-972f-fc1134f9b54e" providerId="ADAL" clId="{2DC19C9B-509E-4F24-A04D-42080E412C75}" dt="2024-11-12T12:46:58.488" v="53" actId="47"/>
        <pc:sldMkLst>
          <pc:docMk/>
          <pc:sldMk cId="0" sldId="330"/>
        </pc:sldMkLst>
      </pc:sldChg>
      <pc:sldChg chg="del">
        <pc:chgData name="Jan Šerek" userId="52f1bf4e-9de5-489c-972f-fc1134f9b54e" providerId="ADAL" clId="{2DC19C9B-509E-4F24-A04D-42080E412C75}" dt="2024-11-12T12:46:58.488" v="53" actId="47"/>
        <pc:sldMkLst>
          <pc:docMk/>
          <pc:sldMk cId="0" sldId="331"/>
        </pc:sldMkLst>
      </pc:sldChg>
      <pc:sldChg chg="del">
        <pc:chgData name="Jan Šerek" userId="52f1bf4e-9de5-489c-972f-fc1134f9b54e" providerId="ADAL" clId="{2DC19C9B-509E-4F24-A04D-42080E412C75}" dt="2024-11-12T12:46:58.488" v="53" actId="47"/>
        <pc:sldMkLst>
          <pc:docMk/>
          <pc:sldMk cId="0" sldId="332"/>
        </pc:sldMkLst>
      </pc:sldChg>
      <pc:sldChg chg="del">
        <pc:chgData name="Jan Šerek" userId="52f1bf4e-9de5-489c-972f-fc1134f9b54e" providerId="ADAL" clId="{2DC19C9B-509E-4F24-A04D-42080E412C75}" dt="2024-11-12T12:46:58.488" v="53" actId="47"/>
        <pc:sldMkLst>
          <pc:docMk/>
          <pc:sldMk cId="0" sldId="333"/>
        </pc:sldMkLst>
      </pc:sldChg>
      <pc:sldChg chg="del">
        <pc:chgData name="Jan Šerek" userId="52f1bf4e-9de5-489c-972f-fc1134f9b54e" providerId="ADAL" clId="{2DC19C9B-509E-4F24-A04D-42080E412C75}" dt="2024-11-12T12:46:58.488" v="53" actId="47"/>
        <pc:sldMkLst>
          <pc:docMk/>
          <pc:sldMk cId="0" sldId="334"/>
        </pc:sldMkLst>
      </pc:sldChg>
      <pc:sldChg chg="del">
        <pc:chgData name="Jan Šerek" userId="52f1bf4e-9de5-489c-972f-fc1134f9b54e" providerId="ADAL" clId="{2DC19C9B-509E-4F24-A04D-42080E412C75}" dt="2024-11-12T12:46:58.488" v="53" actId="47"/>
        <pc:sldMkLst>
          <pc:docMk/>
          <pc:sldMk cId="0" sldId="335"/>
        </pc:sldMkLst>
      </pc:sldChg>
      <pc:sldChg chg="del">
        <pc:chgData name="Jan Šerek" userId="52f1bf4e-9de5-489c-972f-fc1134f9b54e" providerId="ADAL" clId="{2DC19C9B-509E-4F24-A04D-42080E412C75}" dt="2024-11-12T12:46:58.488" v="53" actId="47"/>
        <pc:sldMkLst>
          <pc:docMk/>
          <pc:sldMk cId="0" sldId="336"/>
        </pc:sldMkLst>
      </pc:sldChg>
      <pc:sldChg chg="del">
        <pc:chgData name="Jan Šerek" userId="52f1bf4e-9de5-489c-972f-fc1134f9b54e" providerId="ADAL" clId="{2DC19C9B-509E-4F24-A04D-42080E412C75}" dt="2024-11-12T12:46:58.488" v="53" actId="47"/>
        <pc:sldMkLst>
          <pc:docMk/>
          <pc:sldMk cId="0" sldId="337"/>
        </pc:sldMkLst>
      </pc:sldChg>
      <pc:sldChg chg="del">
        <pc:chgData name="Jan Šerek" userId="52f1bf4e-9de5-489c-972f-fc1134f9b54e" providerId="ADAL" clId="{2DC19C9B-509E-4F24-A04D-42080E412C75}" dt="2024-11-12T12:46:58.488" v="53" actId="47"/>
        <pc:sldMkLst>
          <pc:docMk/>
          <pc:sldMk cId="0" sldId="338"/>
        </pc:sldMkLst>
      </pc:sldChg>
      <pc:sldChg chg="del">
        <pc:chgData name="Jan Šerek" userId="52f1bf4e-9de5-489c-972f-fc1134f9b54e" providerId="ADAL" clId="{2DC19C9B-509E-4F24-A04D-42080E412C75}" dt="2024-11-12T12:46:58.488" v="53" actId="47"/>
        <pc:sldMkLst>
          <pc:docMk/>
          <pc:sldMk cId="0" sldId="339"/>
        </pc:sldMkLst>
      </pc:sldChg>
      <pc:sldChg chg="del">
        <pc:chgData name="Jan Šerek" userId="52f1bf4e-9de5-489c-972f-fc1134f9b54e" providerId="ADAL" clId="{2DC19C9B-509E-4F24-A04D-42080E412C75}" dt="2024-11-12T12:46:58.488" v="53" actId="47"/>
        <pc:sldMkLst>
          <pc:docMk/>
          <pc:sldMk cId="0" sldId="340"/>
        </pc:sldMkLst>
      </pc:sldChg>
      <pc:sldChg chg="del">
        <pc:chgData name="Jan Šerek" userId="52f1bf4e-9de5-489c-972f-fc1134f9b54e" providerId="ADAL" clId="{2DC19C9B-509E-4F24-A04D-42080E412C75}" dt="2024-11-12T12:46:58.488" v="53" actId="47"/>
        <pc:sldMkLst>
          <pc:docMk/>
          <pc:sldMk cId="0" sldId="341"/>
        </pc:sldMkLst>
      </pc:sldChg>
      <pc:sldChg chg="del">
        <pc:chgData name="Jan Šerek" userId="52f1bf4e-9de5-489c-972f-fc1134f9b54e" providerId="ADAL" clId="{2DC19C9B-509E-4F24-A04D-42080E412C75}" dt="2024-11-12T12:46:58.488" v="53" actId="47"/>
        <pc:sldMkLst>
          <pc:docMk/>
          <pc:sldMk cId="0" sldId="342"/>
        </pc:sldMkLst>
      </pc:sldChg>
      <pc:sldChg chg="del">
        <pc:chgData name="Jan Šerek" userId="52f1bf4e-9de5-489c-972f-fc1134f9b54e" providerId="ADAL" clId="{2DC19C9B-509E-4F24-A04D-42080E412C75}" dt="2024-11-12T12:46:58.488" v="53" actId="47"/>
        <pc:sldMkLst>
          <pc:docMk/>
          <pc:sldMk cId="0" sldId="343"/>
        </pc:sldMkLst>
      </pc:sldChg>
      <pc:sldChg chg="del">
        <pc:chgData name="Jan Šerek" userId="52f1bf4e-9de5-489c-972f-fc1134f9b54e" providerId="ADAL" clId="{2DC19C9B-509E-4F24-A04D-42080E412C75}" dt="2024-11-12T12:46:58.488" v="53" actId="47"/>
        <pc:sldMkLst>
          <pc:docMk/>
          <pc:sldMk cId="0" sldId="344"/>
        </pc:sldMkLst>
      </pc:sldChg>
      <pc:sldChg chg="del">
        <pc:chgData name="Jan Šerek" userId="52f1bf4e-9de5-489c-972f-fc1134f9b54e" providerId="ADAL" clId="{2DC19C9B-509E-4F24-A04D-42080E412C75}" dt="2024-11-12T12:46:58.488" v="53" actId="47"/>
        <pc:sldMkLst>
          <pc:docMk/>
          <pc:sldMk cId="0" sldId="345"/>
        </pc:sldMkLst>
      </pc:sldChg>
      <pc:sldChg chg="del">
        <pc:chgData name="Jan Šerek" userId="52f1bf4e-9de5-489c-972f-fc1134f9b54e" providerId="ADAL" clId="{2DC19C9B-509E-4F24-A04D-42080E412C75}" dt="2024-11-12T12:46:58.488" v="53" actId="47"/>
        <pc:sldMkLst>
          <pc:docMk/>
          <pc:sldMk cId="0" sldId="346"/>
        </pc:sldMkLst>
      </pc:sldChg>
      <pc:sldChg chg="del">
        <pc:chgData name="Jan Šerek" userId="52f1bf4e-9de5-489c-972f-fc1134f9b54e" providerId="ADAL" clId="{2DC19C9B-509E-4F24-A04D-42080E412C75}" dt="2024-11-12T12:46:58.488" v="53" actId="47"/>
        <pc:sldMkLst>
          <pc:docMk/>
          <pc:sldMk cId="0" sldId="347"/>
        </pc:sldMkLst>
      </pc:sldChg>
      <pc:sldChg chg="del">
        <pc:chgData name="Jan Šerek" userId="52f1bf4e-9de5-489c-972f-fc1134f9b54e" providerId="ADAL" clId="{2DC19C9B-509E-4F24-A04D-42080E412C75}" dt="2024-11-12T12:46:58.488" v="53" actId="47"/>
        <pc:sldMkLst>
          <pc:docMk/>
          <pc:sldMk cId="0" sldId="348"/>
        </pc:sldMkLst>
      </pc:sldChg>
      <pc:sldChg chg="del">
        <pc:chgData name="Jan Šerek" userId="52f1bf4e-9de5-489c-972f-fc1134f9b54e" providerId="ADAL" clId="{2DC19C9B-509E-4F24-A04D-42080E412C75}" dt="2024-11-12T12:42:06.310" v="21" actId="47"/>
        <pc:sldMkLst>
          <pc:docMk/>
          <pc:sldMk cId="2920127288" sldId="349"/>
        </pc:sldMkLst>
      </pc:sldChg>
      <pc:sldChg chg="del">
        <pc:chgData name="Jan Šerek" userId="52f1bf4e-9de5-489c-972f-fc1134f9b54e" providerId="ADAL" clId="{2DC19C9B-509E-4F24-A04D-42080E412C75}" dt="2024-11-12T12:46:58.488" v="53" actId="47"/>
        <pc:sldMkLst>
          <pc:docMk/>
          <pc:sldMk cId="3802253634" sldId="350"/>
        </pc:sldMkLst>
      </pc:sldChg>
      <pc:sldChg chg="del">
        <pc:chgData name="Jan Šerek" userId="52f1bf4e-9de5-489c-972f-fc1134f9b54e" providerId="ADAL" clId="{2DC19C9B-509E-4F24-A04D-42080E412C75}" dt="2024-11-12T12:46:58.488" v="53" actId="47"/>
        <pc:sldMkLst>
          <pc:docMk/>
          <pc:sldMk cId="2783931175" sldId="351"/>
        </pc:sldMkLst>
      </pc:sldChg>
      <pc:sldChg chg="del">
        <pc:chgData name="Jan Šerek" userId="52f1bf4e-9de5-489c-972f-fc1134f9b54e" providerId="ADAL" clId="{2DC19C9B-509E-4F24-A04D-42080E412C75}" dt="2024-11-12T12:46:58.488" v="53" actId="47"/>
        <pc:sldMkLst>
          <pc:docMk/>
          <pc:sldMk cId="556822050" sldId="352"/>
        </pc:sldMkLst>
      </pc:sldChg>
      <pc:sldChg chg="add">
        <pc:chgData name="Jan Šerek" userId="52f1bf4e-9de5-489c-972f-fc1134f9b54e" providerId="ADAL" clId="{2DC19C9B-509E-4F24-A04D-42080E412C75}" dt="2024-11-12T12:42:17.295" v="22"/>
        <pc:sldMkLst>
          <pc:docMk/>
          <pc:sldMk cId="204871611" sldId="353"/>
        </pc:sldMkLst>
      </pc:sldChg>
      <pc:sldChg chg="add">
        <pc:chgData name="Jan Šerek" userId="52f1bf4e-9de5-489c-972f-fc1134f9b54e" providerId="ADAL" clId="{2DC19C9B-509E-4F24-A04D-42080E412C75}" dt="2024-11-12T12:42:17.295" v="22"/>
        <pc:sldMkLst>
          <pc:docMk/>
          <pc:sldMk cId="2000732594" sldId="354"/>
        </pc:sldMkLst>
      </pc:sldChg>
      <pc:sldChg chg="add">
        <pc:chgData name="Jan Šerek" userId="52f1bf4e-9de5-489c-972f-fc1134f9b54e" providerId="ADAL" clId="{2DC19C9B-509E-4F24-A04D-42080E412C75}" dt="2024-11-12T12:42:17.295" v="22"/>
        <pc:sldMkLst>
          <pc:docMk/>
          <pc:sldMk cId="1490316593" sldId="355"/>
        </pc:sldMkLst>
      </pc:sldChg>
      <pc:sldChg chg="add">
        <pc:chgData name="Jan Šerek" userId="52f1bf4e-9de5-489c-972f-fc1134f9b54e" providerId="ADAL" clId="{2DC19C9B-509E-4F24-A04D-42080E412C75}" dt="2024-11-12T12:42:17.295" v="22"/>
        <pc:sldMkLst>
          <pc:docMk/>
          <pc:sldMk cId="1730725729" sldId="356"/>
        </pc:sldMkLst>
      </pc:sldChg>
      <pc:sldChg chg="add">
        <pc:chgData name="Jan Šerek" userId="52f1bf4e-9de5-489c-972f-fc1134f9b54e" providerId="ADAL" clId="{2DC19C9B-509E-4F24-A04D-42080E412C75}" dt="2024-11-12T12:42:17.295" v="22"/>
        <pc:sldMkLst>
          <pc:docMk/>
          <pc:sldMk cId="1093520030" sldId="357"/>
        </pc:sldMkLst>
      </pc:sldChg>
      <pc:sldChg chg="add">
        <pc:chgData name="Jan Šerek" userId="52f1bf4e-9de5-489c-972f-fc1134f9b54e" providerId="ADAL" clId="{2DC19C9B-509E-4F24-A04D-42080E412C75}" dt="2024-11-12T12:42:17.295" v="22"/>
        <pc:sldMkLst>
          <pc:docMk/>
          <pc:sldMk cId="2538556631" sldId="358"/>
        </pc:sldMkLst>
      </pc:sldChg>
      <pc:sldChg chg="add">
        <pc:chgData name="Jan Šerek" userId="52f1bf4e-9de5-489c-972f-fc1134f9b54e" providerId="ADAL" clId="{2DC19C9B-509E-4F24-A04D-42080E412C75}" dt="2024-11-12T12:42:17.295" v="22"/>
        <pc:sldMkLst>
          <pc:docMk/>
          <pc:sldMk cId="4047624044" sldId="359"/>
        </pc:sldMkLst>
      </pc:sldChg>
      <pc:sldChg chg="add">
        <pc:chgData name="Jan Šerek" userId="52f1bf4e-9de5-489c-972f-fc1134f9b54e" providerId="ADAL" clId="{2DC19C9B-509E-4F24-A04D-42080E412C75}" dt="2024-11-12T12:42:17.295" v="22"/>
        <pc:sldMkLst>
          <pc:docMk/>
          <pc:sldMk cId="2500969240" sldId="360"/>
        </pc:sldMkLst>
      </pc:sldChg>
      <pc:sldChg chg="add">
        <pc:chgData name="Jan Šerek" userId="52f1bf4e-9de5-489c-972f-fc1134f9b54e" providerId="ADAL" clId="{2DC19C9B-509E-4F24-A04D-42080E412C75}" dt="2024-11-12T12:42:17.295" v="22"/>
        <pc:sldMkLst>
          <pc:docMk/>
          <pc:sldMk cId="4278613866" sldId="361"/>
        </pc:sldMkLst>
      </pc:sldChg>
      <pc:sldChg chg="add">
        <pc:chgData name="Jan Šerek" userId="52f1bf4e-9de5-489c-972f-fc1134f9b54e" providerId="ADAL" clId="{2DC19C9B-509E-4F24-A04D-42080E412C75}" dt="2024-11-12T12:42:17.295" v="22"/>
        <pc:sldMkLst>
          <pc:docMk/>
          <pc:sldMk cId="4273371542" sldId="362"/>
        </pc:sldMkLst>
      </pc:sldChg>
      <pc:sldChg chg="add">
        <pc:chgData name="Jan Šerek" userId="52f1bf4e-9de5-489c-972f-fc1134f9b54e" providerId="ADAL" clId="{2DC19C9B-509E-4F24-A04D-42080E412C75}" dt="2024-11-12T12:42:17.295" v="22"/>
        <pc:sldMkLst>
          <pc:docMk/>
          <pc:sldMk cId="3772250471" sldId="363"/>
        </pc:sldMkLst>
      </pc:sldChg>
      <pc:sldChg chg="add">
        <pc:chgData name="Jan Šerek" userId="52f1bf4e-9de5-489c-972f-fc1134f9b54e" providerId="ADAL" clId="{2DC19C9B-509E-4F24-A04D-42080E412C75}" dt="2024-11-12T12:42:17.295" v="22"/>
        <pc:sldMkLst>
          <pc:docMk/>
          <pc:sldMk cId="2062102277" sldId="364"/>
        </pc:sldMkLst>
      </pc:sldChg>
      <pc:sldChg chg="add">
        <pc:chgData name="Jan Šerek" userId="52f1bf4e-9de5-489c-972f-fc1134f9b54e" providerId="ADAL" clId="{2DC19C9B-509E-4F24-A04D-42080E412C75}" dt="2024-11-12T12:42:17.295" v="22"/>
        <pc:sldMkLst>
          <pc:docMk/>
          <pc:sldMk cId="3162929398" sldId="365"/>
        </pc:sldMkLst>
      </pc:sldChg>
      <pc:sldChg chg="add">
        <pc:chgData name="Jan Šerek" userId="52f1bf4e-9de5-489c-972f-fc1134f9b54e" providerId="ADAL" clId="{2DC19C9B-509E-4F24-A04D-42080E412C75}" dt="2024-11-12T12:42:17.295" v="22"/>
        <pc:sldMkLst>
          <pc:docMk/>
          <pc:sldMk cId="158597743" sldId="366"/>
        </pc:sldMkLst>
      </pc:sldChg>
      <pc:sldChg chg="add">
        <pc:chgData name="Jan Šerek" userId="52f1bf4e-9de5-489c-972f-fc1134f9b54e" providerId="ADAL" clId="{2DC19C9B-509E-4F24-A04D-42080E412C75}" dt="2024-11-12T12:42:17.295" v="22"/>
        <pc:sldMkLst>
          <pc:docMk/>
          <pc:sldMk cId="139154715" sldId="367"/>
        </pc:sldMkLst>
      </pc:sldChg>
      <pc:sldChg chg="add">
        <pc:chgData name="Jan Šerek" userId="52f1bf4e-9de5-489c-972f-fc1134f9b54e" providerId="ADAL" clId="{2DC19C9B-509E-4F24-A04D-42080E412C75}" dt="2024-11-12T12:42:17.295" v="22"/>
        <pc:sldMkLst>
          <pc:docMk/>
          <pc:sldMk cId="1859516145" sldId="368"/>
        </pc:sldMkLst>
      </pc:sldChg>
      <pc:sldChg chg="add">
        <pc:chgData name="Jan Šerek" userId="52f1bf4e-9de5-489c-972f-fc1134f9b54e" providerId="ADAL" clId="{2DC19C9B-509E-4F24-A04D-42080E412C75}" dt="2024-11-12T12:42:17.295" v="22"/>
        <pc:sldMkLst>
          <pc:docMk/>
          <pc:sldMk cId="476623359" sldId="369"/>
        </pc:sldMkLst>
      </pc:sldChg>
      <pc:sldChg chg="add">
        <pc:chgData name="Jan Šerek" userId="52f1bf4e-9de5-489c-972f-fc1134f9b54e" providerId="ADAL" clId="{2DC19C9B-509E-4F24-A04D-42080E412C75}" dt="2024-11-12T12:42:17.295" v="22"/>
        <pc:sldMkLst>
          <pc:docMk/>
          <pc:sldMk cId="454636401" sldId="370"/>
        </pc:sldMkLst>
      </pc:sldChg>
      <pc:sldChg chg="add">
        <pc:chgData name="Jan Šerek" userId="52f1bf4e-9de5-489c-972f-fc1134f9b54e" providerId="ADAL" clId="{2DC19C9B-509E-4F24-A04D-42080E412C75}" dt="2024-11-12T12:42:17.295" v="22"/>
        <pc:sldMkLst>
          <pc:docMk/>
          <pc:sldMk cId="3928933435" sldId="371"/>
        </pc:sldMkLst>
      </pc:sldChg>
      <pc:sldChg chg="add">
        <pc:chgData name="Jan Šerek" userId="52f1bf4e-9de5-489c-972f-fc1134f9b54e" providerId="ADAL" clId="{2DC19C9B-509E-4F24-A04D-42080E412C75}" dt="2024-11-12T12:42:17.295" v="22"/>
        <pc:sldMkLst>
          <pc:docMk/>
          <pc:sldMk cId="2613743644" sldId="372"/>
        </pc:sldMkLst>
      </pc:sldChg>
      <pc:sldChg chg="add">
        <pc:chgData name="Jan Šerek" userId="52f1bf4e-9de5-489c-972f-fc1134f9b54e" providerId="ADAL" clId="{2DC19C9B-509E-4F24-A04D-42080E412C75}" dt="2024-11-12T12:42:17.295" v="22"/>
        <pc:sldMkLst>
          <pc:docMk/>
          <pc:sldMk cId="3842964208" sldId="373"/>
        </pc:sldMkLst>
      </pc:sldChg>
      <pc:sldChg chg="add">
        <pc:chgData name="Jan Šerek" userId="52f1bf4e-9de5-489c-972f-fc1134f9b54e" providerId="ADAL" clId="{2DC19C9B-509E-4F24-A04D-42080E412C75}" dt="2024-11-12T12:42:17.295" v="22"/>
        <pc:sldMkLst>
          <pc:docMk/>
          <pc:sldMk cId="3825710419" sldId="374"/>
        </pc:sldMkLst>
      </pc:sldChg>
      <pc:sldChg chg="add">
        <pc:chgData name="Jan Šerek" userId="52f1bf4e-9de5-489c-972f-fc1134f9b54e" providerId="ADAL" clId="{2DC19C9B-509E-4F24-A04D-42080E412C75}" dt="2024-11-12T12:42:17.295" v="22"/>
        <pc:sldMkLst>
          <pc:docMk/>
          <pc:sldMk cId="2057582850" sldId="375"/>
        </pc:sldMkLst>
      </pc:sldChg>
      <pc:sldChg chg="add">
        <pc:chgData name="Jan Šerek" userId="52f1bf4e-9de5-489c-972f-fc1134f9b54e" providerId="ADAL" clId="{2DC19C9B-509E-4F24-A04D-42080E412C75}" dt="2024-11-12T12:42:17.295" v="22"/>
        <pc:sldMkLst>
          <pc:docMk/>
          <pc:sldMk cId="52262399" sldId="376"/>
        </pc:sldMkLst>
      </pc:sldChg>
      <pc:sldChg chg="add">
        <pc:chgData name="Jan Šerek" userId="52f1bf4e-9de5-489c-972f-fc1134f9b54e" providerId="ADAL" clId="{2DC19C9B-509E-4F24-A04D-42080E412C75}" dt="2024-11-12T12:42:17.295" v="22"/>
        <pc:sldMkLst>
          <pc:docMk/>
          <pc:sldMk cId="2769390080" sldId="377"/>
        </pc:sldMkLst>
      </pc:sldChg>
      <pc:sldChg chg="add">
        <pc:chgData name="Jan Šerek" userId="52f1bf4e-9de5-489c-972f-fc1134f9b54e" providerId="ADAL" clId="{2DC19C9B-509E-4F24-A04D-42080E412C75}" dt="2024-11-12T12:42:17.295" v="22"/>
        <pc:sldMkLst>
          <pc:docMk/>
          <pc:sldMk cId="709457326" sldId="378"/>
        </pc:sldMkLst>
      </pc:sldChg>
      <pc:sldChg chg="add">
        <pc:chgData name="Jan Šerek" userId="52f1bf4e-9de5-489c-972f-fc1134f9b54e" providerId="ADAL" clId="{2DC19C9B-509E-4F24-A04D-42080E412C75}" dt="2024-11-12T12:42:17.295" v="22"/>
        <pc:sldMkLst>
          <pc:docMk/>
          <pc:sldMk cId="1666804110" sldId="379"/>
        </pc:sldMkLst>
      </pc:sldChg>
      <pc:sldChg chg="add">
        <pc:chgData name="Jan Šerek" userId="52f1bf4e-9de5-489c-972f-fc1134f9b54e" providerId="ADAL" clId="{2DC19C9B-509E-4F24-A04D-42080E412C75}" dt="2024-11-12T12:42:17.295" v="22"/>
        <pc:sldMkLst>
          <pc:docMk/>
          <pc:sldMk cId="2900890192" sldId="380"/>
        </pc:sldMkLst>
      </pc:sldChg>
      <pc:sldChg chg="add">
        <pc:chgData name="Jan Šerek" userId="52f1bf4e-9de5-489c-972f-fc1134f9b54e" providerId="ADAL" clId="{2DC19C9B-509E-4F24-A04D-42080E412C75}" dt="2024-11-12T12:42:17.295" v="22"/>
        <pc:sldMkLst>
          <pc:docMk/>
          <pc:sldMk cId="4064591260" sldId="381"/>
        </pc:sldMkLst>
      </pc:sldChg>
      <pc:sldChg chg="add">
        <pc:chgData name="Jan Šerek" userId="52f1bf4e-9de5-489c-972f-fc1134f9b54e" providerId="ADAL" clId="{2DC19C9B-509E-4F24-A04D-42080E412C75}" dt="2024-11-12T12:42:17.295" v="22"/>
        <pc:sldMkLst>
          <pc:docMk/>
          <pc:sldMk cId="1480058516" sldId="382"/>
        </pc:sldMkLst>
      </pc:sldChg>
      <pc:sldChg chg="add">
        <pc:chgData name="Jan Šerek" userId="52f1bf4e-9de5-489c-972f-fc1134f9b54e" providerId="ADAL" clId="{2DC19C9B-509E-4F24-A04D-42080E412C75}" dt="2024-11-12T12:42:17.295" v="22"/>
        <pc:sldMkLst>
          <pc:docMk/>
          <pc:sldMk cId="4205970199" sldId="383"/>
        </pc:sldMkLst>
      </pc:sldChg>
      <pc:sldChg chg="add">
        <pc:chgData name="Jan Šerek" userId="52f1bf4e-9de5-489c-972f-fc1134f9b54e" providerId="ADAL" clId="{2DC19C9B-509E-4F24-A04D-42080E412C75}" dt="2024-11-12T12:42:17.295" v="22"/>
        <pc:sldMkLst>
          <pc:docMk/>
          <pc:sldMk cId="981802528" sldId="384"/>
        </pc:sldMkLst>
      </pc:sldChg>
      <pc:sldChg chg="add">
        <pc:chgData name="Jan Šerek" userId="52f1bf4e-9de5-489c-972f-fc1134f9b54e" providerId="ADAL" clId="{2DC19C9B-509E-4F24-A04D-42080E412C75}" dt="2024-11-12T12:42:17.295" v="22"/>
        <pc:sldMkLst>
          <pc:docMk/>
          <pc:sldMk cId="892174597" sldId="385"/>
        </pc:sldMkLst>
      </pc:sldChg>
      <pc:sldChg chg="add">
        <pc:chgData name="Jan Šerek" userId="52f1bf4e-9de5-489c-972f-fc1134f9b54e" providerId="ADAL" clId="{2DC19C9B-509E-4F24-A04D-42080E412C75}" dt="2024-11-12T12:42:17.295" v="22"/>
        <pc:sldMkLst>
          <pc:docMk/>
          <pc:sldMk cId="3881289386" sldId="386"/>
        </pc:sldMkLst>
      </pc:sldChg>
      <pc:sldChg chg="add">
        <pc:chgData name="Jan Šerek" userId="52f1bf4e-9de5-489c-972f-fc1134f9b54e" providerId="ADAL" clId="{2DC19C9B-509E-4F24-A04D-42080E412C75}" dt="2024-11-12T12:42:17.295" v="22"/>
        <pc:sldMkLst>
          <pc:docMk/>
          <pc:sldMk cId="2249609586" sldId="387"/>
        </pc:sldMkLst>
      </pc:sldChg>
      <pc:sldChg chg="add">
        <pc:chgData name="Jan Šerek" userId="52f1bf4e-9de5-489c-972f-fc1134f9b54e" providerId="ADAL" clId="{2DC19C9B-509E-4F24-A04D-42080E412C75}" dt="2024-11-12T12:42:17.295" v="22"/>
        <pc:sldMkLst>
          <pc:docMk/>
          <pc:sldMk cId="2682901515" sldId="388"/>
        </pc:sldMkLst>
      </pc:sldChg>
      <pc:sldChg chg="add">
        <pc:chgData name="Jan Šerek" userId="52f1bf4e-9de5-489c-972f-fc1134f9b54e" providerId="ADAL" clId="{2DC19C9B-509E-4F24-A04D-42080E412C75}" dt="2024-11-12T12:42:17.295" v="22"/>
        <pc:sldMkLst>
          <pc:docMk/>
          <pc:sldMk cId="273105009" sldId="389"/>
        </pc:sldMkLst>
      </pc:sldChg>
      <pc:sldChg chg="add">
        <pc:chgData name="Jan Šerek" userId="52f1bf4e-9de5-489c-972f-fc1134f9b54e" providerId="ADAL" clId="{2DC19C9B-509E-4F24-A04D-42080E412C75}" dt="2024-11-12T12:42:17.295" v="22"/>
        <pc:sldMkLst>
          <pc:docMk/>
          <pc:sldMk cId="1374150225" sldId="390"/>
        </pc:sldMkLst>
      </pc:sldChg>
      <pc:sldChg chg="add">
        <pc:chgData name="Jan Šerek" userId="52f1bf4e-9de5-489c-972f-fc1134f9b54e" providerId="ADAL" clId="{2DC19C9B-509E-4F24-A04D-42080E412C75}" dt="2024-11-12T12:42:17.295" v="22"/>
        <pc:sldMkLst>
          <pc:docMk/>
          <pc:sldMk cId="3632375815" sldId="391"/>
        </pc:sldMkLst>
      </pc:sldChg>
      <pc:sldChg chg="add">
        <pc:chgData name="Jan Šerek" userId="52f1bf4e-9de5-489c-972f-fc1134f9b54e" providerId="ADAL" clId="{2DC19C9B-509E-4F24-A04D-42080E412C75}" dt="2024-11-12T12:42:17.295" v="22"/>
        <pc:sldMkLst>
          <pc:docMk/>
          <pc:sldMk cId="1168878953" sldId="392"/>
        </pc:sldMkLst>
      </pc:sldChg>
      <pc:sldChg chg="add">
        <pc:chgData name="Jan Šerek" userId="52f1bf4e-9de5-489c-972f-fc1134f9b54e" providerId="ADAL" clId="{2DC19C9B-509E-4F24-A04D-42080E412C75}" dt="2024-11-12T12:42:17.295" v="22"/>
        <pc:sldMkLst>
          <pc:docMk/>
          <pc:sldMk cId="3098141366" sldId="393"/>
        </pc:sldMkLst>
      </pc:sldChg>
      <pc:sldChg chg="add">
        <pc:chgData name="Jan Šerek" userId="52f1bf4e-9de5-489c-972f-fc1134f9b54e" providerId="ADAL" clId="{2DC19C9B-509E-4F24-A04D-42080E412C75}" dt="2024-11-12T12:42:17.295" v="22"/>
        <pc:sldMkLst>
          <pc:docMk/>
          <pc:sldMk cId="1249912633" sldId="394"/>
        </pc:sldMkLst>
      </pc:sldChg>
      <pc:sldChg chg="add">
        <pc:chgData name="Jan Šerek" userId="52f1bf4e-9de5-489c-972f-fc1134f9b54e" providerId="ADAL" clId="{2DC19C9B-509E-4F24-A04D-42080E412C75}" dt="2024-11-12T12:42:17.295" v="22"/>
        <pc:sldMkLst>
          <pc:docMk/>
          <pc:sldMk cId="7817083" sldId="395"/>
        </pc:sldMkLst>
      </pc:sldChg>
      <pc:sldChg chg="modSp add mod">
        <pc:chgData name="Jan Šerek" userId="52f1bf4e-9de5-489c-972f-fc1134f9b54e" providerId="ADAL" clId="{2DC19C9B-509E-4F24-A04D-42080E412C75}" dt="2024-11-12T12:47:13.688" v="58" actId="20577"/>
        <pc:sldMkLst>
          <pc:docMk/>
          <pc:sldMk cId="1599772373" sldId="396"/>
        </pc:sldMkLst>
        <pc:spChg chg="mod">
          <ac:chgData name="Jan Šerek" userId="52f1bf4e-9de5-489c-972f-fc1134f9b54e" providerId="ADAL" clId="{2DC19C9B-509E-4F24-A04D-42080E412C75}" dt="2024-11-12T12:47:13.688" v="58" actId="20577"/>
          <ac:spMkLst>
            <pc:docMk/>
            <pc:sldMk cId="1599772373" sldId="396"/>
            <ac:spMk id="51203" creationId="{42A7E8D6-B2E3-F1C2-80D3-FFD027046D16}"/>
          </ac:spMkLst>
        </pc:spChg>
      </pc:sldChg>
      <pc:sldChg chg="modSp add mod">
        <pc:chgData name="Jan Šerek" userId="52f1bf4e-9de5-489c-972f-fc1134f9b54e" providerId="ADAL" clId="{2DC19C9B-509E-4F24-A04D-42080E412C75}" dt="2024-11-12T12:47:11.063" v="57" actId="20577"/>
        <pc:sldMkLst>
          <pc:docMk/>
          <pc:sldMk cId="3297229472" sldId="397"/>
        </pc:sldMkLst>
        <pc:spChg chg="mod">
          <ac:chgData name="Jan Šerek" userId="52f1bf4e-9de5-489c-972f-fc1134f9b54e" providerId="ADAL" clId="{2DC19C9B-509E-4F24-A04D-42080E412C75}" dt="2024-11-12T12:47:11.063" v="57" actId="20577"/>
          <ac:spMkLst>
            <pc:docMk/>
            <pc:sldMk cId="3297229472" sldId="397"/>
            <ac:spMk id="52227" creationId="{DC27A602-5315-CFD9-08E8-0FCE2A0EAF38}"/>
          </ac:spMkLst>
        </pc:spChg>
      </pc:sldChg>
      <pc:sldChg chg="modSp add mod">
        <pc:chgData name="Jan Šerek" userId="52f1bf4e-9de5-489c-972f-fc1134f9b54e" providerId="ADAL" clId="{2DC19C9B-509E-4F24-A04D-42080E412C75}" dt="2024-11-12T12:47:07.216" v="56" actId="20577"/>
        <pc:sldMkLst>
          <pc:docMk/>
          <pc:sldMk cId="3078342318" sldId="398"/>
        </pc:sldMkLst>
        <pc:spChg chg="mod">
          <ac:chgData name="Jan Šerek" userId="52f1bf4e-9de5-489c-972f-fc1134f9b54e" providerId="ADAL" clId="{2DC19C9B-509E-4F24-A04D-42080E412C75}" dt="2024-11-12T12:47:07.216" v="56" actId="20577"/>
          <ac:spMkLst>
            <pc:docMk/>
            <pc:sldMk cId="3078342318" sldId="398"/>
            <ac:spMk id="53251" creationId="{8666E5B2-CDED-B4CF-3525-9A3621A3DD6B}"/>
          </ac:spMkLst>
        </pc:spChg>
      </pc:sldChg>
      <pc:sldChg chg="add">
        <pc:chgData name="Jan Šerek" userId="52f1bf4e-9de5-489c-972f-fc1134f9b54e" providerId="ADAL" clId="{2DC19C9B-509E-4F24-A04D-42080E412C75}" dt="2024-11-12T12:42:17.295" v="22"/>
        <pc:sldMkLst>
          <pc:docMk/>
          <pc:sldMk cId="1865554262" sldId="399"/>
        </pc:sldMkLst>
      </pc:sldChg>
      <pc:sldChg chg="add">
        <pc:chgData name="Jan Šerek" userId="52f1bf4e-9de5-489c-972f-fc1134f9b54e" providerId="ADAL" clId="{2DC19C9B-509E-4F24-A04D-42080E412C75}" dt="2024-11-12T12:42:17.295" v="22"/>
        <pc:sldMkLst>
          <pc:docMk/>
          <pc:sldMk cId="44093495" sldId="400"/>
        </pc:sldMkLst>
      </pc:sldChg>
      <pc:sldChg chg="new del">
        <pc:chgData name="Jan Šerek" userId="52f1bf4e-9de5-489c-972f-fc1134f9b54e" providerId="ADAL" clId="{2DC19C9B-509E-4F24-A04D-42080E412C75}" dt="2024-11-12T12:43:56.868" v="24" actId="47"/>
        <pc:sldMkLst>
          <pc:docMk/>
          <pc:sldMk cId="3634390632" sldId="401"/>
        </pc:sldMkLst>
      </pc:sldChg>
      <pc:sldChg chg="delSp modSp add mod">
        <pc:chgData name="Jan Šerek" userId="52f1bf4e-9de5-489c-972f-fc1134f9b54e" providerId="ADAL" clId="{2DC19C9B-509E-4F24-A04D-42080E412C75}" dt="2024-11-12T12:44:23.607" v="52" actId="478"/>
        <pc:sldMkLst>
          <pc:docMk/>
          <pc:sldMk cId="4007937833" sldId="401"/>
        </pc:sldMkLst>
        <pc:spChg chg="mod">
          <ac:chgData name="Jan Šerek" userId="52f1bf4e-9de5-489c-972f-fc1134f9b54e" providerId="ADAL" clId="{2DC19C9B-509E-4F24-A04D-42080E412C75}" dt="2024-11-12T12:44:09.967" v="51" actId="20577"/>
          <ac:spMkLst>
            <pc:docMk/>
            <pc:sldMk cId="4007937833" sldId="401"/>
            <ac:spMk id="2" creationId="{E2DA1891-1863-41A6-B95F-E498D6EBFD7F}"/>
          </ac:spMkLst>
        </pc:spChg>
        <pc:spChg chg="del">
          <ac:chgData name="Jan Šerek" userId="52f1bf4e-9de5-489c-972f-fc1134f9b54e" providerId="ADAL" clId="{2DC19C9B-509E-4F24-A04D-42080E412C75}" dt="2024-11-12T12:44:23.607" v="52" actId="478"/>
          <ac:spMkLst>
            <pc:docMk/>
            <pc:sldMk cId="4007937833" sldId="401"/>
            <ac:spMk id="6" creationId="{273E2669-5A6B-4343-9E2B-FFAF8ED2C954}"/>
          </ac:spMkLst>
        </pc:spChg>
      </pc:sldChg>
      <pc:sldChg chg="modSp add mod">
        <pc:chgData name="Jan Šerek" userId="52f1bf4e-9de5-489c-972f-fc1134f9b54e" providerId="ADAL" clId="{2DC19C9B-509E-4F24-A04D-42080E412C75}" dt="2024-11-12T12:58:26.843" v="159" actId="20577"/>
        <pc:sldMkLst>
          <pc:docMk/>
          <pc:sldMk cId="3562789606" sldId="402"/>
        </pc:sldMkLst>
        <pc:spChg chg="mod">
          <ac:chgData name="Jan Šerek" userId="52f1bf4e-9de5-489c-972f-fc1134f9b54e" providerId="ADAL" clId="{2DC19C9B-509E-4F24-A04D-42080E412C75}" dt="2024-11-12T12:58:26.843" v="159" actId="20577"/>
          <ac:spMkLst>
            <pc:docMk/>
            <pc:sldMk cId="3562789606" sldId="402"/>
            <ac:spMk id="41987" creationId="{5A528E70-F8B7-634F-BB5A-B64C55E55BC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F7CF8D-77B1-44F0-8FFB-6358C0263913}" type="datetimeFigureOut">
              <a:rPr lang="cs-CZ" smtClean="0"/>
              <a:t>12.11.2024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5F847-6FEC-40B9-AB44-C125135695F5}" type="slidenum">
              <a:rPr lang="cs-CZ" smtClean="0"/>
              <a:t>‹#›</a:t>
            </a:fld>
            <a:endParaRPr lang="cs-CZ"/>
          </a:p>
        </p:txBody>
      </p:sp>
    </p:spTree>
    <p:extLst>
      <p:ext uri="{BB962C8B-B14F-4D97-AF65-F5344CB8AC3E}">
        <p14:creationId xmlns:p14="http://schemas.microsoft.com/office/powerpoint/2010/main" val="2156098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obrázek snímku 1">
            <a:extLst>
              <a:ext uri="{FF2B5EF4-FFF2-40B4-BE49-F238E27FC236}">
                <a16:creationId xmlns:a16="http://schemas.microsoft.com/office/drawing/2014/main" id="{8CEDBAD2-9713-1880-0F5F-7D63BECAE2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Zástupný symbol pro poznámky 2">
            <a:extLst>
              <a:ext uri="{FF2B5EF4-FFF2-40B4-BE49-F238E27FC236}">
                <a16:creationId xmlns:a16="http://schemas.microsoft.com/office/drawing/2014/main" id="{072A83DB-7137-AF47-87B3-73A9C112B3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a:t>3 důvody, proč jsou někteří lidé dlouhodobě nezaměstnaní …</a:t>
            </a:r>
          </a:p>
          <a:p>
            <a:endParaRPr lang="cs-CZ" altLang="cs-CZ"/>
          </a:p>
          <a:p>
            <a:r>
              <a:rPr lang="cs-CZ" altLang="cs-CZ"/>
              <a:t>3 důvody proč jsou někteří řidiči na ulicích agresivní …</a:t>
            </a:r>
          </a:p>
          <a:p>
            <a:endParaRPr lang="cs-CZ" altLang="cs-CZ"/>
          </a:p>
          <a:p>
            <a:r>
              <a:rPr lang="cs-CZ" altLang="cs-CZ"/>
              <a:t>3 důvody proč si lidé berou půjčky na nákup vánočních dárků …</a:t>
            </a:r>
            <a:endParaRPr lang="en-US" altLang="cs-CZ"/>
          </a:p>
        </p:txBody>
      </p:sp>
      <p:sp>
        <p:nvSpPr>
          <p:cNvPr id="10244" name="Zástupný symbol pro číslo snímku 3">
            <a:extLst>
              <a:ext uri="{FF2B5EF4-FFF2-40B4-BE49-F238E27FC236}">
                <a16:creationId xmlns:a16="http://schemas.microsoft.com/office/drawing/2014/main" id="{A974227F-6ECC-6589-AFAD-AC3AEC765F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C7590F-50F8-472B-BEF3-3A40901B0CAB}" type="slidenum">
              <a:rPr lang="en-US" altLang="cs-CZ" smtClean="0">
                <a:latin typeface="Arial" panose="020B0604020202020204" pitchFamily="34" charset="0"/>
              </a:rPr>
              <a:pPr>
                <a:spcBef>
                  <a:spcPct val="0"/>
                </a:spcBef>
              </a:pPr>
              <a:t>2</a:t>
            </a:fld>
            <a:endParaRPr lang="en-US" altLang="cs-CZ">
              <a:latin typeface="Arial" panose="020B0604020202020204" pitchFamily="34" charset="0"/>
            </a:endParaRPr>
          </a:p>
        </p:txBody>
      </p:sp>
    </p:spTree>
    <p:extLst>
      <p:ext uri="{BB962C8B-B14F-4D97-AF65-F5344CB8AC3E}">
        <p14:creationId xmlns:p14="http://schemas.microsoft.com/office/powerpoint/2010/main" val="3647664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obrázek snímku 1">
            <a:extLst>
              <a:ext uri="{FF2B5EF4-FFF2-40B4-BE49-F238E27FC236}">
                <a16:creationId xmlns:a16="http://schemas.microsoft.com/office/drawing/2014/main" id="{8CEDBAD2-9713-1880-0F5F-7D63BECAE2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Zástupný symbol pro poznámky 2">
            <a:extLst>
              <a:ext uri="{FF2B5EF4-FFF2-40B4-BE49-F238E27FC236}">
                <a16:creationId xmlns:a16="http://schemas.microsoft.com/office/drawing/2014/main" id="{072A83DB-7137-AF47-87B3-73A9C112B3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altLang="cs-CZ"/>
              <a:t>3 důvody, proč jsou někteří lidé dlouhodobě nezaměstnaní …</a:t>
            </a:r>
          </a:p>
          <a:p>
            <a:endParaRPr lang="cs-CZ" altLang="cs-CZ"/>
          </a:p>
          <a:p>
            <a:r>
              <a:rPr lang="cs-CZ" altLang="cs-CZ"/>
              <a:t>3 důvody proč jsou někteří řidiči na ulicích agresivní …</a:t>
            </a:r>
          </a:p>
          <a:p>
            <a:endParaRPr lang="cs-CZ" altLang="cs-CZ"/>
          </a:p>
          <a:p>
            <a:r>
              <a:rPr lang="cs-CZ" altLang="cs-CZ"/>
              <a:t>3 důvody proč si lidé berou půjčky na nákup vánočních dárků …</a:t>
            </a:r>
            <a:endParaRPr lang="en-US" altLang="cs-CZ"/>
          </a:p>
        </p:txBody>
      </p:sp>
      <p:sp>
        <p:nvSpPr>
          <p:cNvPr id="10244" name="Zástupný symbol pro číslo snímku 3">
            <a:extLst>
              <a:ext uri="{FF2B5EF4-FFF2-40B4-BE49-F238E27FC236}">
                <a16:creationId xmlns:a16="http://schemas.microsoft.com/office/drawing/2014/main" id="{A974227F-6ECC-6589-AFAD-AC3AEC765F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C7590F-50F8-472B-BEF3-3A40901B0CAB}" type="slidenum">
              <a:rPr lang="en-US" altLang="cs-CZ" smtClean="0">
                <a:latin typeface="Arial" panose="020B0604020202020204" pitchFamily="34" charset="0"/>
              </a:rPr>
              <a:pPr>
                <a:spcBef>
                  <a:spcPct val="0"/>
                </a:spcBef>
              </a:pPr>
              <a:t>3</a:t>
            </a:fld>
            <a:endParaRPr lang="en-US" altLang="cs-CZ">
              <a:latin typeface="Arial" panose="020B0604020202020204" pitchFamily="34" charset="0"/>
            </a:endParaRPr>
          </a:p>
        </p:txBody>
      </p:sp>
    </p:spTree>
    <p:extLst>
      <p:ext uri="{BB962C8B-B14F-4D97-AF65-F5344CB8AC3E}">
        <p14:creationId xmlns:p14="http://schemas.microsoft.com/office/powerpoint/2010/main" val="425301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5D4AFD-F3A8-4311-816C-F38A3B45CCE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DFC4BE6-F535-4C3E-A0F1-0B2097EAD9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770F5E6-740B-45A0-9811-BFCD9BBD6F80}"/>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5" name="Zástupný symbol pro zápatí 4">
            <a:extLst>
              <a:ext uri="{FF2B5EF4-FFF2-40B4-BE49-F238E27FC236}">
                <a16:creationId xmlns:a16="http://schemas.microsoft.com/office/drawing/2014/main" id="{51EC6E66-F346-49A5-B3EB-5E69E3D7A3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4467F6-AF3A-44A9-9D75-EF1BA8F3D397}"/>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2903648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7DCF1-9426-4A0C-9FD3-20FDEFD9D2E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EED47BB-FF81-49B5-9D8B-E07051C4A49C}"/>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D2F357-F2B1-4BCE-8517-8F1A6CE3F462}"/>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5" name="Zástupný symbol pro zápatí 4">
            <a:extLst>
              <a:ext uri="{FF2B5EF4-FFF2-40B4-BE49-F238E27FC236}">
                <a16:creationId xmlns:a16="http://schemas.microsoft.com/office/drawing/2014/main" id="{74E75DEB-DBC0-4B68-8C6F-102D07AD481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C52718-036B-4E23-9277-40B9D841DE9E}"/>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199082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3008B97-B0CF-461E-9499-6064F3DF9C7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A4C79EC-A088-4218-ACDE-30F705395B85}"/>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46988A4-485A-4577-A0B7-935B8ED867EF}"/>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5" name="Zástupný symbol pro zápatí 4">
            <a:extLst>
              <a:ext uri="{FF2B5EF4-FFF2-40B4-BE49-F238E27FC236}">
                <a16:creationId xmlns:a16="http://schemas.microsoft.com/office/drawing/2014/main" id="{E9CC1835-E974-417F-95D8-A98EBC2C26B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2E7737E-048D-4E69-8E67-25DEA727126E}"/>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48583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16FE47-FC6B-4B64-A749-DA5BB6112F2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69D9E47-6B5D-4746-ABBC-418FD8DA601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0ABB5E5-E597-4A95-A786-8F4C8DD53B60}"/>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5" name="Zástupný symbol pro zápatí 4">
            <a:extLst>
              <a:ext uri="{FF2B5EF4-FFF2-40B4-BE49-F238E27FC236}">
                <a16:creationId xmlns:a16="http://schemas.microsoft.com/office/drawing/2014/main" id="{5496983A-05F0-4BC3-B67C-F9E8A3F47C4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4DE034-B3A5-4510-838E-789DD417EAF5}"/>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1514519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FA8160-68DB-43D0-B130-DAEBB26756E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9F4DCB15-0E81-4341-A6FD-96CB0FDD27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8389397-AC93-44A1-92B3-42D1FE223A48}"/>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5" name="Zástupný symbol pro zápatí 4">
            <a:extLst>
              <a:ext uri="{FF2B5EF4-FFF2-40B4-BE49-F238E27FC236}">
                <a16:creationId xmlns:a16="http://schemas.microsoft.com/office/drawing/2014/main" id="{8F88DE4E-D796-4E41-BE34-3A7107D268E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9CCAE89-2426-4EA0-8493-CAD9B6402AAD}"/>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2286978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CEA3B4-532F-4472-ACF4-4FE9874D6D8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8BD2A3B-7FE4-4A64-951F-806E62DDC74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92A6114D-9886-45DE-B738-349F8E7F0DE6}"/>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B0EF580-2532-4304-82AC-A0339D18B076}"/>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6" name="Zástupný symbol pro zápatí 5">
            <a:extLst>
              <a:ext uri="{FF2B5EF4-FFF2-40B4-BE49-F238E27FC236}">
                <a16:creationId xmlns:a16="http://schemas.microsoft.com/office/drawing/2014/main" id="{AD11B546-B4AB-4C1C-A006-916AFEF8F0E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62E03F-51DD-44D5-8CC7-615729A9F738}"/>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858775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EF217A-1F3F-4A02-B205-AD0F0B0F3B9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FCB6B79-524A-456A-B60A-FFC782CA17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4DF7EE31-9523-41AD-B889-DDF72E4FEBE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4FDCD0D-6995-4D76-B327-EEB4278CA6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630C4E3-BB95-4EC7-B323-F2064035852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A785FA7-4E0E-400E-BFA8-81737387864B}"/>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8" name="Zástupný symbol pro zápatí 7">
            <a:extLst>
              <a:ext uri="{FF2B5EF4-FFF2-40B4-BE49-F238E27FC236}">
                <a16:creationId xmlns:a16="http://schemas.microsoft.com/office/drawing/2014/main" id="{2529CB66-6149-49FE-ACFC-D85BF8D0DF6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5322E43-3341-4D36-A6D6-5307B7F67F52}"/>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209967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4663FC-D0F1-4E51-B397-22AAF356D4C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1AFD686-06C2-4197-B9AF-EFD9DD06C44A}"/>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4" name="Zástupný symbol pro zápatí 3">
            <a:extLst>
              <a:ext uri="{FF2B5EF4-FFF2-40B4-BE49-F238E27FC236}">
                <a16:creationId xmlns:a16="http://schemas.microsoft.com/office/drawing/2014/main" id="{C943E482-05F3-4D78-ABC1-5742A03D275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61913A7-F995-43DD-9B44-800C65F47B5A}"/>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252144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C2F5464-1EAF-4280-A1A8-452268EBE00F}"/>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3" name="Zástupný symbol pro zápatí 2">
            <a:extLst>
              <a:ext uri="{FF2B5EF4-FFF2-40B4-BE49-F238E27FC236}">
                <a16:creationId xmlns:a16="http://schemas.microsoft.com/office/drawing/2014/main" id="{B339BFDF-FFA6-4581-A3C4-05957AEC60E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CE26605-4C3D-4A0D-9484-B62FF2A6668F}"/>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313649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572B54-0FF2-41EE-A946-8CBFACD23E7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8DA1F87-AC78-46AD-B478-E45ED40AE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6FED1CDE-CC31-4C22-93DC-EEFC76531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5D236F8-7E05-487A-BEA1-56201195F833}"/>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6" name="Zástupný symbol pro zápatí 5">
            <a:extLst>
              <a:ext uri="{FF2B5EF4-FFF2-40B4-BE49-F238E27FC236}">
                <a16:creationId xmlns:a16="http://schemas.microsoft.com/office/drawing/2014/main" id="{3E814CCD-C421-4C4A-B768-172EFE8D95D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9204162-70C9-473C-AD2E-623BA0E92DA4}"/>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3121716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CC014D-B4FB-491B-BAC1-1170BAE7362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94C22AC-23F3-453A-8435-4E8656A612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ADD2F671-3AFB-4BE6-80D7-14D2E7720C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E142A0F-455D-49DF-BE6E-4B600347E939}"/>
              </a:ext>
            </a:extLst>
          </p:cNvPr>
          <p:cNvSpPr>
            <a:spLocks noGrp="1"/>
          </p:cNvSpPr>
          <p:nvPr>
            <p:ph type="dt" sz="half" idx="10"/>
          </p:nvPr>
        </p:nvSpPr>
        <p:spPr/>
        <p:txBody>
          <a:bodyPr/>
          <a:lstStyle/>
          <a:p>
            <a:fld id="{D10E218B-2ADB-437A-AD06-86CF70AB43ED}" type="datetimeFigureOut">
              <a:rPr lang="cs-CZ" smtClean="0"/>
              <a:t>12.11.2024</a:t>
            </a:fld>
            <a:endParaRPr lang="cs-CZ"/>
          </a:p>
        </p:txBody>
      </p:sp>
      <p:sp>
        <p:nvSpPr>
          <p:cNvPr id="6" name="Zástupný symbol pro zápatí 5">
            <a:extLst>
              <a:ext uri="{FF2B5EF4-FFF2-40B4-BE49-F238E27FC236}">
                <a16:creationId xmlns:a16="http://schemas.microsoft.com/office/drawing/2014/main" id="{2E1A36B9-DB2E-47CE-82FF-979ABFDA835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EA1094C-0E2A-4791-AC7C-AFEDA052BFAB}"/>
              </a:ext>
            </a:extLst>
          </p:cNvPr>
          <p:cNvSpPr>
            <a:spLocks noGrp="1"/>
          </p:cNvSpPr>
          <p:nvPr>
            <p:ph type="sldNum" sz="quarter" idx="12"/>
          </p:nvPr>
        </p:nvSpPr>
        <p:spPr/>
        <p:txBody>
          <a:bodyPr/>
          <a:lstStyle/>
          <a:p>
            <a:fld id="{0618370E-0EDF-47C1-AD8E-542D3F2112A5}" type="slidenum">
              <a:rPr lang="cs-CZ" smtClean="0"/>
              <a:t>‹#›</a:t>
            </a:fld>
            <a:endParaRPr lang="cs-CZ"/>
          </a:p>
        </p:txBody>
      </p:sp>
    </p:spTree>
    <p:extLst>
      <p:ext uri="{BB962C8B-B14F-4D97-AF65-F5344CB8AC3E}">
        <p14:creationId xmlns:p14="http://schemas.microsoft.com/office/powerpoint/2010/main" val="1280179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69AA2C8-F208-41AE-A545-BB8313DB1F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DE7E88AD-A793-4B0A-B0CE-6058FC9959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512D7B-C7CC-4D8D-A89B-44DF3F6C5E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E218B-2ADB-437A-AD06-86CF70AB43ED}" type="datetimeFigureOut">
              <a:rPr lang="cs-CZ" smtClean="0"/>
              <a:t>12.11.2024</a:t>
            </a:fld>
            <a:endParaRPr lang="cs-CZ"/>
          </a:p>
        </p:txBody>
      </p:sp>
      <p:sp>
        <p:nvSpPr>
          <p:cNvPr id="5" name="Zástupný symbol pro zápatí 4">
            <a:extLst>
              <a:ext uri="{FF2B5EF4-FFF2-40B4-BE49-F238E27FC236}">
                <a16:creationId xmlns:a16="http://schemas.microsoft.com/office/drawing/2014/main" id="{FFA75DB1-09F1-433C-B4D8-E659B6053C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E6546BD-056A-4374-8ACE-9562DCF433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8370E-0EDF-47C1-AD8E-542D3F2112A5}" type="slidenum">
              <a:rPr lang="cs-CZ" smtClean="0"/>
              <a:t>‹#›</a:t>
            </a:fld>
            <a:endParaRPr lang="cs-CZ"/>
          </a:p>
        </p:txBody>
      </p:sp>
    </p:spTree>
    <p:extLst>
      <p:ext uri="{BB962C8B-B14F-4D97-AF65-F5344CB8AC3E}">
        <p14:creationId xmlns:p14="http://schemas.microsoft.com/office/powerpoint/2010/main" val="2691578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chor="ctr"/>
          <a:lstStyle/>
          <a:p>
            <a:r>
              <a:rPr lang="cs-CZ" dirty="0"/>
              <a:t>Atribuční chyby</a:t>
            </a:r>
          </a:p>
        </p:txBody>
      </p:sp>
      <p:sp>
        <p:nvSpPr>
          <p:cNvPr id="3" name="Podnadpis 2"/>
          <p:cNvSpPr>
            <a:spLocks noGrp="1"/>
          </p:cNvSpPr>
          <p:nvPr>
            <p:ph type="subTitle" idx="1"/>
          </p:nvPr>
        </p:nvSpPr>
        <p:spPr/>
        <p:txBody>
          <a:bodyPr>
            <a:normAutofit lnSpcReduction="10000"/>
          </a:bodyPr>
          <a:lstStyle/>
          <a:p>
            <a:r>
              <a:rPr lang="cs-CZ" dirty="0"/>
              <a:t>Jan Šerek</a:t>
            </a:r>
          </a:p>
          <a:p>
            <a:endParaRPr lang="cs-CZ" dirty="0"/>
          </a:p>
          <a:p>
            <a:r>
              <a:rPr lang="cs-CZ" dirty="0"/>
              <a:t>Sociální psychologie I</a:t>
            </a:r>
          </a:p>
          <a:p>
            <a:r>
              <a:rPr lang="cs-CZ" dirty="0"/>
              <a:t>12. 11. 2024</a:t>
            </a:r>
          </a:p>
        </p:txBody>
      </p:sp>
    </p:spTree>
    <p:extLst>
      <p:ext uri="{BB962C8B-B14F-4D97-AF65-F5344CB8AC3E}">
        <p14:creationId xmlns:p14="http://schemas.microsoft.com/office/powerpoint/2010/main" val="2730877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2A7CFE12-7CA8-337E-3A89-8C2DD88CF15F}"/>
              </a:ext>
            </a:extLst>
          </p:cNvPr>
          <p:cNvSpPr>
            <a:spLocks noGrp="1"/>
          </p:cNvSpPr>
          <p:nvPr>
            <p:ph type="title"/>
          </p:nvPr>
        </p:nvSpPr>
        <p:spPr/>
        <p:txBody>
          <a:bodyPr/>
          <a:lstStyle/>
          <a:p>
            <a:r>
              <a:rPr lang="cs-CZ" altLang="cs-CZ"/>
              <a:t>Základní atribuční chyba</a:t>
            </a:r>
            <a:endParaRPr lang="en-US" altLang="cs-CZ"/>
          </a:p>
        </p:txBody>
      </p:sp>
      <p:sp>
        <p:nvSpPr>
          <p:cNvPr id="3" name="Zástupný symbol pro obsah 2">
            <a:extLst>
              <a:ext uri="{FF2B5EF4-FFF2-40B4-BE49-F238E27FC236}">
                <a16:creationId xmlns:a16="http://schemas.microsoft.com/office/drawing/2014/main" id="{4E1FE5D9-24BD-6802-9299-C9D98986764C}"/>
              </a:ext>
            </a:extLst>
          </p:cNvPr>
          <p:cNvSpPr>
            <a:spLocks noGrp="1"/>
          </p:cNvSpPr>
          <p:nvPr>
            <p:ph idx="1"/>
          </p:nvPr>
        </p:nvSpPr>
        <p:spPr/>
        <p:txBody>
          <a:bodyPr/>
          <a:lstStyle/>
          <a:p>
            <a:pPr marL="0" indent="0">
              <a:buFont typeface="Arial" panose="020B0604020202020204" pitchFamily="34" charset="0"/>
              <a:buNone/>
              <a:defRPr/>
            </a:pPr>
            <a:r>
              <a:rPr lang="cs-CZ" dirty="0"/>
              <a:t>Lidé mají tendenci přeceňovat dispoziční příčiny chování druhých.</a:t>
            </a:r>
          </a:p>
          <a:p>
            <a:pPr marL="0" indent="0">
              <a:buFont typeface="Arial" panose="020B0604020202020204" pitchFamily="34" charset="0"/>
              <a:buNone/>
              <a:defRPr/>
            </a:pPr>
            <a:endParaRPr lang="cs-CZ" dirty="0"/>
          </a:p>
          <a:p>
            <a:pPr marL="0" indent="0">
              <a:buFont typeface="Arial" panose="020B0604020202020204" pitchFamily="34" charset="0"/>
              <a:buNone/>
              <a:defRPr/>
            </a:pPr>
            <a:r>
              <a:rPr lang="cs-CZ" dirty="0"/>
              <a:t>Proč?</a:t>
            </a:r>
          </a:p>
          <a:p>
            <a:pPr marL="363538" indent="-363538">
              <a:buFont typeface="Arial" charset="0"/>
              <a:buChar char="•"/>
              <a:defRPr/>
            </a:pPr>
            <a:r>
              <a:rPr lang="cs-CZ" sz="2400" dirty="0"/>
              <a:t>nápadnost (osoba versus pozadí)</a:t>
            </a:r>
          </a:p>
          <a:p>
            <a:pPr marL="363538" indent="-363538">
              <a:buFont typeface="Arial" charset="0"/>
              <a:buChar char="•"/>
              <a:defRPr/>
            </a:pPr>
            <a:r>
              <a:rPr lang="cs-CZ" sz="2400" dirty="0"/>
              <a:t>automatická interní </a:t>
            </a:r>
            <a:r>
              <a:rPr lang="cs-CZ" sz="2400" dirty="0" err="1"/>
              <a:t>atribuce</a:t>
            </a:r>
            <a:r>
              <a:rPr lang="cs-CZ" sz="2400" dirty="0"/>
              <a:t> + záměrné/kontrolované zohlednění situačních faktorů (které vyžaduje úsilí)</a:t>
            </a:r>
          </a:p>
          <a:p>
            <a:pPr marL="363538" indent="-363538">
              <a:buFont typeface="Arial" charset="0"/>
              <a:buChar char="•"/>
              <a:defRPr/>
            </a:pPr>
            <a:r>
              <a:rPr lang="cs-CZ" sz="2400" dirty="0"/>
              <a:t>tendence hledat ve světě okolo jistotu a smysl (např. víra ve spravedlivý svět)</a:t>
            </a:r>
          </a:p>
          <a:p>
            <a:pPr marL="363538" indent="-363538">
              <a:buFont typeface="Arial" charset="0"/>
              <a:buChar char="•"/>
              <a:defRPr/>
            </a:pPr>
            <a:r>
              <a:rPr lang="cs-CZ" sz="2400" dirty="0"/>
              <a:t>kultura a ideologie</a:t>
            </a:r>
          </a:p>
          <a:p>
            <a:pPr marL="0" indent="0">
              <a:buFont typeface="Arial" panose="020B0604020202020204" pitchFamily="34" charset="0"/>
              <a:buNone/>
              <a:defRPr/>
            </a:pPr>
            <a:endParaRPr lang="cs-CZ" dirty="0"/>
          </a:p>
          <a:p>
            <a:pPr marL="0" indent="0">
              <a:buFont typeface="Arial" panose="020B0604020202020204" pitchFamily="34" charset="0"/>
              <a:buNone/>
              <a:defRPr/>
            </a:pPr>
            <a:endParaRPr lang="cs-CZ" dirty="0"/>
          </a:p>
        </p:txBody>
      </p:sp>
    </p:spTree>
    <p:extLst>
      <p:ext uri="{BB962C8B-B14F-4D97-AF65-F5344CB8AC3E}">
        <p14:creationId xmlns:p14="http://schemas.microsoft.com/office/powerpoint/2010/main" val="250096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16E67CF1-0212-FF3C-51B1-82CE32859C75}"/>
              </a:ext>
            </a:extLst>
          </p:cNvPr>
          <p:cNvSpPr>
            <a:spLocks noGrp="1"/>
          </p:cNvSpPr>
          <p:nvPr>
            <p:ph type="title"/>
          </p:nvPr>
        </p:nvSpPr>
        <p:spPr/>
        <p:txBody>
          <a:bodyPr/>
          <a:lstStyle/>
          <a:p>
            <a:r>
              <a:rPr lang="cs-CZ" altLang="cs-CZ"/>
              <a:t>Základní atribuční chyba</a:t>
            </a:r>
            <a:endParaRPr lang="en-US" altLang="cs-CZ"/>
          </a:p>
        </p:txBody>
      </p:sp>
      <p:sp>
        <p:nvSpPr>
          <p:cNvPr id="17411" name="Zástupný symbol pro obsah 2">
            <a:extLst>
              <a:ext uri="{FF2B5EF4-FFF2-40B4-BE49-F238E27FC236}">
                <a16:creationId xmlns:a16="http://schemas.microsoft.com/office/drawing/2014/main" id="{F1A8C198-AC43-94E3-976A-D15D25ABCC5C}"/>
              </a:ext>
            </a:extLst>
          </p:cNvPr>
          <p:cNvSpPr>
            <a:spLocks noGrp="1"/>
          </p:cNvSpPr>
          <p:nvPr>
            <p:ph idx="1"/>
          </p:nvPr>
        </p:nvSpPr>
        <p:spPr/>
        <p:txBody>
          <a:bodyPr/>
          <a:lstStyle/>
          <a:p>
            <a:pPr marL="0" indent="0">
              <a:buFont typeface="Arial" panose="020B0604020202020204" pitchFamily="34" charset="0"/>
              <a:buNone/>
            </a:pPr>
            <a:r>
              <a:rPr lang="cs-CZ" altLang="cs-CZ"/>
              <a:t>Lidé mají tendenci přeceňovat dispoziční příčiny chování druhých.</a:t>
            </a:r>
          </a:p>
          <a:p>
            <a:pPr marL="0" indent="0">
              <a:buFont typeface="Arial" panose="020B0604020202020204" pitchFamily="34" charset="0"/>
              <a:buNone/>
            </a:pPr>
            <a:endParaRPr lang="cs-CZ" altLang="cs-CZ"/>
          </a:p>
          <a:p>
            <a:pPr marL="0" indent="0">
              <a:buFont typeface="Arial" panose="020B0604020202020204" pitchFamily="34" charset="0"/>
              <a:buNone/>
            </a:pPr>
            <a:r>
              <a:rPr lang="cs-CZ" altLang="cs-CZ" b="1"/>
              <a:t>Existují nějaké protipříklady?</a:t>
            </a:r>
            <a:endParaRPr lang="cs-CZ" altLang="cs-CZ"/>
          </a:p>
          <a:p>
            <a:pPr marL="0" indent="0">
              <a:buFont typeface="Arial" panose="020B0604020202020204" pitchFamily="34" charset="0"/>
              <a:buNone/>
            </a:pPr>
            <a:r>
              <a:rPr lang="cs-CZ" altLang="cs-CZ"/>
              <a:t>	</a:t>
            </a:r>
          </a:p>
        </p:txBody>
      </p:sp>
    </p:spTree>
    <p:extLst>
      <p:ext uri="{BB962C8B-B14F-4D97-AF65-F5344CB8AC3E}">
        <p14:creationId xmlns:p14="http://schemas.microsoft.com/office/powerpoint/2010/main" val="4278613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B9B68DFF-4595-4E48-00C8-3E8B217807CB}"/>
              </a:ext>
            </a:extLst>
          </p:cNvPr>
          <p:cNvSpPr>
            <a:spLocks noGrp="1"/>
          </p:cNvSpPr>
          <p:nvPr>
            <p:ph type="title"/>
          </p:nvPr>
        </p:nvSpPr>
        <p:spPr/>
        <p:txBody>
          <a:bodyPr/>
          <a:lstStyle/>
          <a:p>
            <a:endParaRPr lang="cs-CZ" altLang="cs-CZ"/>
          </a:p>
        </p:txBody>
      </p:sp>
      <p:sp>
        <p:nvSpPr>
          <p:cNvPr id="18435" name="Zástupný symbol pro obsah 4">
            <a:extLst>
              <a:ext uri="{FF2B5EF4-FFF2-40B4-BE49-F238E27FC236}">
                <a16:creationId xmlns:a16="http://schemas.microsoft.com/office/drawing/2014/main" id="{864FBA1C-326F-5299-F121-D38C88493C77}"/>
              </a:ext>
            </a:extLst>
          </p:cNvPr>
          <p:cNvSpPr>
            <a:spLocks noGrp="1"/>
          </p:cNvSpPr>
          <p:nvPr>
            <p:ph idx="1"/>
          </p:nvPr>
        </p:nvSpPr>
        <p:spPr/>
        <p:txBody>
          <a:bodyPr/>
          <a:lstStyle/>
          <a:p>
            <a:pPr marL="0" indent="0">
              <a:buFont typeface="Arial" panose="020B0604020202020204" pitchFamily="34" charset="0"/>
              <a:buNone/>
            </a:pPr>
            <a:r>
              <a:rPr lang="cs-CZ" altLang="cs-CZ"/>
              <a:t>Můj syn by nikdy nic takového neudělal, museli ho navést spolužáci. Vždyť ti pořád dělají takové vylomeniny, protože to jsou pěkní grázlíci. Když nad nimi stojí učitel, to sekají dobrotu, ale jakmile není ve třídě, hned zvlčí. Náš Kájík byl s námi třeba o víkendu navštívit nemocnou babičku, tak hodný chlapec to je.</a:t>
            </a:r>
            <a:endParaRPr lang="en-US" altLang="cs-CZ"/>
          </a:p>
        </p:txBody>
      </p:sp>
    </p:spTree>
    <p:extLst>
      <p:ext uri="{BB962C8B-B14F-4D97-AF65-F5344CB8AC3E}">
        <p14:creationId xmlns:p14="http://schemas.microsoft.com/office/powerpoint/2010/main" val="427337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F11342D4-C1E2-7EDB-F8B9-F68F01BBB41A}"/>
              </a:ext>
            </a:extLst>
          </p:cNvPr>
          <p:cNvSpPr>
            <a:spLocks noGrp="1"/>
          </p:cNvSpPr>
          <p:nvPr>
            <p:ph type="title"/>
          </p:nvPr>
        </p:nvSpPr>
        <p:spPr/>
        <p:txBody>
          <a:bodyPr/>
          <a:lstStyle/>
          <a:p>
            <a:r>
              <a:rPr lang="cs-CZ" altLang="cs-CZ"/>
              <a:t>Positivity / negativity effect</a:t>
            </a:r>
          </a:p>
        </p:txBody>
      </p:sp>
      <p:sp>
        <p:nvSpPr>
          <p:cNvPr id="16386" name="Zástupný symbol pro obsah 4">
            <a:extLst>
              <a:ext uri="{FF2B5EF4-FFF2-40B4-BE49-F238E27FC236}">
                <a16:creationId xmlns:a16="http://schemas.microsoft.com/office/drawing/2014/main" id="{E6B7BDD9-1FC3-0626-E9E0-69C091F13AB1}"/>
              </a:ext>
            </a:extLst>
          </p:cNvPr>
          <p:cNvSpPr>
            <a:spLocks noGrp="1"/>
          </p:cNvSpPr>
          <p:nvPr>
            <p:ph idx="1"/>
          </p:nvPr>
        </p:nvSpPr>
        <p:spPr/>
        <p:txBody>
          <a:bodyPr/>
          <a:lstStyle/>
          <a:p>
            <a:pPr marL="0" indent="0">
              <a:buFont typeface="Arial" panose="020B0604020202020204" pitchFamily="34" charset="0"/>
              <a:buNone/>
              <a:defRPr/>
            </a:pPr>
            <a:r>
              <a:rPr lang="cs-CZ" altLang="cs-CZ" dirty="0">
                <a:solidFill>
                  <a:srgbClr val="00B050"/>
                </a:solidFill>
              </a:rPr>
              <a:t>Můj syn by nikdy nic takového neudělal, museli ho navést spolužáci. </a:t>
            </a:r>
            <a:r>
              <a:rPr lang="cs-CZ" altLang="cs-CZ" dirty="0">
                <a:solidFill>
                  <a:srgbClr val="002060"/>
                </a:solidFill>
              </a:rPr>
              <a:t>Vždyť ti pořád dělají takové vylomeniny, protože to jsou pěkní grázlíci.</a:t>
            </a:r>
            <a:r>
              <a:rPr lang="cs-CZ" altLang="cs-CZ" dirty="0"/>
              <a:t> </a:t>
            </a:r>
            <a:r>
              <a:rPr lang="cs-CZ" altLang="cs-CZ" dirty="0">
                <a:solidFill>
                  <a:schemeClr val="accent6">
                    <a:lumMod val="75000"/>
                  </a:schemeClr>
                </a:solidFill>
              </a:rPr>
              <a:t>Když nad nimi stojí učitel, to sekají dobrotu, ale jakmile není ve třídě, hned zvlčí.</a:t>
            </a:r>
            <a:r>
              <a:rPr lang="cs-CZ" altLang="cs-CZ" dirty="0"/>
              <a:t> </a:t>
            </a:r>
            <a:r>
              <a:rPr lang="cs-CZ" altLang="cs-CZ" dirty="0">
                <a:solidFill>
                  <a:srgbClr val="FF0000"/>
                </a:solidFill>
              </a:rPr>
              <a:t>Náš </a:t>
            </a:r>
            <a:r>
              <a:rPr lang="cs-CZ" altLang="cs-CZ" dirty="0" err="1">
                <a:solidFill>
                  <a:srgbClr val="FF0000"/>
                </a:solidFill>
              </a:rPr>
              <a:t>Kájík</a:t>
            </a:r>
            <a:r>
              <a:rPr lang="cs-CZ" altLang="cs-CZ" dirty="0">
                <a:solidFill>
                  <a:srgbClr val="FF0000"/>
                </a:solidFill>
              </a:rPr>
              <a:t> byl s námi třeba o víkendu navštívit nemocnou babičku, tak hodný chlapec to je.</a:t>
            </a:r>
            <a:endParaRPr lang="en-US" altLang="cs-CZ" dirty="0">
              <a:solidFill>
                <a:srgbClr val="FF0000"/>
              </a:solidFill>
            </a:endParaRPr>
          </a:p>
        </p:txBody>
      </p:sp>
      <p:graphicFrame>
        <p:nvGraphicFramePr>
          <p:cNvPr id="4" name="Zástupný symbol pro obsah 3">
            <a:extLst>
              <a:ext uri="{FF2B5EF4-FFF2-40B4-BE49-F238E27FC236}">
                <a16:creationId xmlns:a16="http://schemas.microsoft.com/office/drawing/2014/main" id="{40EFF2AE-E5B7-60EA-E474-884FB15FD469}"/>
              </a:ext>
            </a:extLst>
          </p:cNvPr>
          <p:cNvGraphicFramePr>
            <a:graphicFrameLocks/>
          </p:cNvGraphicFramePr>
          <p:nvPr/>
        </p:nvGraphicFramePr>
        <p:xfrm>
          <a:off x="609600" y="4681538"/>
          <a:ext cx="10972800" cy="1112838"/>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tblGrid>
              <a:tr h="370946">
                <a:tc>
                  <a:txBody>
                    <a:bodyPr/>
                    <a:lstStyle/>
                    <a:p>
                      <a:r>
                        <a:rPr lang="cs-CZ" sz="1800" dirty="0"/>
                        <a:t>OSOBA, kterou</a:t>
                      </a:r>
                      <a:endParaRPr lang="en-US" sz="1800" dirty="0"/>
                    </a:p>
                  </a:txBody>
                  <a:tcPr marL="121920" marR="121920" marT="45733" marB="45733"/>
                </a:tc>
                <a:tc>
                  <a:txBody>
                    <a:bodyPr/>
                    <a:lstStyle/>
                    <a:p>
                      <a:pPr algn="ctr"/>
                      <a:r>
                        <a:rPr lang="cs-CZ" sz="1800" dirty="0"/>
                        <a:t>pozitivní čin</a:t>
                      </a:r>
                      <a:endParaRPr lang="en-US" sz="1800" dirty="0"/>
                    </a:p>
                  </a:txBody>
                  <a:tcPr marL="121920" marR="121920" marT="45733" marB="45733"/>
                </a:tc>
                <a:tc>
                  <a:txBody>
                    <a:bodyPr/>
                    <a:lstStyle/>
                    <a:p>
                      <a:pPr algn="ctr"/>
                      <a:r>
                        <a:rPr lang="cs-CZ" sz="1800" dirty="0"/>
                        <a:t>negativní čin</a:t>
                      </a:r>
                      <a:endParaRPr lang="en-US" sz="1800" dirty="0"/>
                    </a:p>
                  </a:txBody>
                  <a:tcPr marL="121920" marR="121920" marT="45733" marB="45733"/>
                </a:tc>
                <a:extLst>
                  <a:ext uri="{0D108BD9-81ED-4DB2-BD59-A6C34878D82A}">
                    <a16:rowId xmlns:a16="http://schemas.microsoft.com/office/drawing/2014/main" val="10000"/>
                  </a:ext>
                </a:extLst>
              </a:tr>
              <a:tr h="370946">
                <a:tc>
                  <a:txBody>
                    <a:bodyPr/>
                    <a:lstStyle/>
                    <a:p>
                      <a:r>
                        <a:rPr lang="cs-CZ" sz="1800" dirty="0"/>
                        <a:t>máme rádi</a:t>
                      </a:r>
                      <a:endParaRPr lang="en-US" sz="1800" dirty="0"/>
                    </a:p>
                  </a:txBody>
                  <a:tcPr marL="121920" marR="121920" marT="45733" marB="45733"/>
                </a:tc>
                <a:tc>
                  <a:txBody>
                    <a:bodyPr/>
                    <a:lstStyle/>
                    <a:p>
                      <a:pPr algn="ctr"/>
                      <a:r>
                        <a:rPr lang="cs-CZ" sz="1800" b="1" dirty="0">
                          <a:solidFill>
                            <a:srgbClr val="FF0000"/>
                          </a:solidFill>
                        </a:rPr>
                        <a:t>dispoziční</a:t>
                      </a:r>
                      <a:endParaRPr lang="en-US" sz="1800" b="1" dirty="0">
                        <a:solidFill>
                          <a:srgbClr val="FF0000"/>
                        </a:solidFill>
                      </a:endParaRPr>
                    </a:p>
                  </a:txBody>
                  <a:tcPr marL="121920" marR="121920" marT="45733" marB="45733"/>
                </a:tc>
                <a:tc>
                  <a:txBody>
                    <a:bodyPr/>
                    <a:lstStyle/>
                    <a:p>
                      <a:pPr algn="ctr"/>
                      <a:r>
                        <a:rPr lang="cs-CZ" sz="1800" b="1" dirty="0">
                          <a:solidFill>
                            <a:srgbClr val="00B050"/>
                          </a:solidFill>
                        </a:rPr>
                        <a:t>situační</a:t>
                      </a:r>
                      <a:endParaRPr lang="en-US" sz="1800" b="1" dirty="0">
                        <a:solidFill>
                          <a:srgbClr val="00B050"/>
                        </a:solidFill>
                      </a:endParaRPr>
                    </a:p>
                  </a:txBody>
                  <a:tcPr marL="121920" marR="121920" marT="45733" marB="45733"/>
                </a:tc>
                <a:extLst>
                  <a:ext uri="{0D108BD9-81ED-4DB2-BD59-A6C34878D82A}">
                    <a16:rowId xmlns:a16="http://schemas.microsoft.com/office/drawing/2014/main" val="10001"/>
                  </a:ext>
                </a:extLst>
              </a:tr>
              <a:tr h="370946">
                <a:tc>
                  <a:txBody>
                    <a:bodyPr/>
                    <a:lstStyle/>
                    <a:p>
                      <a:r>
                        <a:rPr lang="cs-CZ" sz="1800" dirty="0"/>
                        <a:t>nemáme</a:t>
                      </a:r>
                      <a:r>
                        <a:rPr lang="cs-CZ" sz="1800" baseline="0" dirty="0"/>
                        <a:t> rádi</a:t>
                      </a:r>
                      <a:endParaRPr lang="en-US" sz="1800" dirty="0"/>
                    </a:p>
                  </a:txBody>
                  <a:tcPr marL="121920" marR="121920" marT="45733" marB="45733"/>
                </a:tc>
                <a:tc>
                  <a:txBody>
                    <a:bodyPr/>
                    <a:lstStyle/>
                    <a:p>
                      <a:pPr algn="ctr"/>
                      <a:r>
                        <a:rPr lang="cs-CZ" sz="1800" b="1" dirty="0">
                          <a:solidFill>
                            <a:schemeClr val="accent6">
                              <a:lumMod val="75000"/>
                            </a:schemeClr>
                          </a:solidFill>
                        </a:rPr>
                        <a:t>situační</a:t>
                      </a:r>
                      <a:endParaRPr lang="en-US" sz="1800" b="1" dirty="0">
                        <a:solidFill>
                          <a:schemeClr val="accent6">
                            <a:lumMod val="75000"/>
                          </a:schemeClr>
                        </a:solidFill>
                      </a:endParaRPr>
                    </a:p>
                  </a:txBody>
                  <a:tcPr marL="121920" marR="121920" marT="45733" marB="45733"/>
                </a:tc>
                <a:tc>
                  <a:txBody>
                    <a:bodyPr/>
                    <a:lstStyle/>
                    <a:p>
                      <a:pPr algn="ctr"/>
                      <a:r>
                        <a:rPr lang="cs-CZ" sz="1800" b="1" dirty="0">
                          <a:solidFill>
                            <a:srgbClr val="002060"/>
                          </a:solidFill>
                        </a:rPr>
                        <a:t>dispoziční</a:t>
                      </a:r>
                      <a:endParaRPr lang="en-US" sz="1800" b="1" dirty="0">
                        <a:solidFill>
                          <a:srgbClr val="002060"/>
                        </a:solidFill>
                      </a:endParaRPr>
                    </a:p>
                  </a:txBody>
                  <a:tcPr marL="121920" marR="121920" marT="45733" marB="45733"/>
                </a:tc>
                <a:extLst>
                  <a:ext uri="{0D108BD9-81ED-4DB2-BD59-A6C34878D82A}">
                    <a16:rowId xmlns:a16="http://schemas.microsoft.com/office/drawing/2014/main" val="10002"/>
                  </a:ext>
                </a:extLst>
              </a:tr>
            </a:tbl>
          </a:graphicData>
        </a:graphic>
      </p:graphicFrame>
      <p:sp>
        <p:nvSpPr>
          <p:cNvPr id="5" name="Obdélník 4">
            <a:extLst>
              <a:ext uri="{FF2B5EF4-FFF2-40B4-BE49-F238E27FC236}">
                <a16:creationId xmlns:a16="http://schemas.microsoft.com/office/drawing/2014/main" id="{C789D7B7-4803-8129-9F02-F32BA4195BBE}"/>
              </a:ext>
            </a:extLst>
          </p:cNvPr>
          <p:cNvSpPr/>
          <p:nvPr/>
        </p:nvSpPr>
        <p:spPr>
          <a:xfrm>
            <a:off x="5232400" y="5054600"/>
            <a:ext cx="5327650" cy="9159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6" name="TextovéPole 5">
            <a:extLst>
              <a:ext uri="{FF2B5EF4-FFF2-40B4-BE49-F238E27FC236}">
                <a16:creationId xmlns:a16="http://schemas.microsoft.com/office/drawing/2014/main" id="{7A33A5A4-61C9-D8CE-2719-517BEBB1B479}"/>
              </a:ext>
            </a:extLst>
          </p:cNvPr>
          <p:cNvSpPr txBox="1"/>
          <p:nvPr/>
        </p:nvSpPr>
        <p:spPr>
          <a:xfrm>
            <a:off x="7104063" y="5970588"/>
            <a:ext cx="3455987" cy="369887"/>
          </a:xfrm>
          <a:prstGeom prst="rect">
            <a:avLst/>
          </a:prstGeom>
          <a:noFill/>
        </p:spPr>
        <p:txBody>
          <a:bodyPr wrap="none">
            <a:spAutoFit/>
          </a:bodyPr>
          <a:lstStyle/>
          <a:p>
            <a:pPr>
              <a:defRPr/>
            </a:pPr>
            <a:r>
              <a:rPr lang="cs-CZ" dirty="0">
                <a:solidFill>
                  <a:srgbClr val="C00000"/>
                </a:solidFill>
                <a:latin typeface="+mn-lt"/>
              </a:rPr>
              <a:t>který typ </a:t>
            </a:r>
            <a:r>
              <a:rPr lang="cs-CZ" dirty="0" err="1">
                <a:solidFill>
                  <a:srgbClr val="C00000"/>
                </a:solidFill>
                <a:latin typeface="+mn-lt"/>
              </a:rPr>
              <a:t>atribucí</a:t>
            </a:r>
            <a:r>
              <a:rPr lang="cs-CZ" dirty="0">
                <a:solidFill>
                  <a:srgbClr val="C00000"/>
                </a:solidFill>
                <a:latin typeface="+mn-lt"/>
              </a:rPr>
              <a:t> kdy přeceňujeme</a:t>
            </a:r>
          </a:p>
        </p:txBody>
      </p:sp>
    </p:spTree>
    <p:extLst>
      <p:ext uri="{BB962C8B-B14F-4D97-AF65-F5344CB8AC3E}">
        <p14:creationId xmlns:p14="http://schemas.microsoft.com/office/powerpoint/2010/main" val="3772250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B18807DA-D3BA-22F9-E28A-40B04E1ECDD7}"/>
              </a:ext>
            </a:extLst>
          </p:cNvPr>
          <p:cNvSpPr>
            <a:spLocks noGrp="1"/>
          </p:cNvSpPr>
          <p:nvPr>
            <p:ph type="title"/>
          </p:nvPr>
        </p:nvSpPr>
        <p:spPr/>
        <p:txBody>
          <a:bodyPr/>
          <a:lstStyle/>
          <a:p>
            <a:r>
              <a:rPr lang="cs-CZ" altLang="cs-CZ" dirty="0"/>
              <a:t>Jaký je podle vás Petr Pavel?</a:t>
            </a:r>
            <a:endParaRPr lang="en-US" altLang="cs-CZ" dirty="0"/>
          </a:p>
        </p:txBody>
      </p:sp>
      <p:sp>
        <p:nvSpPr>
          <p:cNvPr id="20483" name="Zástupný symbol pro obsah 3">
            <a:extLst>
              <a:ext uri="{FF2B5EF4-FFF2-40B4-BE49-F238E27FC236}">
                <a16:creationId xmlns:a16="http://schemas.microsoft.com/office/drawing/2014/main" id="{711C5ECE-1264-F8F4-C568-B88D1F6AE561}"/>
              </a:ext>
            </a:extLst>
          </p:cNvPr>
          <p:cNvSpPr>
            <a:spLocks noGrp="1"/>
          </p:cNvSpPr>
          <p:nvPr>
            <p:ph idx="1"/>
          </p:nvPr>
        </p:nvSpPr>
        <p:spPr/>
        <p:txBody>
          <a:bodyPr>
            <a:normAutofit lnSpcReduction="10000"/>
          </a:bodyPr>
          <a:lstStyle/>
          <a:p>
            <a:pPr marL="457200" indent="-457200">
              <a:buFont typeface="Arial" panose="020B0604020202020204" pitchFamily="34" charset="0"/>
              <a:buAutoNum type="arabicPeriod"/>
            </a:pPr>
            <a:r>
              <a:rPr lang="cs-CZ" altLang="cs-CZ" sz="2000"/>
              <a:t>A) realistický</a:t>
            </a:r>
            <a:br>
              <a:rPr lang="cs-CZ" altLang="cs-CZ" sz="2000"/>
            </a:br>
            <a:r>
              <a:rPr lang="cs-CZ" altLang="cs-CZ" sz="2000"/>
              <a:t>B) idealistický</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dominantní</a:t>
            </a:r>
            <a:br>
              <a:rPr lang="cs-CZ" altLang="cs-CZ" sz="2000"/>
            </a:br>
            <a:r>
              <a:rPr lang="cs-CZ" altLang="cs-CZ" sz="2000"/>
              <a:t>B) submisivní</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skeptický</a:t>
            </a:r>
            <a:br>
              <a:rPr lang="cs-CZ" altLang="cs-CZ" sz="2000"/>
            </a:br>
            <a:r>
              <a:rPr lang="cs-CZ" altLang="cs-CZ" sz="2000"/>
              <a:t>B) důvěřivý</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tichý</a:t>
            </a:r>
            <a:br>
              <a:rPr lang="cs-CZ" altLang="cs-CZ" sz="2000"/>
            </a:br>
            <a:r>
              <a:rPr lang="cs-CZ" altLang="cs-CZ" sz="2000"/>
              <a:t>B) hovorný</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uhlazený</a:t>
            </a:r>
            <a:br>
              <a:rPr lang="cs-CZ" altLang="cs-CZ" sz="2000"/>
            </a:br>
            <a:r>
              <a:rPr lang="cs-CZ" altLang="cs-CZ" sz="2000"/>
              <a:t>B) přirozený</a:t>
            </a:r>
            <a:br>
              <a:rPr lang="cs-CZ" altLang="cs-CZ" sz="2000"/>
            </a:br>
            <a:r>
              <a:rPr lang="cs-CZ" altLang="cs-CZ" sz="2000"/>
              <a:t>C) záleží na situaci</a:t>
            </a:r>
          </a:p>
        </p:txBody>
      </p:sp>
      <p:sp>
        <p:nvSpPr>
          <p:cNvPr id="11" name="Zástupný symbol pro obsah 3">
            <a:extLst>
              <a:ext uri="{FF2B5EF4-FFF2-40B4-BE49-F238E27FC236}">
                <a16:creationId xmlns:a16="http://schemas.microsoft.com/office/drawing/2014/main" id="{8245671C-1276-010D-3D87-4DCF0160212E}"/>
              </a:ext>
            </a:extLst>
          </p:cNvPr>
          <p:cNvSpPr txBox="1">
            <a:spLocks/>
          </p:cNvSpPr>
          <p:nvPr/>
        </p:nvSpPr>
        <p:spPr bwMode="auto">
          <a:xfrm>
            <a:off x="4079875" y="1557338"/>
            <a:ext cx="2520950" cy="4924425"/>
          </a:xfrm>
          <a:prstGeom prst="rect">
            <a:avLst/>
          </a:prstGeom>
          <a:noFill/>
          <a:ln w="9525">
            <a:noFill/>
            <a:miter lim="800000"/>
            <a:headEnd/>
            <a:tailEnd/>
          </a:ln>
        </p:spPr>
        <p:txBody>
          <a:bodyPr/>
          <a:lstStyle/>
          <a:p>
            <a:pPr marL="457200" indent="-457200">
              <a:spcBef>
                <a:spcPct val="20000"/>
              </a:spcBef>
              <a:buFont typeface="+mj-lt"/>
              <a:buAutoNum type="arabicPeriod" startAt="6"/>
              <a:defRPr/>
            </a:pPr>
            <a:r>
              <a:rPr lang="cs-CZ" sz="2000" dirty="0">
                <a:latin typeface="+mn-lt"/>
                <a:cs typeface="+mn-cs"/>
              </a:rPr>
              <a:t>A) uvolněný</a:t>
            </a:r>
            <a:br>
              <a:rPr lang="cs-CZ" sz="2000" dirty="0">
                <a:latin typeface="+mn-lt"/>
                <a:cs typeface="+mn-cs"/>
              </a:rPr>
            </a:br>
            <a:r>
              <a:rPr lang="cs-CZ" sz="2000" dirty="0">
                <a:latin typeface="+mn-lt"/>
                <a:cs typeface="+mn-cs"/>
              </a:rPr>
              <a:t>B) kontrolující se</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6"/>
              <a:defRPr/>
            </a:pPr>
            <a:r>
              <a:rPr lang="cs-CZ" sz="2000" dirty="0">
                <a:latin typeface="+mn-lt"/>
                <a:cs typeface="+mn-cs"/>
              </a:rPr>
              <a:t>A) racionální</a:t>
            </a:r>
            <a:br>
              <a:rPr lang="cs-CZ" sz="2000" dirty="0">
                <a:latin typeface="+mn-lt"/>
                <a:cs typeface="+mn-cs"/>
              </a:rPr>
            </a:br>
            <a:r>
              <a:rPr lang="cs-CZ" sz="2000" dirty="0">
                <a:latin typeface="+mn-lt"/>
                <a:cs typeface="+mn-cs"/>
              </a:rPr>
              <a:t>B) emotivní</a:t>
            </a:r>
            <a:br>
              <a:rPr lang="cs-CZ" sz="2000" dirty="0">
                <a:latin typeface="+mn-lt"/>
                <a:cs typeface="+mn-cs"/>
              </a:rPr>
            </a:br>
            <a:r>
              <a:rPr lang="cs-CZ" sz="2000" dirty="0">
                <a:latin typeface="+mn-lt"/>
                <a:cs typeface="+mn-cs"/>
              </a:rPr>
              <a:t>C) záleží na situaci</a:t>
            </a:r>
          </a:p>
          <a:p>
            <a:pPr marL="457200" indent="-457200">
              <a:spcBef>
                <a:spcPct val="20000"/>
              </a:spcBef>
              <a:buFont typeface="+mj-lt"/>
              <a:buAutoNum type="arabicPeriod" startAt="6"/>
              <a:defRPr/>
            </a:pPr>
            <a:r>
              <a:rPr lang="cs-CZ" sz="2000" dirty="0">
                <a:latin typeface="+mn-lt"/>
                <a:cs typeface="+mn-cs"/>
              </a:rPr>
              <a:t>A) svědomitý</a:t>
            </a:r>
            <a:br>
              <a:rPr lang="cs-CZ" sz="2000" dirty="0">
                <a:latin typeface="+mn-lt"/>
                <a:cs typeface="+mn-cs"/>
              </a:rPr>
            </a:br>
            <a:r>
              <a:rPr lang="cs-CZ" sz="2000" dirty="0">
                <a:latin typeface="+mn-lt"/>
                <a:cs typeface="+mn-cs"/>
              </a:rPr>
              <a:t>B) nesvědomitý</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6"/>
              <a:defRPr/>
            </a:pPr>
            <a:r>
              <a:rPr lang="cs-CZ" sz="2000" dirty="0">
                <a:latin typeface="+mn-lt"/>
                <a:cs typeface="+mn-cs"/>
              </a:rPr>
              <a:t>A) opatrný</a:t>
            </a:r>
            <a:br>
              <a:rPr lang="cs-CZ" sz="2000" dirty="0">
                <a:latin typeface="+mn-lt"/>
                <a:cs typeface="+mn-cs"/>
              </a:rPr>
            </a:br>
            <a:r>
              <a:rPr lang="cs-CZ" sz="2000" dirty="0">
                <a:latin typeface="+mn-lt"/>
                <a:cs typeface="+mn-cs"/>
              </a:rPr>
              <a:t>B) smělý</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6"/>
              <a:defRPr/>
            </a:pPr>
            <a:r>
              <a:rPr lang="cs-CZ" sz="2000" dirty="0">
                <a:latin typeface="+mn-lt"/>
                <a:cs typeface="+mn-cs"/>
              </a:rPr>
              <a:t>A) mírný</a:t>
            </a:r>
            <a:br>
              <a:rPr lang="cs-CZ" sz="2000" dirty="0">
                <a:latin typeface="+mn-lt"/>
                <a:cs typeface="+mn-cs"/>
              </a:rPr>
            </a:br>
            <a:r>
              <a:rPr lang="cs-CZ" sz="2000" dirty="0">
                <a:latin typeface="+mn-lt"/>
                <a:cs typeface="+mn-cs"/>
              </a:rPr>
              <a:t>B) tvrdý</a:t>
            </a:r>
            <a:br>
              <a:rPr lang="cs-CZ" sz="2000" dirty="0">
                <a:latin typeface="+mn-lt"/>
                <a:cs typeface="+mn-cs"/>
              </a:rPr>
            </a:br>
            <a:r>
              <a:rPr lang="cs-CZ" sz="2000" dirty="0">
                <a:latin typeface="+mn-lt"/>
                <a:cs typeface="+mn-cs"/>
              </a:rPr>
              <a:t>C) záleží na situaci</a:t>
            </a:r>
          </a:p>
        </p:txBody>
      </p:sp>
      <p:sp>
        <p:nvSpPr>
          <p:cNvPr id="13" name="Zástupný symbol pro obsah 3">
            <a:extLst>
              <a:ext uri="{FF2B5EF4-FFF2-40B4-BE49-F238E27FC236}">
                <a16:creationId xmlns:a16="http://schemas.microsoft.com/office/drawing/2014/main" id="{754C7218-F07A-A407-4C67-118E0CA8C76B}"/>
              </a:ext>
            </a:extLst>
          </p:cNvPr>
          <p:cNvSpPr txBox="1">
            <a:spLocks/>
          </p:cNvSpPr>
          <p:nvPr/>
        </p:nvSpPr>
        <p:spPr bwMode="auto">
          <a:xfrm>
            <a:off x="7551738" y="4581525"/>
            <a:ext cx="2519362" cy="2044700"/>
          </a:xfrm>
          <a:prstGeom prst="rect">
            <a:avLst/>
          </a:prstGeom>
          <a:noFill/>
          <a:ln w="9525">
            <a:noFill/>
            <a:miter lim="800000"/>
            <a:headEnd/>
            <a:tailEnd/>
          </a:ln>
        </p:spPr>
        <p:txBody>
          <a:bodyPr/>
          <a:lstStyle/>
          <a:p>
            <a:pPr marL="457200" indent="-457200">
              <a:spcBef>
                <a:spcPct val="20000"/>
              </a:spcBef>
              <a:buFont typeface="+mj-lt"/>
              <a:buAutoNum type="arabicPeriod" startAt="11"/>
              <a:defRPr/>
            </a:pPr>
            <a:r>
              <a:rPr lang="cs-CZ" sz="2000" dirty="0">
                <a:latin typeface="+mn-lt"/>
                <a:cs typeface="+mn-cs"/>
              </a:rPr>
              <a:t>A) společenský</a:t>
            </a:r>
            <a:br>
              <a:rPr lang="cs-CZ" sz="2000" dirty="0">
                <a:latin typeface="+mn-lt"/>
                <a:cs typeface="+mn-cs"/>
              </a:rPr>
            </a:br>
            <a:r>
              <a:rPr lang="cs-CZ" sz="2000" dirty="0">
                <a:latin typeface="+mn-lt"/>
                <a:cs typeface="+mn-cs"/>
              </a:rPr>
              <a:t>B) odměřený</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11"/>
              <a:defRPr/>
            </a:pPr>
            <a:r>
              <a:rPr lang="cs-CZ" sz="2000" dirty="0">
                <a:latin typeface="+mn-lt"/>
                <a:cs typeface="+mn-cs"/>
              </a:rPr>
              <a:t>A) otevřený</a:t>
            </a:r>
            <a:br>
              <a:rPr lang="cs-CZ" sz="2000" dirty="0">
                <a:latin typeface="+mn-lt"/>
                <a:cs typeface="+mn-cs"/>
              </a:rPr>
            </a:br>
            <a:r>
              <a:rPr lang="cs-CZ" sz="2000" dirty="0">
                <a:latin typeface="+mn-lt"/>
                <a:cs typeface="+mn-cs"/>
              </a:rPr>
              <a:t>B) uzavřený</a:t>
            </a:r>
            <a:br>
              <a:rPr lang="cs-CZ" sz="2000" dirty="0">
                <a:latin typeface="+mn-lt"/>
                <a:cs typeface="+mn-cs"/>
              </a:rPr>
            </a:br>
            <a:r>
              <a:rPr lang="cs-CZ" sz="2000" dirty="0">
                <a:latin typeface="+mn-lt"/>
                <a:cs typeface="+mn-cs"/>
              </a:rPr>
              <a:t>C) záleží na situaci</a:t>
            </a:r>
          </a:p>
        </p:txBody>
      </p:sp>
      <p:pic>
        <p:nvPicPr>
          <p:cNvPr id="36866" name="Picture 2" descr="Petr Pavel (2023)">
            <a:extLst>
              <a:ext uri="{FF2B5EF4-FFF2-40B4-BE49-F238E27FC236}">
                <a16:creationId xmlns:a16="http://schemas.microsoft.com/office/drawing/2014/main" id="{27711288-ED85-A520-B5C0-86FB84C217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6630" y="840509"/>
            <a:ext cx="2428418" cy="3436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102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F8EF7359-5287-D65C-5A45-E3D3711C206C}"/>
              </a:ext>
            </a:extLst>
          </p:cNvPr>
          <p:cNvSpPr>
            <a:spLocks noGrp="1"/>
          </p:cNvSpPr>
          <p:nvPr>
            <p:ph type="title"/>
          </p:nvPr>
        </p:nvSpPr>
        <p:spPr/>
        <p:txBody>
          <a:bodyPr/>
          <a:lstStyle/>
          <a:p>
            <a:r>
              <a:rPr lang="cs-CZ" altLang="cs-CZ"/>
              <a:t>Jaký / jaká jste vy?</a:t>
            </a:r>
            <a:endParaRPr lang="en-US" altLang="cs-CZ"/>
          </a:p>
        </p:txBody>
      </p:sp>
      <p:sp>
        <p:nvSpPr>
          <p:cNvPr id="21507" name="Zástupný symbol pro obsah 3">
            <a:extLst>
              <a:ext uri="{FF2B5EF4-FFF2-40B4-BE49-F238E27FC236}">
                <a16:creationId xmlns:a16="http://schemas.microsoft.com/office/drawing/2014/main" id="{AC62DD79-B1F1-423F-454B-7C50C88E3217}"/>
              </a:ext>
            </a:extLst>
          </p:cNvPr>
          <p:cNvSpPr>
            <a:spLocks noGrp="1"/>
          </p:cNvSpPr>
          <p:nvPr>
            <p:ph idx="1"/>
          </p:nvPr>
        </p:nvSpPr>
        <p:spPr/>
        <p:txBody>
          <a:bodyPr>
            <a:normAutofit lnSpcReduction="10000"/>
          </a:bodyPr>
          <a:lstStyle/>
          <a:p>
            <a:pPr marL="457200" indent="-457200">
              <a:buFont typeface="Arial" panose="020B0604020202020204" pitchFamily="34" charset="0"/>
              <a:buAutoNum type="arabicPeriod"/>
            </a:pPr>
            <a:r>
              <a:rPr lang="cs-CZ" altLang="cs-CZ" sz="2000"/>
              <a:t>A) realistický</a:t>
            </a:r>
            <a:br>
              <a:rPr lang="cs-CZ" altLang="cs-CZ" sz="2000"/>
            </a:br>
            <a:r>
              <a:rPr lang="cs-CZ" altLang="cs-CZ" sz="2000"/>
              <a:t>B) idealistický</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dominantní</a:t>
            </a:r>
            <a:br>
              <a:rPr lang="cs-CZ" altLang="cs-CZ" sz="2000"/>
            </a:br>
            <a:r>
              <a:rPr lang="cs-CZ" altLang="cs-CZ" sz="2000"/>
              <a:t>B) submisivní</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skeptický</a:t>
            </a:r>
            <a:br>
              <a:rPr lang="cs-CZ" altLang="cs-CZ" sz="2000"/>
            </a:br>
            <a:r>
              <a:rPr lang="cs-CZ" altLang="cs-CZ" sz="2000"/>
              <a:t>B) důvěřivý</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tichý</a:t>
            </a:r>
            <a:br>
              <a:rPr lang="cs-CZ" altLang="cs-CZ" sz="2000"/>
            </a:br>
            <a:r>
              <a:rPr lang="cs-CZ" altLang="cs-CZ" sz="2000"/>
              <a:t>B) hovorný</a:t>
            </a:r>
            <a:br>
              <a:rPr lang="cs-CZ" altLang="cs-CZ" sz="2000"/>
            </a:br>
            <a:r>
              <a:rPr lang="cs-CZ" altLang="cs-CZ" sz="2000"/>
              <a:t>C) záleží na situaci</a:t>
            </a:r>
          </a:p>
          <a:p>
            <a:pPr marL="457200" indent="-457200">
              <a:buFont typeface="Arial" panose="020B0604020202020204" pitchFamily="34" charset="0"/>
              <a:buAutoNum type="arabicPeriod"/>
            </a:pPr>
            <a:r>
              <a:rPr lang="cs-CZ" altLang="cs-CZ" sz="2000"/>
              <a:t>A) uhlazený</a:t>
            </a:r>
            <a:br>
              <a:rPr lang="cs-CZ" altLang="cs-CZ" sz="2000"/>
            </a:br>
            <a:r>
              <a:rPr lang="cs-CZ" altLang="cs-CZ" sz="2000"/>
              <a:t>B) přirozený</a:t>
            </a:r>
            <a:br>
              <a:rPr lang="cs-CZ" altLang="cs-CZ" sz="2000"/>
            </a:br>
            <a:r>
              <a:rPr lang="cs-CZ" altLang="cs-CZ" sz="2000"/>
              <a:t>C) záleží na situaci</a:t>
            </a:r>
          </a:p>
        </p:txBody>
      </p:sp>
      <p:pic>
        <p:nvPicPr>
          <p:cNvPr id="21508" name="Picture 2">
            <a:extLst>
              <a:ext uri="{FF2B5EF4-FFF2-40B4-BE49-F238E27FC236}">
                <a16:creationId xmlns:a16="http://schemas.microsoft.com/office/drawing/2014/main" id="{4190BEA3-673E-5966-E98E-FF2FE76FA38F}"/>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7948613" y="1217613"/>
            <a:ext cx="2551112" cy="3095625"/>
          </a:xfrm>
          <a:noFill/>
        </p:spPr>
      </p:pic>
      <p:sp>
        <p:nvSpPr>
          <p:cNvPr id="11" name="Zástupný symbol pro obsah 3">
            <a:extLst>
              <a:ext uri="{FF2B5EF4-FFF2-40B4-BE49-F238E27FC236}">
                <a16:creationId xmlns:a16="http://schemas.microsoft.com/office/drawing/2014/main" id="{1AD701DE-423E-12D7-897C-680AA8C67AD2}"/>
              </a:ext>
            </a:extLst>
          </p:cNvPr>
          <p:cNvSpPr txBox="1">
            <a:spLocks/>
          </p:cNvSpPr>
          <p:nvPr/>
        </p:nvSpPr>
        <p:spPr bwMode="auto">
          <a:xfrm>
            <a:off x="4079875" y="1557338"/>
            <a:ext cx="2520950" cy="4924425"/>
          </a:xfrm>
          <a:prstGeom prst="rect">
            <a:avLst/>
          </a:prstGeom>
          <a:noFill/>
          <a:ln w="9525">
            <a:noFill/>
            <a:miter lim="800000"/>
            <a:headEnd/>
            <a:tailEnd/>
          </a:ln>
        </p:spPr>
        <p:txBody>
          <a:bodyPr/>
          <a:lstStyle/>
          <a:p>
            <a:pPr marL="457200" indent="-457200">
              <a:spcBef>
                <a:spcPct val="20000"/>
              </a:spcBef>
              <a:buFont typeface="+mj-lt"/>
              <a:buAutoNum type="arabicPeriod" startAt="6"/>
              <a:defRPr/>
            </a:pPr>
            <a:r>
              <a:rPr lang="cs-CZ" sz="2000" dirty="0">
                <a:latin typeface="+mn-lt"/>
                <a:cs typeface="+mn-cs"/>
              </a:rPr>
              <a:t>A) uvolněný</a:t>
            </a:r>
            <a:br>
              <a:rPr lang="cs-CZ" sz="2000" dirty="0">
                <a:latin typeface="+mn-lt"/>
                <a:cs typeface="+mn-cs"/>
              </a:rPr>
            </a:br>
            <a:r>
              <a:rPr lang="cs-CZ" sz="2000" dirty="0">
                <a:latin typeface="+mn-lt"/>
                <a:cs typeface="+mn-cs"/>
              </a:rPr>
              <a:t>B) kontrolující se</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6"/>
              <a:defRPr/>
            </a:pPr>
            <a:r>
              <a:rPr lang="cs-CZ" sz="2000" dirty="0">
                <a:latin typeface="+mn-lt"/>
                <a:cs typeface="+mn-cs"/>
              </a:rPr>
              <a:t>A) racionální</a:t>
            </a:r>
            <a:br>
              <a:rPr lang="cs-CZ" sz="2000" dirty="0">
                <a:latin typeface="+mn-lt"/>
                <a:cs typeface="+mn-cs"/>
              </a:rPr>
            </a:br>
            <a:r>
              <a:rPr lang="cs-CZ" sz="2000" dirty="0">
                <a:latin typeface="+mn-lt"/>
                <a:cs typeface="+mn-cs"/>
              </a:rPr>
              <a:t>B) emotivní</a:t>
            </a:r>
            <a:br>
              <a:rPr lang="cs-CZ" sz="2000" dirty="0">
                <a:latin typeface="+mn-lt"/>
                <a:cs typeface="+mn-cs"/>
              </a:rPr>
            </a:br>
            <a:r>
              <a:rPr lang="cs-CZ" sz="2000" dirty="0">
                <a:latin typeface="+mn-lt"/>
                <a:cs typeface="+mn-cs"/>
              </a:rPr>
              <a:t>C) záleží na situaci</a:t>
            </a:r>
          </a:p>
          <a:p>
            <a:pPr marL="457200" indent="-457200">
              <a:spcBef>
                <a:spcPct val="20000"/>
              </a:spcBef>
              <a:buFont typeface="+mj-lt"/>
              <a:buAutoNum type="arabicPeriod" startAt="6"/>
              <a:defRPr/>
            </a:pPr>
            <a:r>
              <a:rPr lang="cs-CZ" sz="2000" dirty="0">
                <a:latin typeface="+mn-lt"/>
                <a:cs typeface="+mn-cs"/>
              </a:rPr>
              <a:t>A) svědomitý</a:t>
            </a:r>
            <a:br>
              <a:rPr lang="cs-CZ" sz="2000" dirty="0">
                <a:latin typeface="+mn-lt"/>
                <a:cs typeface="+mn-cs"/>
              </a:rPr>
            </a:br>
            <a:r>
              <a:rPr lang="cs-CZ" sz="2000" dirty="0">
                <a:latin typeface="+mn-lt"/>
                <a:cs typeface="+mn-cs"/>
              </a:rPr>
              <a:t>B) nesvědomitý</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6"/>
              <a:defRPr/>
            </a:pPr>
            <a:r>
              <a:rPr lang="cs-CZ" sz="2000" dirty="0">
                <a:latin typeface="+mn-lt"/>
                <a:cs typeface="+mn-cs"/>
              </a:rPr>
              <a:t>A) opatrný</a:t>
            </a:r>
            <a:br>
              <a:rPr lang="cs-CZ" sz="2000" dirty="0">
                <a:latin typeface="+mn-lt"/>
                <a:cs typeface="+mn-cs"/>
              </a:rPr>
            </a:br>
            <a:r>
              <a:rPr lang="cs-CZ" sz="2000" dirty="0">
                <a:latin typeface="+mn-lt"/>
                <a:cs typeface="+mn-cs"/>
              </a:rPr>
              <a:t>B) smělý</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6"/>
              <a:defRPr/>
            </a:pPr>
            <a:r>
              <a:rPr lang="cs-CZ" sz="2000" dirty="0">
                <a:latin typeface="+mn-lt"/>
                <a:cs typeface="+mn-cs"/>
              </a:rPr>
              <a:t>A) mírný</a:t>
            </a:r>
            <a:br>
              <a:rPr lang="cs-CZ" sz="2000" dirty="0">
                <a:latin typeface="+mn-lt"/>
                <a:cs typeface="+mn-cs"/>
              </a:rPr>
            </a:br>
            <a:r>
              <a:rPr lang="cs-CZ" sz="2000" dirty="0">
                <a:latin typeface="+mn-lt"/>
                <a:cs typeface="+mn-cs"/>
              </a:rPr>
              <a:t>B) tvrdý</a:t>
            </a:r>
            <a:br>
              <a:rPr lang="cs-CZ" sz="2000" dirty="0">
                <a:latin typeface="+mn-lt"/>
                <a:cs typeface="+mn-cs"/>
              </a:rPr>
            </a:br>
            <a:r>
              <a:rPr lang="cs-CZ" sz="2000" dirty="0">
                <a:latin typeface="+mn-lt"/>
                <a:cs typeface="+mn-cs"/>
              </a:rPr>
              <a:t>C) záleží na situaci</a:t>
            </a:r>
          </a:p>
        </p:txBody>
      </p:sp>
      <p:sp>
        <p:nvSpPr>
          <p:cNvPr id="7" name="Zástupný symbol pro obsah 3">
            <a:extLst>
              <a:ext uri="{FF2B5EF4-FFF2-40B4-BE49-F238E27FC236}">
                <a16:creationId xmlns:a16="http://schemas.microsoft.com/office/drawing/2014/main" id="{6AE00523-2533-321A-3E80-E74B49E8C1DE}"/>
              </a:ext>
            </a:extLst>
          </p:cNvPr>
          <p:cNvSpPr txBox="1">
            <a:spLocks/>
          </p:cNvSpPr>
          <p:nvPr/>
        </p:nvSpPr>
        <p:spPr bwMode="auto">
          <a:xfrm>
            <a:off x="7551738" y="4581525"/>
            <a:ext cx="2519362" cy="2044700"/>
          </a:xfrm>
          <a:prstGeom prst="rect">
            <a:avLst/>
          </a:prstGeom>
          <a:noFill/>
          <a:ln w="9525">
            <a:noFill/>
            <a:miter lim="800000"/>
            <a:headEnd/>
            <a:tailEnd/>
          </a:ln>
        </p:spPr>
        <p:txBody>
          <a:bodyPr/>
          <a:lstStyle/>
          <a:p>
            <a:pPr marL="457200" indent="-457200">
              <a:spcBef>
                <a:spcPct val="20000"/>
              </a:spcBef>
              <a:buFont typeface="+mj-lt"/>
              <a:buAutoNum type="arabicPeriod" startAt="11"/>
              <a:defRPr/>
            </a:pPr>
            <a:r>
              <a:rPr lang="cs-CZ" sz="2000" dirty="0">
                <a:latin typeface="+mn-lt"/>
                <a:cs typeface="+mn-cs"/>
              </a:rPr>
              <a:t>A) společenský</a:t>
            </a:r>
            <a:br>
              <a:rPr lang="cs-CZ" sz="2000" dirty="0">
                <a:latin typeface="+mn-lt"/>
                <a:cs typeface="+mn-cs"/>
              </a:rPr>
            </a:br>
            <a:r>
              <a:rPr lang="cs-CZ" sz="2000" dirty="0">
                <a:latin typeface="+mn-lt"/>
                <a:cs typeface="+mn-cs"/>
              </a:rPr>
              <a:t>B) odměřený</a:t>
            </a:r>
            <a:br>
              <a:rPr lang="cs-CZ" sz="2000" dirty="0">
                <a:latin typeface="+mn-lt"/>
                <a:cs typeface="+mn-cs"/>
              </a:rPr>
            </a:br>
            <a:r>
              <a:rPr lang="cs-CZ" sz="2000" dirty="0">
                <a:latin typeface="+mn-lt"/>
                <a:cs typeface="+mn-cs"/>
              </a:rPr>
              <a:t>C) záleží na situaci</a:t>
            </a:r>
          </a:p>
          <a:p>
            <a:pPr marL="457200" indent="-457200">
              <a:spcBef>
                <a:spcPct val="20000"/>
              </a:spcBef>
              <a:buFont typeface="Arial" charset="0"/>
              <a:buAutoNum type="arabicPeriod" startAt="11"/>
              <a:defRPr/>
            </a:pPr>
            <a:r>
              <a:rPr lang="cs-CZ" sz="2000" dirty="0">
                <a:latin typeface="+mn-lt"/>
                <a:cs typeface="+mn-cs"/>
              </a:rPr>
              <a:t>A) otevřený</a:t>
            </a:r>
            <a:br>
              <a:rPr lang="cs-CZ" sz="2000" dirty="0">
                <a:latin typeface="+mn-lt"/>
                <a:cs typeface="+mn-cs"/>
              </a:rPr>
            </a:br>
            <a:r>
              <a:rPr lang="cs-CZ" sz="2000" dirty="0">
                <a:latin typeface="+mn-lt"/>
                <a:cs typeface="+mn-cs"/>
              </a:rPr>
              <a:t>B) uzavřený</a:t>
            </a:r>
            <a:br>
              <a:rPr lang="cs-CZ" sz="2000" dirty="0">
                <a:latin typeface="+mn-lt"/>
                <a:cs typeface="+mn-cs"/>
              </a:rPr>
            </a:br>
            <a:r>
              <a:rPr lang="cs-CZ" sz="2000" dirty="0">
                <a:latin typeface="+mn-lt"/>
                <a:cs typeface="+mn-cs"/>
              </a:rPr>
              <a:t>C) záleží na situaci</a:t>
            </a:r>
          </a:p>
        </p:txBody>
      </p:sp>
    </p:spTree>
    <p:extLst>
      <p:ext uri="{BB962C8B-B14F-4D97-AF65-F5344CB8AC3E}">
        <p14:creationId xmlns:p14="http://schemas.microsoft.com/office/powerpoint/2010/main" val="3162929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sah 5">
            <a:extLst>
              <a:ext uri="{FF2B5EF4-FFF2-40B4-BE49-F238E27FC236}">
                <a16:creationId xmlns:a16="http://schemas.microsoft.com/office/drawing/2014/main" id="{C8DF5310-7CCF-BBD1-25A7-EF249317900A}"/>
              </a:ext>
            </a:extLst>
          </p:cNvPr>
          <p:cNvSpPr>
            <a:spLocks noGrp="1"/>
          </p:cNvSpPr>
          <p:nvPr>
            <p:ph idx="1"/>
          </p:nvPr>
        </p:nvSpPr>
        <p:spPr/>
        <p:txBody>
          <a:bodyPr/>
          <a:lstStyle/>
          <a:p>
            <a:pPr>
              <a:buFont typeface="Arial" panose="020B0604020202020204" pitchFamily="34" charset="0"/>
              <a:buNone/>
            </a:pPr>
            <a:r>
              <a:rPr lang="cs-CZ" altLang="cs-CZ" dirty="0"/>
              <a:t>Spočítejme si odpovědi C u Pavla a sebe. </a:t>
            </a:r>
            <a:endParaRPr lang="en-US" altLang="cs-CZ" dirty="0"/>
          </a:p>
        </p:txBody>
      </p:sp>
    </p:spTree>
    <p:extLst>
      <p:ext uri="{BB962C8B-B14F-4D97-AF65-F5344CB8AC3E}">
        <p14:creationId xmlns:p14="http://schemas.microsoft.com/office/powerpoint/2010/main" val="158597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7B93AF98-F4BF-DDA6-0248-7484720A3690}"/>
              </a:ext>
            </a:extLst>
          </p:cNvPr>
          <p:cNvSpPr>
            <a:spLocks noGrp="1"/>
          </p:cNvSpPr>
          <p:nvPr>
            <p:ph type="title"/>
          </p:nvPr>
        </p:nvSpPr>
        <p:spPr/>
        <p:txBody>
          <a:bodyPr/>
          <a:lstStyle/>
          <a:p>
            <a:r>
              <a:rPr lang="cs-CZ" altLang="cs-CZ"/>
              <a:t>Actor-observer bias</a:t>
            </a:r>
            <a:endParaRPr lang="en-US" altLang="cs-CZ"/>
          </a:p>
        </p:txBody>
      </p:sp>
      <p:sp>
        <p:nvSpPr>
          <p:cNvPr id="23555" name="Zástupný symbol pro obsah 2">
            <a:extLst>
              <a:ext uri="{FF2B5EF4-FFF2-40B4-BE49-F238E27FC236}">
                <a16:creationId xmlns:a16="http://schemas.microsoft.com/office/drawing/2014/main" id="{797D66B4-8676-2B52-962F-A1F1F4D8DF73}"/>
              </a:ext>
            </a:extLst>
          </p:cNvPr>
          <p:cNvSpPr>
            <a:spLocks noGrp="1"/>
          </p:cNvSpPr>
          <p:nvPr>
            <p:ph idx="1"/>
          </p:nvPr>
        </p:nvSpPr>
        <p:spPr/>
        <p:txBody>
          <a:bodyPr/>
          <a:lstStyle/>
          <a:p>
            <a:pPr marL="0" indent="0">
              <a:buFont typeface="Arial" panose="020B0604020202020204" pitchFamily="34" charset="0"/>
              <a:buNone/>
            </a:pPr>
            <a:r>
              <a:rPr lang="cs-CZ" altLang="cs-CZ"/>
              <a:t>U sebe přeceňujeme situační příčiny, zatímco u druhých dispoziční.</a:t>
            </a:r>
            <a:endParaRPr lang="en-US" altLang="cs-CZ"/>
          </a:p>
        </p:txBody>
      </p:sp>
    </p:spTree>
    <p:extLst>
      <p:ext uri="{BB962C8B-B14F-4D97-AF65-F5344CB8AC3E}">
        <p14:creationId xmlns:p14="http://schemas.microsoft.com/office/powerpoint/2010/main" val="139154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a:extLst>
              <a:ext uri="{FF2B5EF4-FFF2-40B4-BE49-F238E27FC236}">
                <a16:creationId xmlns:a16="http://schemas.microsoft.com/office/drawing/2014/main" id="{D95CEDEB-18A9-733B-51AA-B3FB9DAC15B6}"/>
              </a:ext>
            </a:extLst>
          </p:cNvPr>
          <p:cNvSpPr>
            <a:spLocks noGrp="1"/>
          </p:cNvSpPr>
          <p:nvPr>
            <p:ph type="title"/>
          </p:nvPr>
        </p:nvSpPr>
        <p:spPr/>
        <p:txBody>
          <a:bodyPr/>
          <a:lstStyle/>
          <a:p>
            <a:endParaRPr lang="cs-CZ" altLang="cs-CZ"/>
          </a:p>
        </p:txBody>
      </p:sp>
      <p:sp>
        <p:nvSpPr>
          <p:cNvPr id="24579" name="Zástupný symbol pro obsah 2">
            <a:extLst>
              <a:ext uri="{FF2B5EF4-FFF2-40B4-BE49-F238E27FC236}">
                <a16:creationId xmlns:a16="http://schemas.microsoft.com/office/drawing/2014/main" id="{752982A7-FD7B-66FA-E9C9-6335676BB477}"/>
              </a:ext>
            </a:extLst>
          </p:cNvPr>
          <p:cNvSpPr>
            <a:spLocks noGrp="1"/>
          </p:cNvSpPr>
          <p:nvPr>
            <p:ph idx="1"/>
          </p:nvPr>
        </p:nvSpPr>
        <p:spPr/>
        <p:txBody>
          <a:bodyPr/>
          <a:lstStyle/>
          <a:p>
            <a:pPr marL="0" indent="0">
              <a:buFont typeface="Arial" panose="020B0604020202020204" pitchFamily="34" charset="0"/>
              <a:buNone/>
            </a:pPr>
            <a:r>
              <a:rPr lang="cs-CZ" altLang="cs-CZ"/>
              <a:t>Je 10 hodin večer. Druhý den v 10 ráno máte zapsaný první termín písemné zkoušky ze sociální psychologie, ze kterého se už nejde odhlásit. Nic neumíte, chce se vám spát a začíná být jasné, že není šance se to naučit. Jak bude příběh pokračovat?</a:t>
            </a:r>
            <a:endParaRPr lang="en-US" altLang="cs-CZ"/>
          </a:p>
        </p:txBody>
      </p:sp>
    </p:spTree>
    <p:extLst>
      <p:ext uri="{BB962C8B-B14F-4D97-AF65-F5344CB8AC3E}">
        <p14:creationId xmlns:p14="http://schemas.microsoft.com/office/powerpoint/2010/main" val="1859516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D995DC0A-2064-6B8A-AD89-AEBEE52DB3B2}"/>
              </a:ext>
            </a:extLst>
          </p:cNvPr>
          <p:cNvSpPr>
            <a:spLocks noGrp="1"/>
          </p:cNvSpPr>
          <p:nvPr>
            <p:ph type="title"/>
          </p:nvPr>
        </p:nvSpPr>
        <p:spPr/>
        <p:txBody>
          <a:bodyPr/>
          <a:lstStyle/>
          <a:p>
            <a:endParaRPr lang="cs-CZ" altLang="cs-CZ"/>
          </a:p>
        </p:txBody>
      </p:sp>
      <p:sp>
        <p:nvSpPr>
          <p:cNvPr id="25603" name="Zástupný symbol pro obsah 2">
            <a:extLst>
              <a:ext uri="{FF2B5EF4-FFF2-40B4-BE49-F238E27FC236}">
                <a16:creationId xmlns:a16="http://schemas.microsoft.com/office/drawing/2014/main" id="{3DB45AE3-D105-25EC-8D5B-05EF8426F6A5}"/>
              </a:ext>
            </a:extLst>
          </p:cNvPr>
          <p:cNvSpPr>
            <a:spLocks noGrp="1"/>
          </p:cNvSpPr>
          <p:nvPr>
            <p:ph idx="1"/>
          </p:nvPr>
        </p:nvSpPr>
        <p:spPr/>
        <p:txBody>
          <a:bodyPr/>
          <a:lstStyle/>
          <a:p>
            <a:pPr marL="0" indent="0">
              <a:buFont typeface="Arial" panose="020B0604020202020204" pitchFamily="34" charset="0"/>
              <a:buNone/>
            </a:pPr>
            <a:r>
              <a:rPr lang="cs-CZ" altLang="cs-CZ"/>
              <a:t>Je 10 hodin večer. Druhý den v 10 ráno máte zapsaný první termín písemné zkoušky ze sociální psychologie, ze kterého se už nejde odhlásit. Nic neumíte, chce se vám spát a začíná být jasné, že není šance se to naučit. Jak bude příběh pokračovat?</a:t>
            </a:r>
          </a:p>
          <a:p>
            <a:pPr marL="0" indent="0">
              <a:buFont typeface="Arial" panose="020B0604020202020204" pitchFamily="34" charset="0"/>
              <a:buNone/>
            </a:pPr>
            <a:endParaRPr lang="cs-CZ" altLang="cs-CZ"/>
          </a:p>
          <a:p>
            <a:pPr marL="0" indent="0">
              <a:buFont typeface="Arial" panose="020B0604020202020204" pitchFamily="34" charset="0"/>
              <a:buNone/>
            </a:pPr>
            <a:r>
              <a:rPr lang="cs-CZ" altLang="cs-CZ"/>
              <a:t>Nakonec se rozhodnete na zkoušku jít. Otázky nějak otipujete a dostanete za B. Jak je to možné?</a:t>
            </a:r>
            <a:endParaRPr lang="en-US" altLang="cs-CZ"/>
          </a:p>
        </p:txBody>
      </p:sp>
    </p:spTree>
    <p:extLst>
      <p:ext uri="{BB962C8B-B14F-4D97-AF65-F5344CB8AC3E}">
        <p14:creationId xmlns:p14="http://schemas.microsoft.com/office/powerpoint/2010/main" val="476623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16D7C109-CF63-644F-B802-97B2F2BDB311}"/>
              </a:ext>
            </a:extLst>
          </p:cNvPr>
          <p:cNvSpPr>
            <a:spLocks noGrp="1"/>
          </p:cNvSpPr>
          <p:nvPr>
            <p:ph type="title"/>
          </p:nvPr>
        </p:nvSpPr>
        <p:spPr/>
        <p:txBody>
          <a:bodyPr/>
          <a:lstStyle/>
          <a:p>
            <a:r>
              <a:rPr lang="cs-CZ" altLang="cs-CZ"/>
              <a:t>Co vás napadne jako první?</a:t>
            </a:r>
          </a:p>
        </p:txBody>
      </p:sp>
      <p:sp>
        <p:nvSpPr>
          <p:cNvPr id="3" name="Zástupný obsah 2">
            <a:extLst>
              <a:ext uri="{FF2B5EF4-FFF2-40B4-BE49-F238E27FC236}">
                <a16:creationId xmlns:a16="http://schemas.microsoft.com/office/drawing/2014/main" id="{3B76BAF8-D560-6AB2-967A-52BB39F3BFB6}"/>
              </a:ext>
            </a:extLst>
          </p:cNvPr>
          <p:cNvSpPr>
            <a:spLocks noGrp="1"/>
          </p:cNvSpPr>
          <p:nvPr>
            <p:ph idx="1"/>
          </p:nvPr>
        </p:nvSpPr>
        <p:spPr/>
        <p:txBody>
          <a:bodyPr/>
          <a:lstStyle/>
          <a:p>
            <a:pPr marL="0" indent="0">
              <a:buNone/>
            </a:pPr>
            <a:r>
              <a:rPr lang="cs-CZ" dirty="0"/>
              <a:t>Proč jsou někteří lidé dlouhodobě nezaměstnaní?</a:t>
            </a:r>
          </a:p>
        </p:txBody>
      </p:sp>
    </p:spTree>
    <p:extLst>
      <p:ext uri="{BB962C8B-B14F-4D97-AF65-F5344CB8AC3E}">
        <p14:creationId xmlns:p14="http://schemas.microsoft.com/office/powerpoint/2010/main" val="204871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762CB22D-139A-49A6-7032-77C65534C52F}"/>
              </a:ext>
            </a:extLst>
          </p:cNvPr>
          <p:cNvSpPr>
            <a:spLocks noGrp="1"/>
          </p:cNvSpPr>
          <p:nvPr>
            <p:ph type="title"/>
          </p:nvPr>
        </p:nvSpPr>
        <p:spPr/>
        <p:txBody>
          <a:bodyPr/>
          <a:lstStyle/>
          <a:p>
            <a:r>
              <a:rPr lang="cs-CZ" altLang="cs-CZ"/>
              <a:t>Self-serving bias</a:t>
            </a:r>
            <a:endParaRPr lang="en-US" altLang="cs-CZ"/>
          </a:p>
        </p:txBody>
      </p:sp>
      <p:sp>
        <p:nvSpPr>
          <p:cNvPr id="3" name="Zástupný symbol pro obsah 2">
            <a:extLst>
              <a:ext uri="{FF2B5EF4-FFF2-40B4-BE49-F238E27FC236}">
                <a16:creationId xmlns:a16="http://schemas.microsoft.com/office/drawing/2014/main" id="{C69CA95E-AB52-DABB-2E43-A92068E0A054}"/>
              </a:ext>
            </a:extLst>
          </p:cNvPr>
          <p:cNvSpPr>
            <a:spLocks noGrp="1"/>
          </p:cNvSpPr>
          <p:nvPr>
            <p:ph idx="1"/>
          </p:nvPr>
        </p:nvSpPr>
        <p:spPr/>
        <p:txBody>
          <a:bodyPr/>
          <a:lstStyle/>
          <a:p>
            <a:pPr marL="0" indent="0">
              <a:buFont typeface="Arial" panose="020B0604020202020204" pitchFamily="34" charset="0"/>
              <a:buNone/>
              <a:defRPr/>
            </a:pPr>
            <a:r>
              <a:rPr lang="cs-CZ" dirty="0"/>
              <a:t>Přeceňování interních příčin u vlastních úspěchů a externích příčin u vlastních neúspěchů.</a:t>
            </a:r>
          </a:p>
          <a:p>
            <a:pPr>
              <a:buFont typeface="Arial" charset="0"/>
              <a:buNone/>
              <a:defRPr/>
            </a:pPr>
            <a:r>
              <a:rPr lang="cs-CZ" b="1" dirty="0" err="1">
                <a:solidFill>
                  <a:srgbClr val="C00000"/>
                </a:solidFill>
              </a:rPr>
              <a:t>Group</a:t>
            </a:r>
            <a:r>
              <a:rPr lang="cs-CZ" b="1" dirty="0">
                <a:solidFill>
                  <a:srgbClr val="C00000"/>
                </a:solidFill>
              </a:rPr>
              <a:t>-</a:t>
            </a:r>
            <a:r>
              <a:rPr lang="cs-CZ" b="1" dirty="0" err="1">
                <a:solidFill>
                  <a:srgbClr val="C00000"/>
                </a:solidFill>
              </a:rPr>
              <a:t>serving</a:t>
            </a:r>
            <a:r>
              <a:rPr lang="cs-CZ" b="1" dirty="0">
                <a:solidFill>
                  <a:srgbClr val="C00000"/>
                </a:solidFill>
              </a:rPr>
              <a:t> </a:t>
            </a:r>
            <a:r>
              <a:rPr lang="cs-CZ" b="1" dirty="0" err="1">
                <a:solidFill>
                  <a:srgbClr val="C00000"/>
                </a:solidFill>
              </a:rPr>
              <a:t>bias</a:t>
            </a:r>
            <a:endParaRPr lang="cs-CZ" b="1" dirty="0">
              <a:solidFill>
                <a:srgbClr val="C00000"/>
              </a:solidFill>
            </a:endParaRPr>
          </a:p>
          <a:p>
            <a:pPr>
              <a:buFont typeface="Arial" charset="0"/>
              <a:buNone/>
              <a:defRPr/>
            </a:pPr>
            <a:r>
              <a:rPr lang="en-US" b="1" dirty="0">
                <a:solidFill>
                  <a:srgbClr val="C00000"/>
                </a:solidFill>
              </a:rPr>
              <a:t>Self-handicapping</a:t>
            </a:r>
          </a:p>
          <a:p>
            <a:pPr>
              <a:buFont typeface="Arial" charset="0"/>
              <a:buNone/>
              <a:defRPr/>
            </a:pPr>
            <a:r>
              <a:rPr lang="cs-CZ" dirty="0"/>
              <a:t>Příklady</a:t>
            </a:r>
          </a:p>
          <a:p>
            <a:pPr marL="1439863" indent="-450850">
              <a:buFont typeface="Arial" charset="0"/>
              <a:buChar char="•"/>
              <a:defRPr/>
            </a:pPr>
            <a:r>
              <a:rPr lang="cs-CZ" dirty="0"/>
              <a:t>sport</a:t>
            </a:r>
          </a:p>
          <a:p>
            <a:pPr marL="1439863" indent="-450850">
              <a:buFont typeface="Arial" charset="0"/>
              <a:buChar char="•"/>
              <a:defRPr/>
            </a:pPr>
            <a:r>
              <a:rPr lang="cs-CZ" dirty="0"/>
              <a:t>závislosti</a:t>
            </a:r>
          </a:p>
          <a:p>
            <a:pPr>
              <a:buFont typeface="Arial" charset="0"/>
              <a:buNone/>
              <a:defRPr/>
            </a:pPr>
            <a:r>
              <a:rPr lang="cs-CZ" dirty="0"/>
              <a:t>Kritika</a:t>
            </a:r>
            <a:endParaRPr lang="en-US" dirty="0"/>
          </a:p>
        </p:txBody>
      </p:sp>
    </p:spTree>
    <p:extLst>
      <p:ext uri="{BB962C8B-B14F-4D97-AF65-F5344CB8AC3E}">
        <p14:creationId xmlns:p14="http://schemas.microsoft.com/office/powerpoint/2010/main" val="454636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sah 2">
            <a:extLst>
              <a:ext uri="{FF2B5EF4-FFF2-40B4-BE49-F238E27FC236}">
                <a16:creationId xmlns:a16="http://schemas.microsoft.com/office/drawing/2014/main" id="{49606D87-2B8F-4A56-8FA5-B9535E6AB57F}"/>
              </a:ext>
            </a:extLst>
          </p:cNvPr>
          <p:cNvSpPr>
            <a:spLocks noGrp="1"/>
          </p:cNvSpPr>
          <p:nvPr>
            <p:ph idx="1"/>
          </p:nvPr>
        </p:nvSpPr>
        <p:spPr>
          <a:xfrm>
            <a:off x="1981200" y="692150"/>
            <a:ext cx="8229600" cy="5434013"/>
          </a:xfrm>
        </p:spPr>
        <p:txBody>
          <a:bodyPr/>
          <a:lstStyle/>
          <a:p>
            <a:pPr algn="ctr">
              <a:buFont typeface="Arial" panose="020B0604020202020204" pitchFamily="34" charset="0"/>
              <a:buNone/>
            </a:pPr>
            <a:r>
              <a:rPr lang="cs-CZ" altLang="cs-CZ"/>
              <a:t>Další příklad</a:t>
            </a:r>
            <a:endParaRPr lang="en-US" altLang="cs-CZ"/>
          </a:p>
        </p:txBody>
      </p:sp>
    </p:spTree>
    <p:extLst>
      <p:ext uri="{BB962C8B-B14F-4D97-AF65-F5344CB8AC3E}">
        <p14:creationId xmlns:p14="http://schemas.microsoft.com/office/powerpoint/2010/main" val="3928933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52B3E860-950A-324D-07BD-19D235998495}"/>
              </a:ext>
            </a:extLst>
          </p:cNvPr>
          <p:cNvSpPr>
            <a:spLocks noGrp="1"/>
          </p:cNvSpPr>
          <p:nvPr>
            <p:ph type="title"/>
          </p:nvPr>
        </p:nvSpPr>
        <p:spPr/>
        <p:txBody>
          <a:bodyPr/>
          <a:lstStyle/>
          <a:p>
            <a:r>
              <a:rPr lang="cs-CZ" altLang="cs-CZ" dirty="0"/>
              <a:t>Egocentrická zkreslení</a:t>
            </a:r>
            <a:endParaRPr lang="en-US" altLang="cs-CZ" dirty="0"/>
          </a:p>
        </p:txBody>
      </p:sp>
      <p:sp>
        <p:nvSpPr>
          <p:cNvPr id="28675" name="Zástupný symbol pro obsah 2">
            <a:extLst>
              <a:ext uri="{FF2B5EF4-FFF2-40B4-BE49-F238E27FC236}">
                <a16:creationId xmlns:a16="http://schemas.microsoft.com/office/drawing/2014/main" id="{B8D702F3-02CE-1814-2DB1-F2999DCB10CB}"/>
              </a:ext>
            </a:extLst>
          </p:cNvPr>
          <p:cNvSpPr>
            <a:spLocks noGrp="1"/>
          </p:cNvSpPr>
          <p:nvPr>
            <p:ph idx="1"/>
          </p:nvPr>
        </p:nvSpPr>
        <p:spPr/>
        <p:txBody>
          <a:bodyPr/>
          <a:lstStyle/>
          <a:p>
            <a:r>
              <a:rPr lang="cs-CZ" altLang="cs-CZ"/>
              <a:t>tendence přeceňovat svůj vliv na výsledky a chování skupiny, které jsem členem</a:t>
            </a:r>
            <a:endParaRPr lang="en-US" altLang="cs-CZ"/>
          </a:p>
          <a:p>
            <a:r>
              <a:rPr lang="cs-CZ" altLang="cs-CZ"/>
              <a:t>tendence vidět sebe sama jako příčinu a cíl chování druhých lidí</a:t>
            </a:r>
          </a:p>
        </p:txBody>
      </p:sp>
    </p:spTree>
    <p:extLst>
      <p:ext uri="{BB962C8B-B14F-4D97-AF65-F5344CB8AC3E}">
        <p14:creationId xmlns:p14="http://schemas.microsoft.com/office/powerpoint/2010/main" val="2613743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AEC81F9A-8565-02C4-FE3D-67A36E424ADB}"/>
              </a:ext>
            </a:extLst>
          </p:cNvPr>
          <p:cNvSpPr>
            <a:spLocks noGrp="1"/>
          </p:cNvSpPr>
          <p:nvPr>
            <p:ph type="title"/>
          </p:nvPr>
        </p:nvSpPr>
        <p:spPr/>
        <p:txBody>
          <a:bodyPr/>
          <a:lstStyle/>
          <a:p>
            <a:r>
              <a:rPr lang="cs-CZ" altLang="cs-CZ"/>
              <a:t>Jaké první dvě věci vás napadnou …?</a:t>
            </a:r>
          </a:p>
        </p:txBody>
      </p:sp>
      <p:sp>
        <p:nvSpPr>
          <p:cNvPr id="3" name="Zástupný symbol pro obsah 2">
            <a:extLst>
              <a:ext uri="{FF2B5EF4-FFF2-40B4-BE49-F238E27FC236}">
                <a16:creationId xmlns:a16="http://schemas.microsoft.com/office/drawing/2014/main" id="{277F61FA-1E5E-4034-6E48-285FE05F8AB1}"/>
              </a:ext>
            </a:extLst>
          </p:cNvPr>
          <p:cNvSpPr>
            <a:spLocks noGrp="1"/>
          </p:cNvSpPr>
          <p:nvPr>
            <p:ph idx="1"/>
          </p:nvPr>
        </p:nvSpPr>
        <p:spPr/>
        <p:txBody>
          <a:bodyPr/>
          <a:lstStyle/>
          <a:p>
            <a:pPr marL="0" indent="0">
              <a:buFont typeface="Arial" panose="020B0604020202020204" pitchFamily="34" charset="0"/>
              <a:buNone/>
              <a:defRPr/>
            </a:pPr>
            <a:endParaRPr lang="cs-CZ" sz="3600" dirty="0"/>
          </a:p>
          <a:p>
            <a:pPr marL="0" indent="0">
              <a:buFont typeface="Arial" panose="020B0604020202020204" pitchFamily="34" charset="0"/>
              <a:buNone/>
              <a:defRPr/>
            </a:pPr>
            <a:endParaRPr lang="cs-CZ" sz="3600" dirty="0"/>
          </a:p>
          <a:p>
            <a:pPr marL="0" indent="0">
              <a:buFont typeface="Arial" panose="020B0604020202020204" pitchFamily="34" charset="0"/>
              <a:buNone/>
              <a:defRPr/>
            </a:pPr>
            <a:r>
              <a:rPr lang="cs-CZ" sz="3600" dirty="0"/>
              <a:t>Proč vyučující psychologie na FSS nastavili obtížnost předmětů tak, že všechny zkoušky napoprvé udělá pouze minimum studentů?</a:t>
            </a:r>
          </a:p>
          <a:p>
            <a:pPr marL="0" indent="0">
              <a:buFont typeface="Arial" panose="020B0604020202020204" pitchFamily="34" charset="0"/>
              <a:buNone/>
              <a:defRPr/>
            </a:pPr>
            <a:endParaRPr lang="cs-CZ" sz="3600" dirty="0"/>
          </a:p>
          <a:p>
            <a:pPr>
              <a:buFont typeface="Arial" charset="0"/>
              <a:buChar char="•"/>
              <a:defRPr/>
            </a:pPr>
            <a:endParaRPr lang="en-US" sz="3600" dirty="0"/>
          </a:p>
        </p:txBody>
      </p:sp>
    </p:spTree>
    <p:extLst>
      <p:ext uri="{BB962C8B-B14F-4D97-AF65-F5344CB8AC3E}">
        <p14:creationId xmlns:p14="http://schemas.microsoft.com/office/powerpoint/2010/main" val="3842964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14F32F74-99EA-E6C8-5911-0E12C14B9409}"/>
              </a:ext>
            </a:extLst>
          </p:cNvPr>
          <p:cNvSpPr>
            <a:spLocks noGrp="1"/>
          </p:cNvSpPr>
          <p:nvPr>
            <p:ph type="title"/>
          </p:nvPr>
        </p:nvSpPr>
        <p:spPr/>
        <p:txBody>
          <a:bodyPr/>
          <a:lstStyle/>
          <a:p>
            <a:r>
              <a:rPr lang="cs-CZ" altLang="cs-CZ"/>
              <a:t>Jaké první dvě věci vás napadnou …?</a:t>
            </a:r>
          </a:p>
        </p:txBody>
      </p:sp>
      <p:sp>
        <p:nvSpPr>
          <p:cNvPr id="3" name="Zástupný symbol pro obsah 2">
            <a:extLst>
              <a:ext uri="{FF2B5EF4-FFF2-40B4-BE49-F238E27FC236}">
                <a16:creationId xmlns:a16="http://schemas.microsoft.com/office/drawing/2014/main" id="{4763B661-934F-E763-B443-F9E9AB8AD8B2}"/>
              </a:ext>
            </a:extLst>
          </p:cNvPr>
          <p:cNvSpPr>
            <a:spLocks noGrp="1"/>
          </p:cNvSpPr>
          <p:nvPr>
            <p:ph idx="1"/>
          </p:nvPr>
        </p:nvSpPr>
        <p:spPr/>
        <p:txBody>
          <a:bodyPr/>
          <a:lstStyle/>
          <a:p>
            <a:pPr marL="0" indent="0">
              <a:buFont typeface="Arial" panose="020B0604020202020204" pitchFamily="34" charset="0"/>
              <a:buNone/>
              <a:defRPr/>
            </a:pPr>
            <a:endParaRPr lang="cs-CZ" sz="3600" dirty="0"/>
          </a:p>
          <a:p>
            <a:pPr marL="0" indent="0">
              <a:buFont typeface="Arial" panose="020B0604020202020204" pitchFamily="34" charset="0"/>
              <a:buNone/>
              <a:defRPr/>
            </a:pPr>
            <a:endParaRPr lang="cs-CZ" sz="3600" dirty="0"/>
          </a:p>
          <a:p>
            <a:pPr marL="0" indent="0">
              <a:buFont typeface="Arial" panose="020B0604020202020204" pitchFamily="34" charset="0"/>
              <a:buNone/>
              <a:defRPr/>
            </a:pPr>
            <a:r>
              <a:rPr lang="cs-CZ" sz="3600" dirty="0"/>
              <a:t>Proč vyučující psychologie na FSS nastavili přijímací řízení tak, že je přijato pouze malé procento uchazečů?</a:t>
            </a:r>
          </a:p>
          <a:p>
            <a:pPr marL="0" indent="0">
              <a:buFont typeface="Arial" panose="020B0604020202020204" pitchFamily="34" charset="0"/>
              <a:buNone/>
              <a:defRPr/>
            </a:pPr>
            <a:endParaRPr lang="cs-CZ" sz="3600" dirty="0"/>
          </a:p>
          <a:p>
            <a:pPr marL="0" indent="0">
              <a:buFont typeface="Arial" panose="020B0604020202020204" pitchFamily="34" charset="0"/>
              <a:buNone/>
              <a:defRPr/>
            </a:pPr>
            <a:endParaRPr lang="cs-CZ" sz="3600" dirty="0"/>
          </a:p>
          <a:p>
            <a:pPr>
              <a:buFont typeface="Arial" charset="0"/>
              <a:buChar char="•"/>
              <a:defRPr/>
            </a:pPr>
            <a:endParaRPr lang="en-US" sz="3600" dirty="0"/>
          </a:p>
        </p:txBody>
      </p:sp>
    </p:spTree>
    <p:extLst>
      <p:ext uri="{BB962C8B-B14F-4D97-AF65-F5344CB8AC3E}">
        <p14:creationId xmlns:p14="http://schemas.microsoft.com/office/powerpoint/2010/main" val="3825710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a:extLst>
              <a:ext uri="{FF2B5EF4-FFF2-40B4-BE49-F238E27FC236}">
                <a16:creationId xmlns:a16="http://schemas.microsoft.com/office/drawing/2014/main" id="{D1760EB5-261F-DCDB-82D8-E5C329732855}"/>
              </a:ext>
            </a:extLst>
          </p:cNvPr>
          <p:cNvSpPr>
            <a:spLocks noGrp="1"/>
          </p:cNvSpPr>
          <p:nvPr>
            <p:ph type="title"/>
          </p:nvPr>
        </p:nvSpPr>
        <p:spPr/>
        <p:txBody>
          <a:bodyPr/>
          <a:lstStyle/>
          <a:p>
            <a:r>
              <a:rPr lang="cs-CZ" altLang="cs-CZ"/>
              <a:t>Jaké první dvě věci vás napadnou …?</a:t>
            </a:r>
          </a:p>
        </p:txBody>
      </p:sp>
      <p:sp>
        <p:nvSpPr>
          <p:cNvPr id="3" name="Zástupný symbol pro obsah 2">
            <a:extLst>
              <a:ext uri="{FF2B5EF4-FFF2-40B4-BE49-F238E27FC236}">
                <a16:creationId xmlns:a16="http://schemas.microsoft.com/office/drawing/2014/main" id="{8C620603-B242-F947-AD05-F6518E9DC864}"/>
              </a:ext>
            </a:extLst>
          </p:cNvPr>
          <p:cNvSpPr>
            <a:spLocks noGrp="1"/>
          </p:cNvSpPr>
          <p:nvPr>
            <p:ph idx="1"/>
          </p:nvPr>
        </p:nvSpPr>
        <p:spPr/>
        <p:txBody>
          <a:bodyPr/>
          <a:lstStyle/>
          <a:p>
            <a:pPr marL="0" indent="0">
              <a:buFont typeface="Arial" panose="020B0604020202020204" pitchFamily="34" charset="0"/>
              <a:buNone/>
              <a:defRPr/>
            </a:pPr>
            <a:r>
              <a:rPr lang="cs-CZ" sz="3600" dirty="0"/>
              <a:t>Proč vyučující psychologie na FSS nastavili obtížnost předmětů tak, že všechny zkoušky napoprvé udělá pouze minimum studentů?</a:t>
            </a:r>
          </a:p>
          <a:p>
            <a:pPr marL="0" indent="0">
              <a:buFont typeface="Arial" panose="020B0604020202020204" pitchFamily="34" charset="0"/>
              <a:buNone/>
              <a:defRPr/>
            </a:pPr>
            <a:endParaRPr lang="cs-CZ" sz="3600" dirty="0"/>
          </a:p>
          <a:p>
            <a:pPr marL="0" indent="0">
              <a:buFont typeface="Arial" panose="020B0604020202020204" pitchFamily="34" charset="0"/>
              <a:buNone/>
              <a:defRPr/>
            </a:pPr>
            <a:r>
              <a:rPr lang="cs-CZ" sz="3600" dirty="0"/>
              <a:t>Proč vyučující psychologie na FSS nastavili přijímací řízení tak, že je přijato pouze malé procento uchazečů?</a:t>
            </a:r>
          </a:p>
          <a:p>
            <a:pPr marL="0" indent="0">
              <a:buFont typeface="Arial" panose="020B0604020202020204" pitchFamily="34" charset="0"/>
              <a:buNone/>
              <a:defRPr/>
            </a:pPr>
            <a:endParaRPr lang="cs-CZ" sz="3600" dirty="0"/>
          </a:p>
          <a:p>
            <a:pPr marL="0" indent="0">
              <a:buFont typeface="Arial" panose="020B0604020202020204" pitchFamily="34" charset="0"/>
              <a:buNone/>
              <a:defRPr/>
            </a:pPr>
            <a:endParaRPr lang="cs-CZ" sz="3600" dirty="0"/>
          </a:p>
          <a:p>
            <a:pPr>
              <a:buFont typeface="Arial" charset="0"/>
              <a:buChar char="•"/>
              <a:defRPr/>
            </a:pPr>
            <a:endParaRPr lang="en-US" sz="3600" dirty="0"/>
          </a:p>
        </p:txBody>
      </p:sp>
    </p:spTree>
    <p:extLst>
      <p:ext uri="{BB962C8B-B14F-4D97-AF65-F5344CB8AC3E}">
        <p14:creationId xmlns:p14="http://schemas.microsoft.com/office/powerpoint/2010/main" val="2057582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a:extLst>
              <a:ext uri="{FF2B5EF4-FFF2-40B4-BE49-F238E27FC236}">
                <a16:creationId xmlns:a16="http://schemas.microsoft.com/office/drawing/2014/main" id="{80CF35E6-AFE3-50A4-FB96-EE216A803DC1}"/>
              </a:ext>
            </a:extLst>
          </p:cNvPr>
          <p:cNvSpPr>
            <a:spLocks noGrp="1"/>
          </p:cNvSpPr>
          <p:nvPr>
            <p:ph type="title"/>
          </p:nvPr>
        </p:nvSpPr>
        <p:spPr/>
        <p:txBody>
          <a:bodyPr/>
          <a:lstStyle/>
          <a:p>
            <a:r>
              <a:rPr lang="cs-CZ" altLang="cs-CZ" dirty="0"/>
              <a:t>Hédonická relevance</a:t>
            </a:r>
            <a:endParaRPr lang="en-US" altLang="cs-CZ" dirty="0"/>
          </a:p>
        </p:txBody>
      </p:sp>
      <p:sp>
        <p:nvSpPr>
          <p:cNvPr id="32771" name="Zástupný symbol pro obsah 2">
            <a:extLst>
              <a:ext uri="{FF2B5EF4-FFF2-40B4-BE49-F238E27FC236}">
                <a16:creationId xmlns:a16="http://schemas.microsoft.com/office/drawing/2014/main" id="{DF4465AE-3898-0ED2-FB92-AA389E13DB85}"/>
              </a:ext>
            </a:extLst>
          </p:cNvPr>
          <p:cNvSpPr>
            <a:spLocks noGrp="1"/>
          </p:cNvSpPr>
          <p:nvPr>
            <p:ph idx="1"/>
          </p:nvPr>
        </p:nvSpPr>
        <p:spPr/>
        <p:txBody>
          <a:bodyPr/>
          <a:lstStyle/>
          <a:p>
            <a:pPr marL="0" indent="0">
              <a:buFont typeface="Arial" panose="020B0604020202020204" pitchFamily="34" charset="0"/>
              <a:buNone/>
            </a:pPr>
            <a:r>
              <a:rPr lang="cs-CZ" altLang="cs-CZ"/>
              <a:t>Pokud nás jednání druhého negativně ovlivní, máme tendenci přeceňovat dispoziční příčiny jeho chování.</a:t>
            </a:r>
            <a:endParaRPr lang="en-US" altLang="cs-CZ"/>
          </a:p>
        </p:txBody>
      </p:sp>
    </p:spTree>
    <p:extLst>
      <p:ext uri="{BB962C8B-B14F-4D97-AF65-F5344CB8AC3E}">
        <p14:creationId xmlns:p14="http://schemas.microsoft.com/office/powerpoint/2010/main" val="52262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sah 2">
            <a:extLst>
              <a:ext uri="{FF2B5EF4-FFF2-40B4-BE49-F238E27FC236}">
                <a16:creationId xmlns:a16="http://schemas.microsoft.com/office/drawing/2014/main" id="{6F1E83E4-646E-7771-ED15-BB0B34E6AB09}"/>
              </a:ext>
            </a:extLst>
          </p:cNvPr>
          <p:cNvSpPr>
            <a:spLocks noGrp="1"/>
          </p:cNvSpPr>
          <p:nvPr>
            <p:ph idx="1"/>
          </p:nvPr>
        </p:nvSpPr>
        <p:spPr>
          <a:xfrm>
            <a:off x="1981200" y="620713"/>
            <a:ext cx="8229600" cy="5761037"/>
          </a:xfrm>
        </p:spPr>
        <p:txBody>
          <a:bodyPr/>
          <a:lstStyle/>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a:p>
            <a:pPr marL="0" indent="0" algn="ctr">
              <a:buFont typeface="Arial" panose="020B0604020202020204" pitchFamily="34" charset="0"/>
              <a:buNone/>
            </a:pPr>
            <a:r>
              <a:rPr lang="cs-CZ" altLang="cs-CZ"/>
              <a:t>Přečtěte si prosím následující popis …</a:t>
            </a:r>
          </a:p>
        </p:txBody>
      </p:sp>
    </p:spTree>
    <p:extLst>
      <p:ext uri="{BB962C8B-B14F-4D97-AF65-F5344CB8AC3E}">
        <p14:creationId xmlns:p14="http://schemas.microsoft.com/office/powerpoint/2010/main" val="2769390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a:extLst>
              <a:ext uri="{FF2B5EF4-FFF2-40B4-BE49-F238E27FC236}">
                <a16:creationId xmlns:a16="http://schemas.microsoft.com/office/drawing/2014/main" id="{CD92B573-FD0A-4E94-916E-33F72B25A50C}"/>
              </a:ext>
            </a:extLst>
          </p:cNvPr>
          <p:cNvSpPr>
            <a:spLocks noGrp="1"/>
          </p:cNvSpPr>
          <p:nvPr>
            <p:ph type="title"/>
          </p:nvPr>
        </p:nvSpPr>
        <p:spPr/>
        <p:txBody>
          <a:bodyPr/>
          <a:lstStyle/>
          <a:p>
            <a:endParaRPr lang="cs-CZ" altLang="cs-CZ"/>
          </a:p>
        </p:txBody>
      </p:sp>
      <p:sp>
        <p:nvSpPr>
          <p:cNvPr id="34819" name="Zástupný symbol pro obsah 2">
            <a:extLst>
              <a:ext uri="{FF2B5EF4-FFF2-40B4-BE49-F238E27FC236}">
                <a16:creationId xmlns:a16="http://schemas.microsoft.com/office/drawing/2014/main" id="{98C38006-344D-D52F-BED4-D3356D7FB930}"/>
              </a:ext>
            </a:extLst>
          </p:cNvPr>
          <p:cNvSpPr>
            <a:spLocks noGrp="1"/>
          </p:cNvSpPr>
          <p:nvPr>
            <p:ph idx="1"/>
          </p:nvPr>
        </p:nvSpPr>
        <p:spPr/>
        <p:txBody>
          <a:bodyPr/>
          <a:lstStyle/>
          <a:p>
            <a:pPr marL="0" indent="0">
              <a:buFont typeface="Arial" panose="020B0604020202020204" pitchFamily="34" charset="0"/>
              <a:buNone/>
            </a:pPr>
            <a:r>
              <a:rPr lang="cs-CZ" altLang="cs-CZ" sz="3600"/>
              <a:t>Skupina studentů se zúčastnila ukázkového teambuildingového programu v lanovém centru. Během jedné aktivity došlo k fyzickému střetu mezi dvěma studenty. Ačkoli si oba způsobili drobné oděrky, téměř je v danou chvíli nezaznamenali a dále v aktivitě pokračovali.</a:t>
            </a:r>
          </a:p>
        </p:txBody>
      </p:sp>
    </p:spTree>
    <p:extLst>
      <p:ext uri="{BB962C8B-B14F-4D97-AF65-F5344CB8AC3E}">
        <p14:creationId xmlns:p14="http://schemas.microsoft.com/office/powerpoint/2010/main" val="709457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0481591-DCA0-E5A6-21D0-502AD2BF0DD9}"/>
              </a:ext>
            </a:extLst>
          </p:cNvPr>
          <p:cNvSpPr>
            <a:spLocks noGrp="1"/>
          </p:cNvSpPr>
          <p:nvPr>
            <p:ph type="title"/>
          </p:nvPr>
        </p:nvSpPr>
        <p:spPr/>
        <p:txBody>
          <a:bodyPr/>
          <a:lstStyle/>
          <a:p>
            <a:endParaRPr lang="cs-CZ"/>
          </a:p>
        </p:txBody>
      </p:sp>
      <p:sp>
        <p:nvSpPr>
          <p:cNvPr id="2" name="Zástupný obsah 1">
            <a:extLst>
              <a:ext uri="{FF2B5EF4-FFF2-40B4-BE49-F238E27FC236}">
                <a16:creationId xmlns:a16="http://schemas.microsoft.com/office/drawing/2014/main" id="{7CE49837-1D32-57D6-690F-8E44C698002D}"/>
              </a:ext>
            </a:extLst>
          </p:cNvPr>
          <p:cNvSpPr>
            <a:spLocks noGrp="1"/>
          </p:cNvSpPr>
          <p:nvPr>
            <p:ph idx="1"/>
          </p:nvPr>
        </p:nvSpPr>
        <p:spPr/>
        <p:txBody>
          <a:bodyPr/>
          <a:lstStyle/>
          <a:p>
            <a:pPr marL="0" indent="0">
              <a:buFont typeface="Arial" panose="020B0604020202020204" pitchFamily="34" charset="0"/>
              <a:buNone/>
              <a:defRPr/>
            </a:pPr>
            <a:r>
              <a:rPr lang="cs-CZ" sz="3600" dirty="0">
                <a:cs typeface="Arial" charset="0"/>
              </a:rPr>
              <a:t>Skupina studentů se zúčastnila ukázkového teambuildingového programu v lanovém centru. Během jedné aktivity došlo k fyzickému střetu mezi dvěma studenty. Oba si přivodili relativně vážná zranění – jeden byl do nemocnice dopraven se zlomenou nohou a druhý se středně těžkým otřesem mozku.</a:t>
            </a:r>
          </a:p>
          <a:p>
            <a:pPr>
              <a:defRPr/>
            </a:pPr>
            <a:endParaRPr lang="cs-CZ" sz="3600" dirty="0"/>
          </a:p>
        </p:txBody>
      </p:sp>
    </p:spTree>
    <p:extLst>
      <p:ext uri="{BB962C8B-B14F-4D97-AF65-F5344CB8AC3E}">
        <p14:creationId xmlns:p14="http://schemas.microsoft.com/office/powerpoint/2010/main" val="1666804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16D7C109-CF63-644F-B802-97B2F2BDB311}"/>
              </a:ext>
            </a:extLst>
          </p:cNvPr>
          <p:cNvSpPr>
            <a:spLocks noGrp="1"/>
          </p:cNvSpPr>
          <p:nvPr>
            <p:ph type="title"/>
          </p:nvPr>
        </p:nvSpPr>
        <p:spPr/>
        <p:txBody>
          <a:bodyPr/>
          <a:lstStyle/>
          <a:p>
            <a:r>
              <a:rPr lang="cs-CZ" altLang="cs-CZ"/>
              <a:t>Co vás napadne jako první?</a:t>
            </a:r>
          </a:p>
        </p:txBody>
      </p:sp>
      <p:sp>
        <p:nvSpPr>
          <p:cNvPr id="3" name="Zástupný obsah 2">
            <a:extLst>
              <a:ext uri="{FF2B5EF4-FFF2-40B4-BE49-F238E27FC236}">
                <a16:creationId xmlns:a16="http://schemas.microsoft.com/office/drawing/2014/main" id="{3B76BAF8-D560-6AB2-967A-52BB39F3BFB6}"/>
              </a:ext>
            </a:extLst>
          </p:cNvPr>
          <p:cNvSpPr>
            <a:spLocks noGrp="1"/>
          </p:cNvSpPr>
          <p:nvPr>
            <p:ph idx="1"/>
          </p:nvPr>
        </p:nvSpPr>
        <p:spPr/>
        <p:txBody>
          <a:bodyPr/>
          <a:lstStyle/>
          <a:p>
            <a:pPr marL="0" indent="0">
              <a:buNone/>
            </a:pPr>
            <a:r>
              <a:rPr lang="cs-CZ" dirty="0"/>
              <a:t>Proč jsou někteří lidé dlouhodobě nezaměstnaní?</a:t>
            </a:r>
          </a:p>
          <a:p>
            <a:pPr marL="0" indent="0">
              <a:buNone/>
            </a:pPr>
            <a:endParaRPr lang="cs-CZ" dirty="0"/>
          </a:p>
          <a:p>
            <a:pPr marL="0" indent="0">
              <a:buNone/>
            </a:pPr>
            <a:r>
              <a:rPr lang="cs-CZ" dirty="0"/>
              <a:t>Proč jsou někteří řidiči na ulicích agresivní?</a:t>
            </a:r>
          </a:p>
        </p:txBody>
      </p:sp>
    </p:spTree>
    <p:extLst>
      <p:ext uri="{BB962C8B-B14F-4D97-AF65-F5344CB8AC3E}">
        <p14:creationId xmlns:p14="http://schemas.microsoft.com/office/powerpoint/2010/main" val="20007325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sah 2">
            <a:extLst>
              <a:ext uri="{FF2B5EF4-FFF2-40B4-BE49-F238E27FC236}">
                <a16:creationId xmlns:a16="http://schemas.microsoft.com/office/drawing/2014/main" id="{A5ABDAA4-1D3B-F770-C48B-FA0C9CC69198}"/>
              </a:ext>
            </a:extLst>
          </p:cNvPr>
          <p:cNvSpPr>
            <a:spLocks noGrp="1"/>
          </p:cNvSpPr>
          <p:nvPr>
            <p:ph idx="1"/>
          </p:nvPr>
        </p:nvSpPr>
        <p:spPr>
          <a:xfrm>
            <a:off x="1981200" y="620713"/>
            <a:ext cx="8229600" cy="5761037"/>
          </a:xfrm>
        </p:spPr>
        <p:txBody>
          <a:bodyPr/>
          <a:lstStyle/>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a:p>
            <a:pPr marL="0" indent="0" algn="ctr">
              <a:buFont typeface="Arial" panose="020B0604020202020204" pitchFamily="34" charset="0"/>
              <a:buNone/>
            </a:pPr>
            <a:r>
              <a:rPr lang="cs-CZ" altLang="cs-CZ"/>
              <a:t>Proč podle vás došlo k popsaným střetům?</a:t>
            </a:r>
          </a:p>
        </p:txBody>
      </p:sp>
    </p:spTree>
    <p:extLst>
      <p:ext uri="{BB962C8B-B14F-4D97-AF65-F5344CB8AC3E}">
        <p14:creationId xmlns:p14="http://schemas.microsoft.com/office/powerpoint/2010/main" val="2900890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a:extLst>
              <a:ext uri="{FF2B5EF4-FFF2-40B4-BE49-F238E27FC236}">
                <a16:creationId xmlns:a16="http://schemas.microsoft.com/office/drawing/2014/main" id="{9AB576F5-03AC-E91C-FAFE-0D8B5C6B8CA0}"/>
              </a:ext>
            </a:extLst>
          </p:cNvPr>
          <p:cNvSpPr>
            <a:spLocks noGrp="1"/>
          </p:cNvSpPr>
          <p:nvPr>
            <p:ph type="title"/>
          </p:nvPr>
        </p:nvSpPr>
        <p:spPr/>
        <p:txBody>
          <a:bodyPr/>
          <a:lstStyle/>
          <a:p>
            <a:endParaRPr lang="cs-CZ" altLang="cs-CZ"/>
          </a:p>
        </p:txBody>
      </p:sp>
      <p:sp>
        <p:nvSpPr>
          <p:cNvPr id="37891" name="Zástupný symbol pro obsah 2">
            <a:extLst>
              <a:ext uri="{FF2B5EF4-FFF2-40B4-BE49-F238E27FC236}">
                <a16:creationId xmlns:a16="http://schemas.microsoft.com/office/drawing/2014/main" id="{5F3E138C-0053-B656-22BA-CF3FA4885345}"/>
              </a:ext>
            </a:extLst>
          </p:cNvPr>
          <p:cNvSpPr>
            <a:spLocks noGrp="1"/>
          </p:cNvSpPr>
          <p:nvPr>
            <p:ph idx="1"/>
          </p:nvPr>
        </p:nvSpPr>
        <p:spPr/>
        <p:txBody>
          <a:bodyPr/>
          <a:lstStyle/>
          <a:p>
            <a:pPr marL="0" indent="0">
              <a:buFont typeface="Arial" panose="020B0604020202020204" pitchFamily="34" charset="0"/>
              <a:buNone/>
            </a:pPr>
            <a:r>
              <a:rPr lang="cs-CZ" altLang="cs-CZ" sz="2600" dirty="0"/>
              <a:t>Skupina studentů se zúčastnila ukázkového teambuildingového programu v lanovém centru. Během jedné aktivity došlo k fyzickému střetu mezi dvěma studenty. </a:t>
            </a:r>
            <a:r>
              <a:rPr lang="cs-CZ" altLang="cs-CZ" sz="2600" b="1" dirty="0">
                <a:solidFill>
                  <a:srgbClr val="C00000"/>
                </a:solidFill>
              </a:rPr>
              <a:t>Ačkoli si oba způsobili drobné oděrky, téměř je v danou chvíli nezaznamenali a dále v aktivitě pokračovali.</a:t>
            </a:r>
          </a:p>
        </p:txBody>
      </p:sp>
      <p:sp>
        <p:nvSpPr>
          <p:cNvPr id="4" name="Obdélník 3">
            <a:extLst>
              <a:ext uri="{FF2B5EF4-FFF2-40B4-BE49-F238E27FC236}">
                <a16:creationId xmlns:a16="http://schemas.microsoft.com/office/drawing/2014/main" id="{8800A584-C91C-F041-C1D2-7AADDBA6C455}"/>
              </a:ext>
            </a:extLst>
          </p:cNvPr>
          <p:cNvSpPr/>
          <p:nvPr/>
        </p:nvSpPr>
        <p:spPr>
          <a:xfrm>
            <a:off x="838200" y="4076700"/>
            <a:ext cx="10815638" cy="1693863"/>
          </a:xfrm>
          <a:prstGeom prst="rect">
            <a:avLst/>
          </a:prstGeom>
        </p:spPr>
        <p:txBody>
          <a:bodyPr>
            <a:spAutoFit/>
          </a:bodyPr>
          <a:lstStyle/>
          <a:p>
            <a:pPr eaLnBrk="1" hangingPunct="1">
              <a:defRPr/>
            </a:pPr>
            <a:r>
              <a:rPr lang="cs-CZ" sz="2600" dirty="0">
                <a:latin typeface="+mn-lt"/>
                <a:cs typeface="Arial" charset="0"/>
              </a:rPr>
              <a:t>Skupina studentů se zúčastnila ukázkového </a:t>
            </a:r>
            <a:r>
              <a:rPr lang="cs-CZ" sz="2600" dirty="0" err="1">
                <a:latin typeface="+mn-lt"/>
                <a:cs typeface="Arial" charset="0"/>
              </a:rPr>
              <a:t>teambuildingového</a:t>
            </a:r>
            <a:r>
              <a:rPr lang="cs-CZ" sz="2600" dirty="0">
                <a:latin typeface="+mn-lt"/>
                <a:cs typeface="Arial" charset="0"/>
              </a:rPr>
              <a:t> programu v lanovém centru. Během jedné aktivity došlo k fyzickému střetu mezi dvěma studenty. </a:t>
            </a:r>
            <a:r>
              <a:rPr lang="cs-CZ" sz="2600" b="1" dirty="0">
                <a:solidFill>
                  <a:srgbClr val="C00000"/>
                </a:solidFill>
                <a:latin typeface="+mn-lt"/>
                <a:cs typeface="Arial" charset="0"/>
              </a:rPr>
              <a:t>Oba si přivodili relativně vážná zranění – jeden byl do nemocnice dopraven se zlomenou nohou a druhý se středně těžkým otřesem mozku.</a:t>
            </a:r>
          </a:p>
        </p:txBody>
      </p:sp>
    </p:spTree>
    <p:extLst>
      <p:ext uri="{BB962C8B-B14F-4D97-AF65-F5344CB8AC3E}">
        <p14:creationId xmlns:p14="http://schemas.microsoft.com/office/powerpoint/2010/main" val="4064591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a:extLst>
              <a:ext uri="{FF2B5EF4-FFF2-40B4-BE49-F238E27FC236}">
                <a16:creationId xmlns:a16="http://schemas.microsoft.com/office/drawing/2014/main" id="{A3239215-A9DB-D5A6-7EB9-74D640C86CC3}"/>
              </a:ext>
            </a:extLst>
          </p:cNvPr>
          <p:cNvSpPr>
            <a:spLocks noGrp="1"/>
          </p:cNvSpPr>
          <p:nvPr>
            <p:ph type="title"/>
          </p:nvPr>
        </p:nvSpPr>
        <p:spPr/>
        <p:txBody>
          <a:bodyPr/>
          <a:lstStyle/>
          <a:p>
            <a:r>
              <a:rPr lang="cs-CZ" altLang="cs-CZ" dirty="0"/>
              <a:t>Defenzivní </a:t>
            </a:r>
            <a:r>
              <a:rPr lang="cs-CZ" altLang="cs-CZ" dirty="0" err="1"/>
              <a:t>atribuce</a:t>
            </a:r>
            <a:endParaRPr lang="cs-CZ" altLang="cs-CZ" dirty="0"/>
          </a:p>
        </p:txBody>
      </p:sp>
      <p:sp>
        <p:nvSpPr>
          <p:cNvPr id="3" name="Zástupný symbol pro obsah 2">
            <a:extLst>
              <a:ext uri="{FF2B5EF4-FFF2-40B4-BE49-F238E27FC236}">
                <a16:creationId xmlns:a16="http://schemas.microsoft.com/office/drawing/2014/main" id="{31625F94-7FB5-3CBF-B48F-A1E2C9AD2914}"/>
              </a:ext>
            </a:extLst>
          </p:cNvPr>
          <p:cNvSpPr>
            <a:spLocks noGrp="1"/>
          </p:cNvSpPr>
          <p:nvPr>
            <p:ph idx="1"/>
          </p:nvPr>
        </p:nvSpPr>
        <p:spPr/>
        <p:txBody>
          <a:bodyPr/>
          <a:lstStyle/>
          <a:p>
            <a:pPr marL="0" indent="0">
              <a:buFont typeface="Arial" panose="020B0604020202020204" pitchFamily="34" charset="0"/>
              <a:buNone/>
              <a:defRPr/>
            </a:pPr>
            <a:r>
              <a:rPr lang="cs-CZ" sz="2800" dirty="0"/>
              <a:t>Máme tendenci vysvětlovat nešťastné události způsobem, který redukuje naše související negativní pocity.</a:t>
            </a:r>
          </a:p>
          <a:p>
            <a:pPr>
              <a:buFont typeface="Arial" charset="0"/>
              <a:buNone/>
              <a:defRPr/>
            </a:pPr>
            <a:endParaRPr lang="cs-CZ" sz="2800" dirty="0"/>
          </a:p>
          <a:p>
            <a:pPr marL="514350" indent="-514350">
              <a:buFont typeface="Arial" charset="0"/>
              <a:buAutoNum type="arabicParenBoth"/>
              <a:defRPr/>
            </a:pPr>
            <a:r>
              <a:rPr lang="cs-CZ" sz="2800" dirty="0"/>
              <a:t>Vnímaná větší </a:t>
            </a:r>
            <a:r>
              <a:rPr lang="cs-CZ" sz="2800" b="1" dirty="0"/>
              <a:t>závažnost</a:t>
            </a:r>
            <a:r>
              <a:rPr lang="cs-CZ" sz="2800" dirty="0"/>
              <a:t> události </a:t>
            </a:r>
            <a:r>
              <a:rPr lang="cs-CZ" sz="2800" b="1" dirty="0"/>
              <a:t>posiluje</a:t>
            </a:r>
            <a:r>
              <a:rPr lang="cs-CZ" sz="2800" dirty="0"/>
              <a:t> </a:t>
            </a:r>
            <a:r>
              <a:rPr lang="cs-CZ" sz="2800" dirty="0" err="1"/>
              <a:t>atribuci</a:t>
            </a:r>
            <a:r>
              <a:rPr lang="cs-CZ" sz="2800" dirty="0"/>
              <a:t> vnitřním příčinám (a oslabuje </a:t>
            </a:r>
            <a:r>
              <a:rPr lang="cs-CZ" sz="2800" dirty="0" err="1"/>
              <a:t>atribuci</a:t>
            </a:r>
            <a:r>
              <a:rPr lang="cs-CZ" sz="2800" dirty="0"/>
              <a:t> náhodě)</a:t>
            </a:r>
          </a:p>
        </p:txBody>
      </p:sp>
    </p:spTree>
    <p:extLst>
      <p:ext uri="{BB962C8B-B14F-4D97-AF65-F5344CB8AC3E}">
        <p14:creationId xmlns:p14="http://schemas.microsoft.com/office/powerpoint/2010/main" val="1480058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a:extLst>
              <a:ext uri="{FF2B5EF4-FFF2-40B4-BE49-F238E27FC236}">
                <a16:creationId xmlns:a16="http://schemas.microsoft.com/office/drawing/2014/main" id="{791F8199-AB69-DD3D-BA89-29212B946647}"/>
              </a:ext>
            </a:extLst>
          </p:cNvPr>
          <p:cNvSpPr>
            <a:spLocks noGrp="1"/>
          </p:cNvSpPr>
          <p:nvPr>
            <p:ph type="title"/>
          </p:nvPr>
        </p:nvSpPr>
        <p:spPr/>
        <p:txBody>
          <a:bodyPr/>
          <a:lstStyle/>
          <a:p>
            <a:endParaRPr lang="cs-CZ" altLang="cs-CZ"/>
          </a:p>
        </p:txBody>
      </p:sp>
      <p:sp>
        <p:nvSpPr>
          <p:cNvPr id="39939" name="Zástupný symbol pro obsah 2">
            <a:extLst>
              <a:ext uri="{FF2B5EF4-FFF2-40B4-BE49-F238E27FC236}">
                <a16:creationId xmlns:a16="http://schemas.microsoft.com/office/drawing/2014/main" id="{715F812B-9780-819F-1A72-C3FB070C547F}"/>
              </a:ext>
            </a:extLst>
          </p:cNvPr>
          <p:cNvSpPr>
            <a:spLocks noGrp="1"/>
          </p:cNvSpPr>
          <p:nvPr>
            <p:ph idx="1"/>
          </p:nvPr>
        </p:nvSpPr>
        <p:spPr/>
        <p:txBody>
          <a:bodyPr>
            <a:noAutofit/>
          </a:bodyPr>
          <a:lstStyle/>
          <a:p>
            <a:pPr marL="0" indent="0">
              <a:buFont typeface="Arial" panose="020B0604020202020204" pitchFamily="34" charset="0"/>
              <a:buNone/>
            </a:pPr>
            <a:r>
              <a:rPr lang="cs-CZ" altLang="cs-CZ" sz="2600" dirty="0"/>
              <a:t>Jana seděla za volantem svého auta, když se jí začala stále více motat hlava. Byl to dlouhý den v práci a ona byla unavená. Už chtěla být doma. K tomu se ještě přidalo špatné počasí. Lilo jako z konve a viditelnost na silnici byla minimální. Když projížděla zatáčkou na kluzké silnici, zjistila, že nemá kontrolu nad svým autem. Zatáčka se zdála být nekonečnou a ona se snažila zatáčet na správnou stranu, ale auto klouzalo dál. Najednou ucítila, jak auto ztrácí trakci a pak přišla hrůzná rána. Auto se prudce stočilo a následovalo několik otáček. Zvuk kovu, skla a gumy zněl v tichém dešti. Janin strach a adrenalin byly tak silné, že se nemohla ani pohnout. Když se auto konečně zastavilo, slyšela sirény blížícího se záchranného vozu. Záchranáři přišli na místo nehody a pomohli Janě z auta. Měla jen pár škrábanců a otřes mozku, ale byla živá.</a:t>
            </a:r>
          </a:p>
        </p:txBody>
      </p:sp>
    </p:spTree>
    <p:extLst>
      <p:ext uri="{BB962C8B-B14F-4D97-AF65-F5344CB8AC3E}">
        <p14:creationId xmlns:p14="http://schemas.microsoft.com/office/powerpoint/2010/main" val="4205970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4FE3AB-8E0A-481C-8036-C4932087A5C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3E4E56F-27E9-1C0B-3EF5-6B8522D8068D}"/>
              </a:ext>
            </a:extLst>
          </p:cNvPr>
          <p:cNvSpPr>
            <a:spLocks noGrp="1"/>
          </p:cNvSpPr>
          <p:nvPr>
            <p:ph idx="1"/>
          </p:nvPr>
        </p:nvSpPr>
        <p:spPr/>
        <p:txBody>
          <a:bodyPr/>
          <a:lstStyle/>
          <a:p>
            <a:pPr marL="0" indent="0">
              <a:buNone/>
            </a:pPr>
            <a:r>
              <a:rPr lang="cs-CZ" dirty="0"/>
              <a:t>Jak velkou vinu podle vás Jana měla na vzniklé situaci?</a:t>
            </a:r>
          </a:p>
          <a:p>
            <a:pPr marL="0" indent="0">
              <a:buNone/>
            </a:pPr>
            <a:endParaRPr lang="cs-CZ" dirty="0"/>
          </a:p>
          <a:p>
            <a:pPr marL="0" indent="0">
              <a:buNone/>
            </a:pPr>
            <a:r>
              <a:rPr lang="cs-CZ" dirty="0"/>
              <a:t>0 (žádnou)				10 (velmi velkou)</a:t>
            </a:r>
          </a:p>
        </p:txBody>
      </p:sp>
    </p:spTree>
    <p:extLst>
      <p:ext uri="{BB962C8B-B14F-4D97-AF65-F5344CB8AC3E}">
        <p14:creationId xmlns:p14="http://schemas.microsoft.com/office/powerpoint/2010/main" val="981802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a:extLst>
              <a:ext uri="{FF2B5EF4-FFF2-40B4-BE49-F238E27FC236}">
                <a16:creationId xmlns:a16="http://schemas.microsoft.com/office/drawing/2014/main" id="{A3239215-A9DB-D5A6-7EB9-74D640C86CC3}"/>
              </a:ext>
            </a:extLst>
          </p:cNvPr>
          <p:cNvSpPr>
            <a:spLocks noGrp="1"/>
          </p:cNvSpPr>
          <p:nvPr>
            <p:ph type="title"/>
          </p:nvPr>
        </p:nvSpPr>
        <p:spPr/>
        <p:txBody>
          <a:bodyPr/>
          <a:lstStyle/>
          <a:p>
            <a:r>
              <a:rPr lang="cs-CZ" altLang="cs-CZ" dirty="0"/>
              <a:t>Defenzivní </a:t>
            </a:r>
            <a:r>
              <a:rPr lang="cs-CZ" altLang="cs-CZ" dirty="0" err="1"/>
              <a:t>atribuce</a:t>
            </a:r>
            <a:endParaRPr lang="cs-CZ" altLang="cs-CZ" dirty="0"/>
          </a:p>
        </p:txBody>
      </p:sp>
      <p:sp>
        <p:nvSpPr>
          <p:cNvPr id="3" name="Zástupný symbol pro obsah 2">
            <a:extLst>
              <a:ext uri="{FF2B5EF4-FFF2-40B4-BE49-F238E27FC236}">
                <a16:creationId xmlns:a16="http://schemas.microsoft.com/office/drawing/2014/main" id="{31625F94-7FB5-3CBF-B48F-A1E2C9AD2914}"/>
              </a:ext>
            </a:extLst>
          </p:cNvPr>
          <p:cNvSpPr>
            <a:spLocks noGrp="1"/>
          </p:cNvSpPr>
          <p:nvPr>
            <p:ph idx="1"/>
          </p:nvPr>
        </p:nvSpPr>
        <p:spPr/>
        <p:txBody>
          <a:bodyPr/>
          <a:lstStyle/>
          <a:p>
            <a:pPr marL="0" indent="0">
              <a:buFont typeface="Arial" panose="020B0604020202020204" pitchFamily="34" charset="0"/>
              <a:buNone/>
              <a:defRPr/>
            </a:pPr>
            <a:r>
              <a:rPr lang="cs-CZ" sz="2800" dirty="0"/>
              <a:t>Máme tendenci vysvětlovat nešťastné události způsobem, který redukuje naše související negativní pocity.</a:t>
            </a:r>
          </a:p>
          <a:p>
            <a:pPr>
              <a:buFont typeface="Arial" charset="0"/>
              <a:buNone/>
              <a:defRPr/>
            </a:pPr>
            <a:endParaRPr lang="cs-CZ" sz="2800" dirty="0"/>
          </a:p>
          <a:p>
            <a:pPr marL="514350" indent="-514350">
              <a:buFont typeface="Arial" charset="0"/>
              <a:buAutoNum type="arabicParenBoth"/>
              <a:defRPr/>
            </a:pPr>
            <a:r>
              <a:rPr lang="cs-CZ" sz="2800" dirty="0"/>
              <a:t>Vnímaná větší </a:t>
            </a:r>
            <a:r>
              <a:rPr lang="cs-CZ" sz="2800" b="1" dirty="0"/>
              <a:t>závažnost</a:t>
            </a:r>
            <a:r>
              <a:rPr lang="cs-CZ" sz="2800" dirty="0"/>
              <a:t> události </a:t>
            </a:r>
            <a:r>
              <a:rPr lang="cs-CZ" sz="2800" b="1" dirty="0"/>
              <a:t>posiluje</a:t>
            </a:r>
            <a:r>
              <a:rPr lang="cs-CZ" sz="2800" dirty="0"/>
              <a:t> </a:t>
            </a:r>
            <a:r>
              <a:rPr lang="cs-CZ" sz="2800" dirty="0" err="1"/>
              <a:t>atribuci</a:t>
            </a:r>
            <a:r>
              <a:rPr lang="cs-CZ" sz="2800" dirty="0"/>
              <a:t> vnitřním příčinám (a oslabuje </a:t>
            </a:r>
            <a:r>
              <a:rPr lang="cs-CZ" sz="2800" dirty="0" err="1"/>
              <a:t>atribuci</a:t>
            </a:r>
            <a:r>
              <a:rPr lang="cs-CZ" sz="2800" dirty="0"/>
              <a:t> náhodě)</a:t>
            </a:r>
            <a:endParaRPr lang="cs-CZ" sz="2400" dirty="0"/>
          </a:p>
          <a:p>
            <a:pPr marL="514350" indent="-514350">
              <a:buFont typeface="Arial" charset="0"/>
              <a:buAutoNum type="arabicParenBoth"/>
              <a:defRPr/>
            </a:pPr>
            <a:r>
              <a:rPr lang="cs-CZ" sz="2800" dirty="0"/>
              <a:t>Vnímaná větší </a:t>
            </a:r>
            <a:r>
              <a:rPr lang="cs-CZ" sz="2800" b="1" dirty="0"/>
              <a:t>podobnost</a:t>
            </a:r>
            <a:r>
              <a:rPr lang="cs-CZ" sz="2800" dirty="0"/>
              <a:t> s původcem události </a:t>
            </a:r>
            <a:r>
              <a:rPr lang="cs-CZ" sz="2800" b="1" dirty="0"/>
              <a:t>oslabuje</a:t>
            </a:r>
            <a:r>
              <a:rPr lang="cs-CZ" sz="2800" dirty="0"/>
              <a:t> </a:t>
            </a:r>
            <a:r>
              <a:rPr lang="cs-CZ" sz="2800" dirty="0" err="1"/>
              <a:t>atribuci</a:t>
            </a:r>
            <a:r>
              <a:rPr lang="cs-CZ" sz="2800" dirty="0"/>
              <a:t> vnitřním příčinám (a posiluje </a:t>
            </a:r>
            <a:r>
              <a:rPr lang="cs-CZ" sz="2800" dirty="0" err="1"/>
              <a:t>atribuci</a:t>
            </a:r>
            <a:r>
              <a:rPr lang="cs-CZ" sz="2800" dirty="0"/>
              <a:t> náhodě)</a:t>
            </a:r>
          </a:p>
        </p:txBody>
      </p:sp>
    </p:spTree>
    <p:extLst>
      <p:ext uri="{BB962C8B-B14F-4D97-AF65-F5344CB8AC3E}">
        <p14:creationId xmlns:p14="http://schemas.microsoft.com/office/powerpoint/2010/main" val="8921745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a:extLst>
              <a:ext uri="{FF2B5EF4-FFF2-40B4-BE49-F238E27FC236}">
                <a16:creationId xmlns:a16="http://schemas.microsoft.com/office/drawing/2014/main" id="{BF5045EF-8F39-AE24-A0EF-38569CC15818}"/>
              </a:ext>
            </a:extLst>
          </p:cNvPr>
          <p:cNvSpPr>
            <a:spLocks noGrp="1"/>
          </p:cNvSpPr>
          <p:nvPr>
            <p:ph type="title"/>
          </p:nvPr>
        </p:nvSpPr>
        <p:spPr/>
        <p:txBody>
          <a:bodyPr/>
          <a:lstStyle/>
          <a:p>
            <a:r>
              <a:rPr lang="cs-CZ" altLang="cs-CZ"/>
              <a:t>Atribuční chyby</a:t>
            </a:r>
            <a:endParaRPr lang="en-US" altLang="cs-CZ"/>
          </a:p>
        </p:txBody>
      </p:sp>
      <p:sp>
        <p:nvSpPr>
          <p:cNvPr id="41987" name="Zástupný symbol pro obsah 2">
            <a:extLst>
              <a:ext uri="{FF2B5EF4-FFF2-40B4-BE49-F238E27FC236}">
                <a16:creationId xmlns:a16="http://schemas.microsoft.com/office/drawing/2014/main" id="{5A528E70-F8B7-634F-BB5A-B64C55E55BC8}"/>
              </a:ext>
            </a:extLst>
          </p:cNvPr>
          <p:cNvSpPr>
            <a:spLocks noGrp="1"/>
          </p:cNvSpPr>
          <p:nvPr>
            <p:ph idx="1"/>
          </p:nvPr>
        </p:nvSpPr>
        <p:spPr/>
        <p:txBody>
          <a:bodyPr/>
          <a:lstStyle/>
          <a:p>
            <a:pPr marL="342900" lvl="2" indent="-342900"/>
            <a:r>
              <a:rPr lang="cs-CZ" altLang="cs-CZ" sz="3600" dirty="0"/>
              <a:t>Základní atribuční chyba</a:t>
            </a:r>
          </a:p>
          <a:p>
            <a:pPr marL="342900" lvl="2" indent="-342900"/>
            <a:r>
              <a:rPr lang="cs-CZ" altLang="cs-CZ" sz="3600" dirty="0"/>
              <a:t>Positivity / negativity </a:t>
            </a:r>
            <a:r>
              <a:rPr lang="cs-CZ" altLang="cs-CZ" sz="3600" dirty="0" err="1"/>
              <a:t>effect</a:t>
            </a:r>
            <a:endParaRPr lang="cs-CZ" altLang="cs-CZ" sz="3600" dirty="0"/>
          </a:p>
          <a:p>
            <a:pPr marL="342900" lvl="2" indent="-342900"/>
            <a:r>
              <a:rPr lang="cs-CZ" altLang="cs-CZ" sz="3600" dirty="0" err="1"/>
              <a:t>Actor-observer</a:t>
            </a:r>
            <a:r>
              <a:rPr lang="cs-CZ" altLang="cs-CZ" sz="3600" dirty="0"/>
              <a:t> </a:t>
            </a:r>
            <a:r>
              <a:rPr lang="cs-CZ" altLang="cs-CZ" sz="3600" dirty="0" err="1"/>
              <a:t>bias</a:t>
            </a:r>
            <a:endParaRPr lang="cs-CZ" altLang="cs-CZ" sz="3600" dirty="0"/>
          </a:p>
          <a:p>
            <a:pPr marL="342900" lvl="2" indent="-342900"/>
            <a:r>
              <a:rPr lang="cs-CZ" altLang="cs-CZ" sz="3600" dirty="0" err="1"/>
              <a:t>Self-serving</a:t>
            </a:r>
            <a:r>
              <a:rPr lang="cs-CZ" altLang="cs-CZ" sz="3600" dirty="0"/>
              <a:t> (</a:t>
            </a:r>
            <a:r>
              <a:rPr lang="cs-CZ" altLang="cs-CZ" sz="3600" dirty="0" err="1"/>
              <a:t>group-serving</a:t>
            </a:r>
            <a:r>
              <a:rPr lang="cs-CZ" altLang="cs-CZ" sz="3600" dirty="0"/>
              <a:t>) </a:t>
            </a:r>
            <a:r>
              <a:rPr lang="cs-CZ" altLang="cs-CZ" sz="3600" dirty="0" err="1"/>
              <a:t>bias</a:t>
            </a:r>
            <a:endParaRPr lang="cs-CZ" altLang="cs-CZ" sz="3600" dirty="0"/>
          </a:p>
          <a:p>
            <a:pPr marL="342900" lvl="2" indent="-342900"/>
            <a:r>
              <a:rPr lang="cs-CZ" altLang="cs-CZ" sz="3600" dirty="0"/>
              <a:t>Egocentrická zkreslení</a:t>
            </a:r>
          </a:p>
          <a:p>
            <a:pPr marL="342900" lvl="2" indent="-342900"/>
            <a:r>
              <a:rPr lang="cs-CZ" altLang="cs-CZ" sz="3600" dirty="0"/>
              <a:t>Hédonická relevance</a:t>
            </a:r>
          </a:p>
          <a:p>
            <a:pPr marL="342900" lvl="2" indent="-342900"/>
            <a:r>
              <a:rPr lang="cs-CZ" altLang="cs-CZ" sz="3600" dirty="0"/>
              <a:t>Defenzivní </a:t>
            </a:r>
            <a:r>
              <a:rPr lang="cs-CZ" altLang="cs-CZ" sz="3600" dirty="0" err="1"/>
              <a:t>atribuce</a:t>
            </a:r>
            <a:endParaRPr lang="cs-CZ" altLang="cs-CZ" sz="3600" dirty="0"/>
          </a:p>
          <a:p>
            <a:pPr>
              <a:buFont typeface="Arial" panose="020B0604020202020204" pitchFamily="34" charset="0"/>
              <a:buNone/>
            </a:pPr>
            <a:endParaRPr lang="en-US" altLang="cs-CZ" dirty="0"/>
          </a:p>
        </p:txBody>
      </p:sp>
    </p:spTree>
    <p:extLst>
      <p:ext uri="{BB962C8B-B14F-4D97-AF65-F5344CB8AC3E}">
        <p14:creationId xmlns:p14="http://schemas.microsoft.com/office/powerpoint/2010/main" val="3881289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a:extLst>
              <a:ext uri="{FF2B5EF4-FFF2-40B4-BE49-F238E27FC236}">
                <a16:creationId xmlns:a16="http://schemas.microsoft.com/office/drawing/2014/main" id="{BF5045EF-8F39-AE24-A0EF-38569CC15818}"/>
              </a:ext>
            </a:extLst>
          </p:cNvPr>
          <p:cNvSpPr>
            <a:spLocks noGrp="1"/>
          </p:cNvSpPr>
          <p:nvPr>
            <p:ph type="title"/>
          </p:nvPr>
        </p:nvSpPr>
        <p:spPr/>
        <p:txBody>
          <a:bodyPr/>
          <a:lstStyle/>
          <a:p>
            <a:r>
              <a:rPr lang="cs-CZ" altLang="cs-CZ"/>
              <a:t>Atribuční chyby</a:t>
            </a:r>
            <a:endParaRPr lang="en-US" altLang="cs-CZ"/>
          </a:p>
        </p:txBody>
      </p:sp>
      <p:sp>
        <p:nvSpPr>
          <p:cNvPr id="41987" name="Zástupný symbol pro obsah 2">
            <a:extLst>
              <a:ext uri="{FF2B5EF4-FFF2-40B4-BE49-F238E27FC236}">
                <a16:creationId xmlns:a16="http://schemas.microsoft.com/office/drawing/2014/main" id="{5A528E70-F8B7-634F-BB5A-B64C55E55BC8}"/>
              </a:ext>
            </a:extLst>
          </p:cNvPr>
          <p:cNvSpPr>
            <a:spLocks noGrp="1"/>
          </p:cNvSpPr>
          <p:nvPr>
            <p:ph idx="1"/>
          </p:nvPr>
        </p:nvSpPr>
        <p:spPr/>
        <p:txBody>
          <a:bodyPr/>
          <a:lstStyle/>
          <a:p>
            <a:pPr marL="0" indent="0">
              <a:buNone/>
            </a:pPr>
            <a:r>
              <a:rPr lang="cs-CZ" altLang="cs-CZ" dirty="0"/>
              <a:t>Kognitivní x motivační vysvětlení</a:t>
            </a:r>
          </a:p>
          <a:p>
            <a:pPr marL="0" indent="0">
              <a:buNone/>
            </a:pPr>
            <a:endParaRPr lang="cs-CZ" altLang="cs-CZ" dirty="0"/>
          </a:p>
          <a:p>
            <a:pPr marL="0" indent="0">
              <a:buNone/>
            </a:pPr>
            <a:r>
              <a:rPr lang="cs-CZ" altLang="cs-CZ" dirty="0"/>
              <a:t>Podmíněnost jejich výskytu</a:t>
            </a:r>
          </a:p>
          <a:p>
            <a:pPr>
              <a:buFont typeface="Arial" panose="020B0604020202020204" pitchFamily="34" charset="0"/>
              <a:buNone/>
            </a:pPr>
            <a:endParaRPr lang="en-US" altLang="cs-CZ" dirty="0"/>
          </a:p>
        </p:txBody>
      </p:sp>
    </p:spTree>
    <p:extLst>
      <p:ext uri="{BB962C8B-B14F-4D97-AF65-F5344CB8AC3E}">
        <p14:creationId xmlns:p14="http://schemas.microsoft.com/office/powerpoint/2010/main" val="35627896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a:extLst>
              <a:ext uri="{FF2B5EF4-FFF2-40B4-BE49-F238E27FC236}">
                <a16:creationId xmlns:a16="http://schemas.microsoft.com/office/drawing/2014/main" id="{9F5BEB33-9F46-6A16-701B-259396B1EDAA}"/>
              </a:ext>
            </a:extLst>
          </p:cNvPr>
          <p:cNvSpPr>
            <a:spLocks noGrp="1"/>
          </p:cNvSpPr>
          <p:nvPr>
            <p:ph type="title"/>
          </p:nvPr>
        </p:nvSpPr>
        <p:spPr/>
        <p:txBody>
          <a:bodyPr/>
          <a:lstStyle/>
          <a:p>
            <a:endParaRPr lang="cs-CZ" altLang="cs-CZ"/>
          </a:p>
        </p:txBody>
      </p:sp>
      <p:sp>
        <p:nvSpPr>
          <p:cNvPr id="43011" name="Zástupný symbol pro obsah 2">
            <a:extLst>
              <a:ext uri="{FF2B5EF4-FFF2-40B4-BE49-F238E27FC236}">
                <a16:creationId xmlns:a16="http://schemas.microsoft.com/office/drawing/2014/main" id="{90C51393-BED4-A912-31E2-2A6B0B662555}"/>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a:t>
            </a:r>
            <a:endParaRPr lang="en-US" altLang="cs-CZ" sz="2800"/>
          </a:p>
        </p:txBody>
      </p:sp>
    </p:spTree>
    <p:extLst>
      <p:ext uri="{BB962C8B-B14F-4D97-AF65-F5344CB8AC3E}">
        <p14:creationId xmlns:p14="http://schemas.microsoft.com/office/powerpoint/2010/main" val="22496095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a:extLst>
              <a:ext uri="{FF2B5EF4-FFF2-40B4-BE49-F238E27FC236}">
                <a16:creationId xmlns:a16="http://schemas.microsoft.com/office/drawing/2014/main" id="{2D33D052-96F1-01AE-B337-5BF269A65067}"/>
              </a:ext>
            </a:extLst>
          </p:cNvPr>
          <p:cNvSpPr>
            <a:spLocks noGrp="1"/>
          </p:cNvSpPr>
          <p:nvPr>
            <p:ph type="title"/>
          </p:nvPr>
        </p:nvSpPr>
        <p:spPr/>
        <p:txBody>
          <a:bodyPr/>
          <a:lstStyle/>
          <a:p>
            <a:endParaRPr lang="cs-CZ" altLang="cs-CZ"/>
          </a:p>
        </p:txBody>
      </p:sp>
      <p:sp>
        <p:nvSpPr>
          <p:cNvPr id="44035" name="Zástupný symbol pro obsah 2">
            <a:extLst>
              <a:ext uri="{FF2B5EF4-FFF2-40B4-BE49-F238E27FC236}">
                <a16:creationId xmlns:a16="http://schemas.microsoft.com/office/drawing/2014/main" id="{BFCBBC25-87CE-6968-8F2D-80610E88AC93}"/>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 Druhý den ráno za vámi přijde vaše nadřízená a před všemi kolegy vás pochválí za vynikající práci.</a:t>
            </a:r>
            <a:endParaRPr lang="en-US" altLang="cs-CZ" sz="2800"/>
          </a:p>
        </p:txBody>
      </p:sp>
    </p:spTree>
    <p:extLst>
      <p:ext uri="{BB962C8B-B14F-4D97-AF65-F5344CB8AC3E}">
        <p14:creationId xmlns:p14="http://schemas.microsoft.com/office/powerpoint/2010/main" val="2682901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069539A8-481E-E1FC-502B-EC9F1ACB3BD7}"/>
              </a:ext>
            </a:extLst>
          </p:cNvPr>
          <p:cNvSpPr>
            <a:spLocks noGrp="1"/>
          </p:cNvSpPr>
          <p:nvPr>
            <p:ph type="title"/>
          </p:nvPr>
        </p:nvSpPr>
        <p:spPr/>
        <p:txBody>
          <a:bodyPr/>
          <a:lstStyle/>
          <a:p>
            <a:r>
              <a:rPr lang="cs-CZ" altLang="cs-CZ"/>
              <a:t>Atribuce</a:t>
            </a:r>
          </a:p>
        </p:txBody>
      </p:sp>
      <p:sp>
        <p:nvSpPr>
          <p:cNvPr id="11267" name="Zástupný symbol pro obsah 2">
            <a:extLst>
              <a:ext uri="{FF2B5EF4-FFF2-40B4-BE49-F238E27FC236}">
                <a16:creationId xmlns:a16="http://schemas.microsoft.com/office/drawing/2014/main" id="{1A7ED444-E203-D978-2729-A3641AE2C160}"/>
              </a:ext>
            </a:extLst>
          </p:cNvPr>
          <p:cNvSpPr>
            <a:spLocks noGrp="1"/>
          </p:cNvSpPr>
          <p:nvPr>
            <p:ph idx="1"/>
          </p:nvPr>
        </p:nvSpPr>
        <p:spPr/>
        <p:txBody>
          <a:bodyPr/>
          <a:lstStyle/>
          <a:p>
            <a:pPr marL="0" indent="0">
              <a:buFont typeface="Arial" panose="020B0604020202020204" pitchFamily="34" charset="0"/>
              <a:buNone/>
            </a:pPr>
            <a:r>
              <a:rPr lang="cs-CZ" altLang="cs-CZ"/>
              <a:t>proces, během kterého se pokoušíme porozumět chování druhých lidí</a:t>
            </a:r>
          </a:p>
          <a:p>
            <a:pPr marL="0" indent="0">
              <a:buFont typeface="Arial" panose="020B0604020202020204" pitchFamily="34" charset="0"/>
              <a:buNone/>
            </a:pPr>
            <a:endParaRPr lang="cs-CZ" altLang="cs-CZ"/>
          </a:p>
          <a:p>
            <a:pPr marL="0" indent="0">
              <a:buFont typeface="Arial" panose="020B0604020202020204" pitchFamily="34" charset="0"/>
              <a:buNone/>
            </a:pPr>
            <a:r>
              <a:rPr lang="cs-CZ" altLang="cs-CZ" b="1"/>
              <a:t>interní (dispoziční) atribuce</a:t>
            </a:r>
            <a:r>
              <a:rPr lang="cs-CZ" altLang="cs-CZ"/>
              <a:t>: domníváme se, že chování má co dělat s danou osobou (jejími vlastnostmi, postoji atd.)</a:t>
            </a:r>
          </a:p>
          <a:p>
            <a:pPr marL="0" indent="0">
              <a:buFont typeface="Arial" panose="020B0604020202020204" pitchFamily="34" charset="0"/>
              <a:buNone/>
            </a:pPr>
            <a:r>
              <a:rPr lang="cs-CZ" altLang="cs-CZ" b="1"/>
              <a:t>externí (situační) atribuce</a:t>
            </a:r>
            <a:r>
              <a:rPr lang="cs-CZ" altLang="cs-CZ"/>
              <a:t>: domníváme se, že chování má co dělat s danou situací, ve které se osoba ocitla</a:t>
            </a:r>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p:txBody>
      </p:sp>
    </p:spTree>
    <p:extLst>
      <p:ext uri="{BB962C8B-B14F-4D97-AF65-F5344CB8AC3E}">
        <p14:creationId xmlns:p14="http://schemas.microsoft.com/office/powerpoint/2010/main" val="14903165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a:extLst>
              <a:ext uri="{FF2B5EF4-FFF2-40B4-BE49-F238E27FC236}">
                <a16:creationId xmlns:a16="http://schemas.microsoft.com/office/drawing/2014/main" id="{07D98CD6-6381-1E96-8B58-B00DF8A49579}"/>
              </a:ext>
            </a:extLst>
          </p:cNvPr>
          <p:cNvSpPr>
            <a:spLocks noGrp="1"/>
          </p:cNvSpPr>
          <p:nvPr>
            <p:ph type="title"/>
          </p:nvPr>
        </p:nvSpPr>
        <p:spPr/>
        <p:txBody>
          <a:bodyPr/>
          <a:lstStyle/>
          <a:p>
            <a:endParaRPr lang="cs-CZ" altLang="cs-CZ"/>
          </a:p>
        </p:txBody>
      </p:sp>
      <p:sp>
        <p:nvSpPr>
          <p:cNvPr id="45059" name="Zástupný symbol pro obsah 2">
            <a:extLst>
              <a:ext uri="{FF2B5EF4-FFF2-40B4-BE49-F238E27FC236}">
                <a16:creationId xmlns:a16="http://schemas.microsoft.com/office/drawing/2014/main" id="{87A65105-C2D9-36B0-1928-FE564A1D08FE}"/>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 Druhý den ráno za vámi přijde vaše nadřízená a před všemi kolegy vás pochválí za vynikající práci. Odpoledne si vás zavolá k sobě do kanceláře a požádá vás, abyste si v následujícím měsíci vzal(a) práci navíc a  zůstával(a) zde přesčas.</a:t>
            </a:r>
            <a:endParaRPr lang="en-US" altLang="cs-CZ" sz="2800"/>
          </a:p>
        </p:txBody>
      </p:sp>
    </p:spTree>
    <p:extLst>
      <p:ext uri="{BB962C8B-B14F-4D97-AF65-F5344CB8AC3E}">
        <p14:creationId xmlns:p14="http://schemas.microsoft.com/office/powerpoint/2010/main" val="273105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a:extLst>
              <a:ext uri="{FF2B5EF4-FFF2-40B4-BE49-F238E27FC236}">
                <a16:creationId xmlns:a16="http://schemas.microsoft.com/office/drawing/2014/main" id="{A5C93E36-38FA-BFD4-81FE-0BF26CA30C61}"/>
              </a:ext>
            </a:extLst>
          </p:cNvPr>
          <p:cNvSpPr>
            <a:spLocks noGrp="1"/>
          </p:cNvSpPr>
          <p:nvPr>
            <p:ph type="title"/>
          </p:nvPr>
        </p:nvSpPr>
        <p:spPr/>
        <p:txBody>
          <a:bodyPr/>
          <a:lstStyle/>
          <a:p>
            <a:endParaRPr lang="cs-CZ" altLang="cs-CZ"/>
          </a:p>
        </p:txBody>
      </p:sp>
      <p:sp>
        <p:nvSpPr>
          <p:cNvPr id="46083" name="Zástupný symbol pro obsah 2">
            <a:extLst>
              <a:ext uri="{FF2B5EF4-FFF2-40B4-BE49-F238E27FC236}">
                <a16:creationId xmlns:a16="http://schemas.microsoft.com/office/drawing/2014/main" id="{F04AA8B9-32FC-6AAF-98FE-17280B317111}"/>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 Druhý den ráno za vámi přijde vaše nadřízená a před všemi kolegy vás pochválí za vynikající práci. Odpoledne si vás zavolá k sobě do kanceláře a požádá vás, abyste si v následujícím měsíci vzal(a) práci navíc a  zůstával(a) zde přesčas. Další den vám u oběda kolega mezi řečí poví, že vedení vaší firmy nedávno prošlo školením, jak lépe motivovat zaměstnance.</a:t>
            </a:r>
            <a:endParaRPr lang="en-US" altLang="cs-CZ" sz="2800"/>
          </a:p>
        </p:txBody>
      </p:sp>
    </p:spTree>
    <p:extLst>
      <p:ext uri="{BB962C8B-B14F-4D97-AF65-F5344CB8AC3E}">
        <p14:creationId xmlns:p14="http://schemas.microsoft.com/office/powerpoint/2010/main" val="1374150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a:extLst>
              <a:ext uri="{FF2B5EF4-FFF2-40B4-BE49-F238E27FC236}">
                <a16:creationId xmlns:a16="http://schemas.microsoft.com/office/drawing/2014/main" id="{59300A04-8BB8-56F8-1ABE-6A31A764E75C}"/>
              </a:ext>
            </a:extLst>
          </p:cNvPr>
          <p:cNvSpPr>
            <a:spLocks noGrp="1"/>
          </p:cNvSpPr>
          <p:nvPr>
            <p:ph type="title"/>
          </p:nvPr>
        </p:nvSpPr>
        <p:spPr/>
        <p:txBody>
          <a:bodyPr/>
          <a:lstStyle/>
          <a:p>
            <a:endParaRPr lang="cs-CZ" altLang="cs-CZ"/>
          </a:p>
        </p:txBody>
      </p:sp>
      <p:sp>
        <p:nvSpPr>
          <p:cNvPr id="47107" name="Zástupný symbol pro obsah 2">
            <a:extLst>
              <a:ext uri="{FF2B5EF4-FFF2-40B4-BE49-F238E27FC236}">
                <a16:creationId xmlns:a16="http://schemas.microsoft.com/office/drawing/2014/main" id="{94667E75-7C73-33FC-2D95-B409F402FA21}"/>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 Druhý den ráno za vámi přijde vaše nadřízená a před všemi kolegy vás pochválí za vynikající práci. Odpoledne si vás zavolá k sobě do kanceláře a požádá vás, abyste si v následujícím měsíci vzal(a) práci navíc a  zůstával(a) zde přesčas. Další den vám u oběda kolega mezi řečí poví, že vedení vaší firmy nedávno prošlo školením, jak lépe motivovat zaměstnance. Navečer vám u kopírky starší kolega pogratuluje ke včerejší pochvale – je prý ve firmě už deset let, ale nikdy neviděl nadřízenou někoho pochválit.</a:t>
            </a:r>
            <a:endParaRPr lang="en-US" altLang="cs-CZ" sz="2800"/>
          </a:p>
        </p:txBody>
      </p:sp>
    </p:spTree>
    <p:extLst>
      <p:ext uri="{BB962C8B-B14F-4D97-AF65-F5344CB8AC3E}">
        <p14:creationId xmlns:p14="http://schemas.microsoft.com/office/powerpoint/2010/main" val="36323758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a:extLst>
              <a:ext uri="{FF2B5EF4-FFF2-40B4-BE49-F238E27FC236}">
                <a16:creationId xmlns:a16="http://schemas.microsoft.com/office/drawing/2014/main" id="{57F857D5-04D6-969A-6265-006905E92B6D}"/>
              </a:ext>
            </a:extLst>
          </p:cNvPr>
          <p:cNvSpPr>
            <a:spLocks noGrp="1"/>
          </p:cNvSpPr>
          <p:nvPr>
            <p:ph type="title"/>
          </p:nvPr>
        </p:nvSpPr>
        <p:spPr/>
        <p:txBody>
          <a:bodyPr/>
          <a:lstStyle/>
          <a:p>
            <a:endParaRPr lang="cs-CZ" altLang="cs-CZ"/>
          </a:p>
        </p:txBody>
      </p:sp>
      <p:sp>
        <p:nvSpPr>
          <p:cNvPr id="48131" name="Zástupný symbol pro obsah 2">
            <a:extLst>
              <a:ext uri="{FF2B5EF4-FFF2-40B4-BE49-F238E27FC236}">
                <a16:creationId xmlns:a16="http://schemas.microsoft.com/office/drawing/2014/main" id="{EC5D0AFE-49A8-15DD-945A-9A3B099DA782}"/>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 Druhý den ráno za vámi přijde vaše nadřízená a před všemi kolegy vás pochválí za vynikající práci. Odpoledne si vás zavolá k sobě do kanceláře a požádá vás, abyste si v následujícím měsíci vzal(a) práci navíc a  zůstával(a) zde přesčas. Další den vám u oběda kolega mezi řečí poví, že vedení vaší firmy nedávno prošlo školením, jak lépe motivovat zaměstnance. Navečer vám u kopírky starší kolega pogratuluje ke včerejší pochvale – je prý ve firmě už deset let, ale nikdy neviděl nadřízenou někoho pochválit. V noci si z firemního intranetu stáhnete vnitřní směrnice společnosti a zjistíte, že se nadřízeným nedoporučuje  hodnotit práci podřízených v přítomnosti dalších kolegů.</a:t>
            </a:r>
            <a:endParaRPr lang="en-US" altLang="cs-CZ" sz="2800"/>
          </a:p>
        </p:txBody>
      </p:sp>
    </p:spTree>
    <p:extLst>
      <p:ext uri="{BB962C8B-B14F-4D97-AF65-F5344CB8AC3E}">
        <p14:creationId xmlns:p14="http://schemas.microsoft.com/office/powerpoint/2010/main" val="11688789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a:extLst>
              <a:ext uri="{FF2B5EF4-FFF2-40B4-BE49-F238E27FC236}">
                <a16:creationId xmlns:a16="http://schemas.microsoft.com/office/drawing/2014/main" id="{75D157C2-B982-C0F5-4663-525C417095C3}"/>
              </a:ext>
            </a:extLst>
          </p:cNvPr>
          <p:cNvSpPr>
            <a:spLocks noGrp="1"/>
          </p:cNvSpPr>
          <p:nvPr>
            <p:ph type="title"/>
          </p:nvPr>
        </p:nvSpPr>
        <p:spPr/>
        <p:txBody>
          <a:bodyPr/>
          <a:lstStyle/>
          <a:p>
            <a:r>
              <a:rPr lang="cs-CZ" altLang="cs-CZ"/>
              <a:t>Více příčin najednou</a:t>
            </a:r>
            <a:endParaRPr lang="en-US" altLang="cs-CZ"/>
          </a:p>
        </p:txBody>
      </p:sp>
      <p:sp>
        <p:nvSpPr>
          <p:cNvPr id="49155" name="Zástupný symbol pro obsah 2">
            <a:extLst>
              <a:ext uri="{FF2B5EF4-FFF2-40B4-BE49-F238E27FC236}">
                <a16:creationId xmlns:a16="http://schemas.microsoft.com/office/drawing/2014/main" id="{CB309296-CB97-6870-36B6-E9B326B39339}"/>
              </a:ext>
            </a:extLst>
          </p:cNvPr>
          <p:cNvSpPr>
            <a:spLocks noGrp="1"/>
          </p:cNvSpPr>
          <p:nvPr>
            <p:ph idx="1"/>
          </p:nvPr>
        </p:nvSpPr>
        <p:spPr/>
        <p:txBody>
          <a:bodyPr/>
          <a:lstStyle/>
          <a:p>
            <a:r>
              <a:rPr lang="en-US" altLang="cs-CZ"/>
              <a:t>discounting principle</a:t>
            </a:r>
            <a:r>
              <a:rPr lang="cs-CZ" altLang="cs-CZ"/>
              <a:t> (znevažování)</a:t>
            </a:r>
            <a:endParaRPr lang="en-US" altLang="cs-CZ"/>
          </a:p>
          <a:p>
            <a:pPr lvl="1"/>
            <a:r>
              <a:rPr lang="cs-CZ" altLang="cs-CZ"/>
              <a:t>tendence přisuzovat příčině menší důležitost, pokud jsou přítomny další příčiny</a:t>
            </a:r>
          </a:p>
          <a:p>
            <a:endParaRPr lang="cs-CZ" altLang="cs-CZ"/>
          </a:p>
          <a:p>
            <a:r>
              <a:rPr lang="en-US" altLang="cs-CZ"/>
              <a:t>augmenting principle</a:t>
            </a:r>
            <a:r>
              <a:rPr lang="cs-CZ" altLang="cs-CZ"/>
              <a:t> (umocňování)</a:t>
            </a:r>
            <a:endParaRPr lang="en-US" altLang="cs-CZ"/>
          </a:p>
          <a:p>
            <a:pPr lvl="1"/>
            <a:r>
              <a:rPr lang="cs-CZ" altLang="cs-CZ"/>
              <a:t>tendence přisuzovat příčině větší důležitost, pokud jsou přítomny nějaké „protipříčiny“</a:t>
            </a:r>
            <a:endParaRPr lang="en-US" altLang="cs-CZ"/>
          </a:p>
        </p:txBody>
      </p:sp>
    </p:spTree>
    <p:extLst>
      <p:ext uri="{BB962C8B-B14F-4D97-AF65-F5344CB8AC3E}">
        <p14:creationId xmlns:p14="http://schemas.microsoft.com/office/powerpoint/2010/main" val="3098141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a:extLst>
              <a:ext uri="{FF2B5EF4-FFF2-40B4-BE49-F238E27FC236}">
                <a16:creationId xmlns:a16="http://schemas.microsoft.com/office/drawing/2014/main" id="{9D4FC861-B236-683C-9639-4B6482C86052}"/>
              </a:ext>
            </a:extLst>
          </p:cNvPr>
          <p:cNvSpPr>
            <a:spLocks noGrp="1"/>
          </p:cNvSpPr>
          <p:nvPr>
            <p:ph type="title"/>
          </p:nvPr>
        </p:nvSpPr>
        <p:spPr/>
        <p:txBody>
          <a:bodyPr/>
          <a:lstStyle/>
          <a:p>
            <a:endParaRPr lang="cs-CZ" altLang="cs-CZ"/>
          </a:p>
        </p:txBody>
      </p:sp>
      <p:sp>
        <p:nvSpPr>
          <p:cNvPr id="50179" name="Zástupný symbol pro obsah 2">
            <a:extLst>
              <a:ext uri="{FF2B5EF4-FFF2-40B4-BE49-F238E27FC236}">
                <a16:creationId xmlns:a16="http://schemas.microsoft.com/office/drawing/2014/main" id="{315A5605-DE63-E582-9144-0A45D61FD08C}"/>
              </a:ext>
            </a:extLst>
          </p:cNvPr>
          <p:cNvSpPr>
            <a:spLocks noGrp="1"/>
          </p:cNvSpPr>
          <p:nvPr>
            <p:ph idx="1"/>
          </p:nvPr>
        </p:nvSpPr>
        <p:spPr/>
        <p:txBody>
          <a:bodyPr/>
          <a:lstStyle/>
          <a:p>
            <a:pPr marL="0" indent="0">
              <a:buFont typeface="Arial" panose="020B0604020202020204" pitchFamily="34" charset="0"/>
              <a:buNone/>
            </a:pPr>
            <a:r>
              <a:rPr lang="cs-CZ" altLang="cs-CZ" sz="2800"/>
              <a:t>Odevzdal(a) jste v práci důležitý úkol. Druhý den ráno za vámi přijde vaše nadřízená a před všemi kolegy vás pochválí za vynikající práci.</a:t>
            </a:r>
            <a:r>
              <a:rPr lang="cs-CZ" altLang="cs-CZ" sz="2800">
                <a:solidFill>
                  <a:srgbClr val="0070C0"/>
                </a:solidFill>
              </a:rPr>
              <a:t> Odpoledne si vás zavolá k sobě do kanceláře a požádá vás, abyste si v následujícím měsíci vzal(a) práci navíc a  zůstával(a) zde přesčas. Další den vám u oběda kolega mezi řečí poví, že vedení vaší firmy nedávno prošlo školením, jak lépe motivovat zaměstnance. </a:t>
            </a:r>
            <a:r>
              <a:rPr lang="cs-CZ" altLang="cs-CZ" sz="2800">
                <a:solidFill>
                  <a:srgbClr val="C00000"/>
                </a:solidFill>
              </a:rPr>
              <a:t>Navečer vám u kopírky starší kolega pogratuluje ke včerejší pochvale – je prý ve firmě už deset let, ale nikdy neviděl nadřízenou někoho pochválit. V noci si z firemního intranetu stáhnete vnitřní směrnice společnosti a zjistíte, že se nadřízeným nedoporučuje  hodnotit práci podřízených v přítomnosti dalších kolegů.</a:t>
            </a:r>
            <a:endParaRPr lang="en-US" altLang="cs-CZ" sz="2800">
              <a:solidFill>
                <a:srgbClr val="C00000"/>
              </a:solidFill>
            </a:endParaRPr>
          </a:p>
        </p:txBody>
      </p:sp>
      <p:sp>
        <p:nvSpPr>
          <p:cNvPr id="4" name="Šipka dolů 3">
            <a:extLst>
              <a:ext uri="{FF2B5EF4-FFF2-40B4-BE49-F238E27FC236}">
                <a16:creationId xmlns:a16="http://schemas.microsoft.com/office/drawing/2014/main" id="{9AB9CFAE-7E3B-BF43-41BF-8B1961880B2F}"/>
              </a:ext>
            </a:extLst>
          </p:cNvPr>
          <p:cNvSpPr/>
          <p:nvPr/>
        </p:nvSpPr>
        <p:spPr>
          <a:xfrm>
            <a:off x="69850" y="2133600"/>
            <a:ext cx="539750" cy="2376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Šipka dolů 4">
            <a:extLst>
              <a:ext uri="{FF2B5EF4-FFF2-40B4-BE49-F238E27FC236}">
                <a16:creationId xmlns:a16="http://schemas.microsoft.com/office/drawing/2014/main" id="{B6F7400B-BA23-796F-C7BE-7C4220089957}"/>
              </a:ext>
            </a:extLst>
          </p:cNvPr>
          <p:cNvSpPr/>
          <p:nvPr/>
        </p:nvSpPr>
        <p:spPr>
          <a:xfrm>
            <a:off x="11042650" y="3810000"/>
            <a:ext cx="539750" cy="2498725"/>
          </a:xfrm>
          <a:prstGeom prst="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2499126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7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a:extLst>
              <a:ext uri="{FF2B5EF4-FFF2-40B4-BE49-F238E27FC236}">
                <a16:creationId xmlns:a16="http://schemas.microsoft.com/office/drawing/2014/main" id="{2CC8CA5D-0D09-5AB6-68BE-1FB7E3DA805B}"/>
              </a:ext>
            </a:extLst>
          </p:cNvPr>
          <p:cNvSpPr>
            <a:spLocks noGrp="1"/>
          </p:cNvSpPr>
          <p:nvPr>
            <p:ph type="title"/>
          </p:nvPr>
        </p:nvSpPr>
        <p:spPr/>
        <p:txBody>
          <a:bodyPr/>
          <a:lstStyle/>
          <a:p>
            <a:endParaRPr lang="cs-CZ" altLang="cs-CZ"/>
          </a:p>
        </p:txBody>
      </p:sp>
      <p:sp>
        <p:nvSpPr>
          <p:cNvPr id="51203" name="Zástupný symbol pro obsah 2">
            <a:extLst>
              <a:ext uri="{FF2B5EF4-FFF2-40B4-BE49-F238E27FC236}">
                <a16:creationId xmlns:a16="http://schemas.microsoft.com/office/drawing/2014/main" id="{42A7E8D6-B2E3-F1C2-80D3-FFD027046D16}"/>
              </a:ext>
            </a:extLst>
          </p:cNvPr>
          <p:cNvSpPr>
            <a:spLocks noGrp="1"/>
          </p:cNvSpPr>
          <p:nvPr>
            <p:ph idx="1"/>
          </p:nvPr>
        </p:nvSpPr>
        <p:spPr/>
        <p:txBody>
          <a:bodyPr>
            <a:normAutofit fontScale="85000" lnSpcReduction="20000"/>
          </a:bodyPr>
          <a:lstStyle/>
          <a:p>
            <a:pPr marL="0" indent="0">
              <a:buFont typeface="Arial" panose="020B0604020202020204" pitchFamily="34" charset="0"/>
              <a:buNone/>
            </a:pPr>
            <a:r>
              <a:rPr lang="cs-CZ" altLang="cs-CZ" sz="1800" dirty="0"/>
              <a:t>Zkuste si živě představit sebe v následujících situacích. Kdyby se vám taková situace stala, co by vám připadalo jako její příčina? Přestože události mohou mít mnoho příčin, vyberte si prosím jen jednu – hlavní příčinu, která by ve vašem případě platila. Napište prosím tuto příčinu do volného políčka. Poté prosím odpovězte na několik otázek o této příčině.</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b="1" dirty="0"/>
              <a:t>1. Hlásíte se na pracovní místo, které opravdu chcete, a uspějete.</a:t>
            </a:r>
          </a:p>
          <a:p>
            <a:pPr marL="0" indent="0">
              <a:buFont typeface="Arial" panose="020B0604020202020204" pitchFamily="34" charset="0"/>
              <a:buNone/>
            </a:pPr>
            <a:r>
              <a:rPr lang="cs-CZ" altLang="cs-CZ" sz="1800" dirty="0"/>
              <a:t>Napište jednu hlavní příčinu: _____________________________________</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Vychází tato příčina spíše z vás osobně, anebo z lidí okolo a okolností?</a:t>
            </a:r>
          </a:p>
          <a:p>
            <a:pPr marL="0" indent="0">
              <a:buFont typeface="Arial" panose="020B0604020202020204" pitchFamily="34" charset="0"/>
              <a:buNone/>
            </a:pPr>
            <a:r>
              <a:rPr lang="cs-CZ" altLang="cs-CZ" sz="1800" dirty="0"/>
              <a:t>Rozhodně z lidí a okolností	1     2     3     4     5     6     7	Rozhodně ze mě</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Bude podle vás tato příčina platit v podobných situacích i do budoucna?</a:t>
            </a:r>
          </a:p>
          <a:p>
            <a:pPr marL="0" indent="0">
              <a:buFont typeface="Arial" panose="020B0604020202020204" pitchFamily="34" charset="0"/>
              <a:buNone/>
            </a:pPr>
            <a:r>
              <a:rPr lang="cs-CZ" altLang="cs-CZ" sz="1800" dirty="0"/>
              <a:t>Nikdy už nebude platit		1     2     3     4     5     6     7	Vždy bude platit</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Ovlivňuje tato příčina pouze tuto konkrétní situaci, anebo i další oblasti vašeho života?</a:t>
            </a:r>
          </a:p>
          <a:p>
            <a:pPr marL="0" indent="0">
              <a:buFont typeface="Arial" panose="020B0604020202020204" pitchFamily="34" charset="0"/>
              <a:buNone/>
            </a:pPr>
            <a:r>
              <a:rPr lang="cs-CZ" altLang="cs-CZ" sz="1800" dirty="0"/>
              <a:t>Pouze tuto situaci		1     2     3     4     5     6     7	Všechny oblasti mého života</a:t>
            </a:r>
          </a:p>
          <a:p>
            <a:pPr marL="0" indent="0">
              <a:buFont typeface="Arial" panose="020B0604020202020204" pitchFamily="34" charset="0"/>
              <a:buNone/>
            </a:pPr>
            <a:endParaRPr lang="cs-CZ" altLang="cs-CZ" sz="1800" dirty="0"/>
          </a:p>
        </p:txBody>
      </p:sp>
    </p:spTree>
    <p:extLst>
      <p:ext uri="{BB962C8B-B14F-4D97-AF65-F5344CB8AC3E}">
        <p14:creationId xmlns:p14="http://schemas.microsoft.com/office/powerpoint/2010/main" val="15997723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a:extLst>
              <a:ext uri="{FF2B5EF4-FFF2-40B4-BE49-F238E27FC236}">
                <a16:creationId xmlns:a16="http://schemas.microsoft.com/office/drawing/2014/main" id="{E3F6263C-EEDD-55FC-720B-AFACF5F73BC6}"/>
              </a:ext>
            </a:extLst>
          </p:cNvPr>
          <p:cNvSpPr>
            <a:spLocks noGrp="1"/>
          </p:cNvSpPr>
          <p:nvPr>
            <p:ph type="title"/>
          </p:nvPr>
        </p:nvSpPr>
        <p:spPr/>
        <p:txBody>
          <a:bodyPr/>
          <a:lstStyle/>
          <a:p>
            <a:endParaRPr lang="cs-CZ" altLang="cs-CZ"/>
          </a:p>
        </p:txBody>
      </p:sp>
      <p:sp>
        <p:nvSpPr>
          <p:cNvPr id="52227" name="Zástupný symbol pro obsah 2">
            <a:extLst>
              <a:ext uri="{FF2B5EF4-FFF2-40B4-BE49-F238E27FC236}">
                <a16:creationId xmlns:a16="http://schemas.microsoft.com/office/drawing/2014/main" id="{DC27A602-5315-CFD9-08E8-0FCE2A0EAF38}"/>
              </a:ext>
            </a:extLst>
          </p:cNvPr>
          <p:cNvSpPr>
            <a:spLocks noGrp="1"/>
          </p:cNvSpPr>
          <p:nvPr>
            <p:ph idx="1"/>
          </p:nvPr>
        </p:nvSpPr>
        <p:spPr/>
        <p:txBody>
          <a:bodyPr>
            <a:normAutofit fontScale="85000" lnSpcReduction="20000"/>
          </a:bodyPr>
          <a:lstStyle/>
          <a:p>
            <a:pPr marL="0" indent="0">
              <a:buFont typeface="Arial" panose="020B0604020202020204" pitchFamily="34" charset="0"/>
              <a:buNone/>
            </a:pPr>
            <a:r>
              <a:rPr lang="cs-CZ" altLang="cs-CZ" sz="1800" dirty="0"/>
              <a:t>Zkuste si živě představit sebe v následujících situacích. Kdyby se vám taková situace stala, co by vám připadalo jako její příčina? Přestože události mohou mít mnoho příčin, vyberte si prosím jen jednu – hlavní příčinu, která by ve vašem případě platila. Napište prosím tuto příčinu do volného políčka. Poté prosím odpovězte na několik otázek o této příčině.</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b="1" dirty="0"/>
              <a:t>2. </a:t>
            </a:r>
            <a:r>
              <a:rPr lang="pt-BR" altLang="cs-CZ" sz="1800" b="1" dirty="0"/>
              <a:t>Prezentujete na semináři výsledky své práce, ale lidé reagují negativně.</a:t>
            </a:r>
            <a:endParaRPr lang="cs-CZ" altLang="cs-CZ" sz="1800" b="1" dirty="0"/>
          </a:p>
          <a:p>
            <a:pPr marL="0" indent="0">
              <a:buFont typeface="Arial" panose="020B0604020202020204" pitchFamily="34" charset="0"/>
              <a:buNone/>
            </a:pPr>
            <a:r>
              <a:rPr lang="cs-CZ" altLang="cs-CZ" sz="1800" dirty="0"/>
              <a:t>Napište jednu hlavní příčinu: _____________________________________</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Vychází tato příčina spíše z vás osobně, anebo z lidí okolo a okolností?</a:t>
            </a:r>
          </a:p>
          <a:p>
            <a:pPr marL="0" indent="0">
              <a:buFont typeface="Arial" panose="020B0604020202020204" pitchFamily="34" charset="0"/>
              <a:buNone/>
            </a:pPr>
            <a:r>
              <a:rPr lang="cs-CZ" altLang="cs-CZ" sz="1800" dirty="0"/>
              <a:t>Rozhodně z lidí a okolností	1     2     3     4     5     6     7	Rozhodně ze mě</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Bude podle vás tato příčina platit v podobných situacích i do budoucna?</a:t>
            </a:r>
          </a:p>
          <a:p>
            <a:pPr marL="0" indent="0">
              <a:buFont typeface="Arial" panose="020B0604020202020204" pitchFamily="34" charset="0"/>
              <a:buNone/>
            </a:pPr>
            <a:r>
              <a:rPr lang="cs-CZ" altLang="cs-CZ" sz="1800" dirty="0"/>
              <a:t>Nikdy už nebude platit		1     2     3     4     5     6     7	Vždy bude platit</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Ovlivňuje tato příčina pouze tuto konkrétní situaci, anebo i další oblasti vašeho života?</a:t>
            </a:r>
          </a:p>
          <a:p>
            <a:pPr marL="0" indent="0">
              <a:buFont typeface="Arial" panose="020B0604020202020204" pitchFamily="34" charset="0"/>
              <a:buNone/>
            </a:pPr>
            <a:r>
              <a:rPr lang="cs-CZ" altLang="cs-CZ" sz="1800" dirty="0"/>
              <a:t>Pouze tuto situaci		1     2     3     4     5     6     7	Všechny oblasti mého života</a:t>
            </a:r>
          </a:p>
          <a:p>
            <a:pPr marL="0" indent="0">
              <a:buFont typeface="Arial" panose="020B0604020202020204" pitchFamily="34" charset="0"/>
              <a:buNone/>
            </a:pPr>
            <a:endParaRPr lang="cs-CZ" altLang="cs-CZ" sz="1800" dirty="0"/>
          </a:p>
        </p:txBody>
      </p:sp>
    </p:spTree>
    <p:extLst>
      <p:ext uri="{BB962C8B-B14F-4D97-AF65-F5344CB8AC3E}">
        <p14:creationId xmlns:p14="http://schemas.microsoft.com/office/powerpoint/2010/main" val="32972294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3">
            <a:extLst>
              <a:ext uri="{FF2B5EF4-FFF2-40B4-BE49-F238E27FC236}">
                <a16:creationId xmlns:a16="http://schemas.microsoft.com/office/drawing/2014/main" id="{3F448A61-77F3-C5B9-153A-139636755B4F}"/>
              </a:ext>
            </a:extLst>
          </p:cNvPr>
          <p:cNvSpPr>
            <a:spLocks noGrp="1"/>
          </p:cNvSpPr>
          <p:nvPr>
            <p:ph type="title"/>
          </p:nvPr>
        </p:nvSpPr>
        <p:spPr/>
        <p:txBody>
          <a:bodyPr/>
          <a:lstStyle/>
          <a:p>
            <a:endParaRPr lang="cs-CZ" altLang="cs-CZ"/>
          </a:p>
        </p:txBody>
      </p:sp>
      <p:sp>
        <p:nvSpPr>
          <p:cNvPr id="53251" name="Zástupný symbol pro obsah 2">
            <a:extLst>
              <a:ext uri="{FF2B5EF4-FFF2-40B4-BE49-F238E27FC236}">
                <a16:creationId xmlns:a16="http://schemas.microsoft.com/office/drawing/2014/main" id="{8666E5B2-CDED-B4CF-3525-9A3621A3DD6B}"/>
              </a:ext>
            </a:extLst>
          </p:cNvPr>
          <p:cNvSpPr>
            <a:spLocks noGrp="1"/>
          </p:cNvSpPr>
          <p:nvPr>
            <p:ph idx="1"/>
          </p:nvPr>
        </p:nvSpPr>
        <p:spPr/>
        <p:txBody>
          <a:bodyPr>
            <a:normAutofit fontScale="85000" lnSpcReduction="20000"/>
          </a:bodyPr>
          <a:lstStyle/>
          <a:p>
            <a:pPr marL="0" indent="0">
              <a:buFont typeface="Arial" panose="020B0604020202020204" pitchFamily="34" charset="0"/>
              <a:buNone/>
            </a:pPr>
            <a:r>
              <a:rPr lang="cs-CZ" altLang="cs-CZ" sz="1800" dirty="0"/>
              <a:t>Zkuste si živě představit sebe v následujících situacích. Kdyby se vám taková situace stala, co by vám připadalo jako její příčina? Přestože události mohou mít mnoho příčin, vyberte si prosím jen jednu – hlavní příčinu, která by ve vašem případě platila. Napište prosím tuto příčinu do volného políčka. Poté prosím odpovězte na několik otázek o této příčině.</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b="1" dirty="0"/>
              <a:t>3. </a:t>
            </a:r>
            <a:r>
              <a:rPr lang="pt-BR" altLang="cs-CZ" sz="1800" b="1" dirty="0"/>
              <a:t>Potkáte kamaráda, který pochválí, jak vypadáte.</a:t>
            </a:r>
            <a:endParaRPr lang="cs-CZ" altLang="cs-CZ" sz="1800" b="1" dirty="0"/>
          </a:p>
          <a:p>
            <a:pPr marL="0" indent="0">
              <a:buFont typeface="Arial" panose="020B0604020202020204" pitchFamily="34" charset="0"/>
              <a:buNone/>
            </a:pPr>
            <a:r>
              <a:rPr lang="cs-CZ" altLang="cs-CZ" sz="1800" dirty="0"/>
              <a:t>Napište jednu hlavní příčinu: _____________________________________</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Vychází tato příčina spíše z vás osobně, anebo z lidí okolo a okolností?</a:t>
            </a:r>
          </a:p>
          <a:p>
            <a:pPr marL="0" indent="0">
              <a:buFont typeface="Arial" panose="020B0604020202020204" pitchFamily="34" charset="0"/>
              <a:buNone/>
            </a:pPr>
            <a:r>
              <a:rPr lang="cs-CZ" altLang="cs-CZ" sz="1800" dirty="0"/>
              <a:t>Rozhodně z lidí a okolností	1     2     3     4     5     6     7	Rozhodně ze mě</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Bude podle vás tato příčina platit v podobných situacích i do budoucna?</a:t>
            </a:r>
          </a:p>
          <a:p>
            <a:pPr marL="0" indent="0">
              <a:buFont typeface="Arial" panose="020B0604020202020204" pitchFamily="34" charset="0"/>
              <a:buNone/>
            </a:pPr>
            <a:r>
              <a:rPr lang="cs-CZ" altLang="cs-CZ" sz="1800" dirty="0"/>
              <a:t>Nikdy už nebude platit		1     2     3     4     5     6     7	Vždy bude platit</a:t>
            </a:r>
          </a:p>
          <a:p>
            <a:pPr marL="0" indent="0">
              <a:buFont typeface="Arial" panose="020B0604020202020204" pitchFamily="34" charset="0"/>
              <a:buNone/>
            </a:pPr>
            <a:endParaRPr lang="cs-CZ" altLang="cs-CZ" sz="1800" dirty="0"/>
          </a:p>
          <a:p>
            <a:pPr marL="0" indent="0">
              <a:buFont typeface="Arial" panose="020B0604020202020204" pitchFamily="34" charset="0"/>
              <a:buNone/>
            </a:pPr>
            <a:r>
              <a:rPr lang="cs-CZ" altLang="cs-CZ" sz="1800" dirty="0"/>
              <a:t>Ovlivňuje tato příčina pouze tuto konkrétní situaci, anebo i další oblasti vašeho života?</a:t>
            </a:r>
          </a:p>
          <a:p>
            <a:pPr marL="0" indent="0">
              <a:buFont typeface="Arial" panose="020B0604020202020204" pitchFamily="34" charset="0"/>
              <a:buNone/>
            </a:pPr>
            <a:r>
              <a:rPr lang="cs-CZ" altLang="cs-CZ" sz="1800" dirty="0"/>
              <a:t>Pouze tuto situaci		1     2     3     4     5     6     7	Všechny oblasti mého života</a:t>
            </a:r>
          </a:p>
          <a:p>
            <a:pPr marL="0" indent="0">
              <a:buFont typeface="Arial" panose="020B0604020202020204" pitchFamily="34" charset="0"/>
              <a:buNone/>
            </a:pPr>
            <a:endParaRPr lang="cs-CZ" altLang="cs-CZ" sz="1800" dirty="0"/>
          </a:p>
        </p:txBody>
      </p:sp>
    </p:spTree>
    <p:extLst>
      <p:ext uri="{BB962C8B-B14F-4D97-AF65-F5344CB8AC3E}">
        <p14:creationId xmlns:p14="http://schemas.microsoft.com/office/powerpoint/2010/main" val="3078342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F7C98D5A-B899-3630-A682-A51D45C6C14B}"/>
              </a:ext>
            </a:extLst>
          </p:cNvPr>
          <p:cNvSpPr>
            <a:spLocks noGrp="1"/>
          </p:cNvSpPr>
          <p:nvPr>
            <p:ph type="title"/>
          </p:nvPr>
        </p:nvSpPr>
        <p:spPr/>
        <p:txBody>
          <a:bodyPr/>
          <a:lstStyle/>
          <a:p>
            <a:r>
              <a:rPr lang="cs-CZ" altLang="cs-CZ"/>
              <a:t>Základní atribuční chyba</a:t>
            </a:r>
            <a:endParaRPr lang="en-US" altLang="cs-CZ"/>
          </a:p>
        </p:txBody>
      </p:sp>
      <p:sp>
        <p:nvSpPr>
          <p:cNvPr id="12291" name="Zástupný symbol pro obsah 2">
            <a:extLst>
              <a:ext uri="{FF2B5EF4-FFF2-40B4-BE49-F238E27FC236}">
                <a16:creationId xmlns:a16="http://schemas.microsoft.com/office/drawing/2014/main" id="{A4274B35-8037-5396-172D-494BBC7C1721}"/>
              </a:ext>
            </a:extLst>
          </p:cNvPr>
          <p:cNvSpPr>
            <a:spLocks noGrp="1"/>
          </p:cNvSpPr>
          <p:nvPr>
            <p:ph idx="1"/>
          </p:nvPr>
        </p:nvSpPr>
        <p:spPr/>
        <p:txBody>
          <a:bodyPr/>
          <a:lstStyle/>
          <a:p>
            <a:pPr marL="0" indent="0">
              <a:buFont typeface="Arial" panose="020B0604020202020204" pitchFamily="34" charset="0"/>
              <a:buNone/>
            </a:pPr>
            <a:r>
              <a:rPr lang="cs-CZ" altLang="cs-CZ"/>
              <a:t>Lidé mají tendenci přeceňovat dispoziční příčiny chování druhých.</a:t>
            </a:r>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p:txBody>
      </p:sp>
    </p:spTree>
    <p:extLst>
      <p:ext uri="{BB962C8B-B14F-4D97-AF65-F5344CB8AC3E}">
        <p14:creationId xmlns:p14="http://schemas.microsoft.com/office/powerpoint/2010/main" val="17307257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a:extLst>
              <a:ext uri="{FF2B5EF4-FFF2-40B4-BE49-F238E27FC236}">
                <a16:creationId xmlns:a16="http://schemas.microsoft.com/office/drawing/2014/main" id="{8D0A61BC-7D87-BC6E-FFB3-C884C8EF26D0}"/>
              </a:ext>
            </a:extLst>
          </p:cNvPr>
          <p:cNvSpPr>
            <a:spLocks noGrp="1"/>
          </p:cNvSpPr>
          <p:nvPr>
            <p:ph type="title"/>
          </p:nvPr>
        </p:nvSpPr>
        <p:spPr/>
        <p:txBody>
          <a:bodyPr/>
          <a:lstStyle/>
          <a:p>
            <a:r>
              <a:rPr lang="cs-CZ" altLang="cs-CZ"/>
              <a:t>Atribuční styl</a:t>
            </a:r>
            <a:endParaRPr lang="en-US" altLang="cs-CZ"/>
          </a:p>
        </p:txBody>
      </p:sp>
      <p:sp>
        <p:nvSpPr>
          <p:cNvPr id="54275" name="Zástupný symbol pro obsah 2">
            <a:extLst>
              <a:ext uri="{FF2B5EF4-FFF2-40B4-BE49-F238E27FC236}">
                <a16:creationId xmlns:a16="http://schemas.microsoft.com/office/drawing/2014/main" id="{D66EF069-F0B2-65C9-86E4-6744644869BD}"/>
              </a:ext>
            </a:extLst>
          </p:cNvPr>
          <p:cNvSpPr>
            <a:spLocks noGrp="1"/>
          </p:cNvSpPr>
          <p:nvPr>
            <p:ph idx="1"/>
          </p:nvPr>
        </p:nvSpPr>
        <p:spPr/>
        <p:txBody>
          <a:bodyPr/>
          <a:lstStyle/>
          <a:p>
            <a:r>
              <a:rPr lang="cs-CZ" altLang="cs-CZ"/>
              <a:t>externí – interní</a:t>
            </a:r>
          </a:p>
          <a:p>
            <a:r>
              <a:rPr lang="cs-CZ" altLang="cs-CZ"/>
              <a:t>trvalá – dočasná</a:t>
            </a:r>
          </a:p>
          <a:p>
            <a:r>
              <a:rPr lang="cs-CZ" altLang="cs-CZ"/>
              <a:t>globální – specifická</a:t>
            </a:r>
          </a:p>
        </p:txBody>
      </p:sp>
    </p:spTree>
    <p:extLst>
      <p:ext uri="{BB962C8B-B14F-4D97-AF65-F5344CB8AC3E}">
        <p14:creationId xmlns:p14="http://schemas.microsoft.com/office/powerpoint/2010/main" val="18655542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a:extLst>
              <a:ext uri="{FF2B5EF4-FFF2-40B4-BE49-F238E27FC236}">
                <a16:creationId xmlns:a16="http://schemas.microsoft.com/office/drawing/2014/main" id="{B312CC1B-4CCB-CB90-2174-87D5B788D0EB}"/>
              </a:ext>
            </a:extLst>
          </p:cNvPr>
          <p:cNvSpPr>
            <a:spLocks noGrp="1"/>
          </p:cNvSpPr>
          <p:nvPr>
            <p:ph type="title"/>
          </p:nvPr>
        </p:nvSpPr>
        <p:spPr/>
        <p:txBody>
          <a:bodyPr/>
          <a:lstStyle/>
          <a:p>
            <a:r>
              <a:rPr lang="cs-CZ" altLang="cs-CZ"/>
              <a:t>Atribuční styl</a:t>
            </a:r>
            <a:endParaRPr lang="en-US" altLang="cs-CZ"/>
          </a:p>
        </p:txBody>
      </p:sp>
      <p:sp>
        <p:nvSpPr>
          <p:cNvPr id="55299" name="Zástupný symbol pro obsah 2">
            <a:extLst>
              <a:ext uri="{FF2B5EF4-FFF2-40B4-BE49-F238E27FC236}">
                <a16:creationId xmlns:a16="http://schemas.microsoft.com/office/drawing/2014/main" id="{1522DFA1-47DD-E5CB-8DEC-44B46581A0F4}"/>
              </a:ext>
            </a:extLst>
          </p:cNvPr>
          <p:cNvSpPr>
            <a:spLocks noGrp="1"/>
          </p:cNvSpPr>
          <p:nvPr>
            <p:ph idx="1"/>
          </p:nvPr>
        </p:nvSpPr>
        <p:spPr/>
        <p:txBody>
          <a:bodyPr/>
          <a:lstStyle/>
          <a:p>
            <a:r>
              <a:rPr lang="cs-CZ" altLang="cs-CZ"/>
              <a:t>depresogenní/depresivní</a:t>
            </a:r>
          </a:p>
          <a:p>
            <a:r>
              <a:rPr lang="cs-CZ" altLang="cs-CZ"/>
              <a:t>optimistický</a:t>
            </a:r>
          </a:p>
          <a:p>
            <a:endParaRPr lang="cs-CZ" altLang="cs-CZ"/>
          </a:p>
          <a:p>
            <a:r>
              <a:rPr lang="cs-CZ" altLang="cs-CZ"/>
              <a:t>naučená bezmocnost</a:t>
            </a:r>
          </a:p>
        </p:txBody>
      </p:sp>
    </p:spTree>
    <p:extLst>
      <p:ext uri="{BB962C8B-B14F-4D97-AF65-F5344CB8AC3E}">
        <p14:creationId xmlns:p14="http://schemas.microsoft.com/office/powerpoint/2010/main" val="4409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00DB591F-45BF-43E1-9677-797F7F999A94}"/>
              </a:ext>
            </a:extLst>
          </p:cNvPr>
          <p:cNvSpPr>
            <a:spLocks noGrp="1"/>
          </p:cNvSpPr>
          <p:nvPr>
            <p:ph type="title"/>
          </p:nvPr>
        </p:nvSpPr>
        <p:spPr/>
        <p:txBody>
          <a:bodyPr/>
          <a:lstStyle/>
          <a:p>
            <a:r>
              <a:rPr lang="cs-CZ" altLang="cs-CZ"/>
              <a:t>Základní atribuční chyba</a:t>
            </a:r>
            <a:endParaRPr lang="en-US" altLang="cs-CZ"/>
          </a:p>
        </p:txBody>
      </p:sp>
      <p:sp>
        <p:nvSpPr>
          <p:cNvPr id="13315" name="Zástupný symbol pro obsah 2">
            <a:extLst>
              <a:ext uri="{FF2B5EF4-FFF2-40B4-BE49-F238E27FC236}">
                <a16:creationId xmlns:a16="http://schemas.microsoft.com/office/drawing/2014/main" id="{D89E7573-5813-D3CA-A62D-61A934BD18A6}"/>
              </a:ext>
            </a:extLst>
          </p:cNvPr>
          <p:cNvSpPr>
            <a:spLocks noGrp="1"/>
          </p:cNvSpPr>
          <p:nvPr>
            <p:ph idx="1"/>
          </p:nvPr>
        </p:nvSpPr>
        <p:spPr/>
        <p:txBody>
          <a:bodyPr/>
          <a:lstStyle/>
          <a:p>
            <a:pPr marL="0" indent="0">
              <a:buFont typeface="Arial" panose="020B0604020202020204" pitchFamily="34" charset="0"/>
              <a:buNone/>
            </a:pPr>
            <a:r>
              <a:rPr lang="cs-CZ" altLang="cs-CZ"/>
              <a:t>Lidé mají tendenci přeceňovat dispoziční příčiny chování druhých.</a:t>
            </a:r>
          </a:p>
          <a:p>
            <a:pPr marL="0" indent="0">
              <a:buFont typeface="Arial" panose="020B0604020202020204" pitchFamily="34" charset="0"/>
              <a:buNone/>
            </a:pPr>
            <a:endParaRPr lang="cs-CZ" altLang="cs-CZ"/>
          </a:p>
          <a:p>
            <a:pPr marL="0" indent="0">
              <a:buFont typeface="Arial" panose="020B0604020202020204" pitchFamily="34" charset="0"/>
              <a:buNone/>
            </a:pPr>
            <a:r>
              <a:rPr lang="cs-CZ" altLang="cs-CZ"/>
              <a:t>Klasický experiment Jonese a Harrise (1967)</a:t>
            </a:r>
          </a:p>
          <a:p>
            <a:pPr marL="0" indent="0">
              <a:buFont typeface="Arial" panose="020B0604020202020204" pitchFamily="34" charset="0"/>
              <a:buNone/>
            </a:pPr>
            <a:r>
              <a:rPr lang="cs-CZ" altLang="cs-CZ"/>
              <a:t>usuzování na postoje mluvčích na základě obsahu jejich proslovu a informace o dobrovolnosti volby proslovu</a:t>
            </a:r>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a:p>
            <a:pPr marL="0" indent="0">
              <a:buFont typeface="Arial" panose="020B0604020202020204" pitchFamily="34" charset="0"/>
              <a:buNone/>
            </a:pPr>
            <a:endParaRPr lang="cs-CZ" altLang="cs-CZ"/>
          </a:p>
        </p:txBody>
      </p:sp>
    </p:spTree>
    <p:extLst>
      <p:ext uri="{BB962C8B-B14F-4D97-AF65-F5344CB8AC3E}">
        <p14:creationId xmlns:p14="http://schemas.microsoft.com/office/powerpoint/2010/main" val="1093520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98601ED9-94B2-1251-472A-1F743EB5B8D4}"/>
              </a:ext>
            </a:extLst>
          </p:cNvPr>
          <p:cNvSpPr>
            <a:spLocks noGrp="1"/>
          </p:cNvSpPr>
          <p:nvPr>
            <p:ph type="title"/>
          </p:nvPr>
        </p:nvSpPr>
        <p:spPr/>
        <p:txBody>
          <a:bodyPr/>
          <a:lstStyle/>
          <a:p>
            <a:r>
              <a:rPr lang="cs-CZ" altLang="cs-CZ"/>
              <a:t>Základní atribuční chyba</a:t>
            </a:r>
            <a:endParaRPr lang="en-US" altLang="cs-CZ"/>
          </a:p>
        </p:txBody>
      </p:sp>
      <p:sp>
        <p:nvSpPr>
          <p:cNvPr id="14339" name="Zástupný symbol pro obsah 2">
            <a:extLst>
              <a:ext uri="{FF2B5EF4-FFF2-40B4-BE49-F238E27FC236}">
                <a16:creationId xmlns:a16="http://schemas.microsoft.com/office/drawing/2014/main" id="{8F84D0ED-2BA8-4EFA-3E59-479A80419950}"/>
              </a:ext>
            </a:extLst>
          </p:cNvPr>
          <p:cNvSpPr>
            <a:spLocks noGrp="1"/>
          </p:cNvSpPr>
          <p:nvPr>
            <p:ph idx="1"/>
          </p:nvPr>
        </p:nvSpPr>
        <p:spPr>
          <a:xfrm>
            <a:off x="838200" y="1825625"/>
            <a:ext cx="10515600" cy="2540000"/>
          </a:xfrm>
        </p:spPr>
        <p:txBody>
          <a:bodyPr/>
          <a:lstStyle/>
          <a:p>
            <a:pPr marL="0" indent="0">
              <a:buFont typeface="Arial" panose="020B0604020202020204" pitchFamily="34" charset="0"/>
              <a:buNone/>
            </a:pPr>
            <a:r>
              <a:rPr lang="cs-CZ" altLang="cs-CZ" dirty="0"/>
              <a:t>Lidé mají tendenci přeceňovat dispoziční příčiny chování druhých.</a:t>
            </a:r>
          </a:p>
          <a:p>
            <a:pPr marL="0" indent="0">
              <a:buFont typeface="Arial" panose="020B0604020202020204" pitchFamily="34" charset="0"/>
              <a:buNone/>
            </a:pPr>
            <a:endParaRPr lang="cs-CZ" altLang="cs-CZ" dirty="0"/>
          </a:p>
          <a:p>
            <a:pPr marL="0" indent="0">
              <a:buFont typeface="Arial" panose="020B0604020202020204" pitchFamily="34" charset="0"/>
              <a:buNone/>
            </a:pPr>
            <a:r>
              <a:rPr lang="cs-CZ" altLang="cs-CZ" dirty="0"/>
              <a:t>Klasický experiment Jonese a </a:t>
            </a:r>
            <a:r>
              <a:rPr lang="cs-CZ" altLang="cs-CZ" dirty="0" err="1"/>
              <a:t>Harrise</a:t>
            </a:r>
            <a:r>
              <a:rPr lang="cs-CZ" altLang="cs-CZ" dirty="0"/>
              <a:t> (1967)</a:t>
            </a:r>
          </a:p>
          <a:p>
            <a:pPr marL="0" indent="0">
              <a:buFont typeface="Arial" panose="020B0604020202020204" pitchFamily="34" charset="0"/>
              <a:buNone/>
            </a:pPr>
            <a:r>
              <a:rPr lang="cs-CZ" altLang="cs-CZ" dirty="0"/>
              <a:t>usuzování na postoje mluvčích na základě obsahu jejich proslovu a informace o dobrovolnosti volby proslovu</a:t>
            </a:r>
          </a:p>
          <a:p>
            <a:pPr marL="0" indent="0">
              <a:buFont typeface="Arial" panose="020B0604020202020204" pitchFamily="34" charset="0"/>
              <a:buNone/>
            </a:pPr>
            <a:endParaRPr lang="cs-CZ" altLang="cs-CZ" dirty="0"/>
          </a:p>
          <a:p>
            <a:pPr marL="0" indent="0">
              <a:buFont typeface="Arial" panose="020B0604020202020204" pitchFamily="34" charset="0"/>
              <a:buNone/>
            </a:pPr>
            <a:endParaRPr lang="cs-CZ" altLang="cs-CZ" dirty="0"/>
          </a:p>
          <a:p>
            <a:pPr marL="0" indent="0">
              <a:buFont typeface="Arial" panose="020B0604020202020204" pitchFamily="34" charset="0"/>
              <a:buNone/>
            </a:pPr>
            <a:endParaRPr lang="cs-CZ" altLang="cs-CZ" dirty="0"/>
          </a:p>
        </p:txBody>
      </p:sp>
      <p:pic>
        <p:nvPicPr>
          <p:cNvPr id="14340" name="Obrázek 1">
            <a:extLst>
              <a:ext uri="{FF2B5EF4-FFF2-40B4-BE49-F238E27FC236}">
                <a16:creationId xmlns:a16="http://schemas.microsoft.com/office/drawing/2014/main" id="{2E74D149-D8FE-0EB8-E309-7F95B2F1FB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83113" y="2679700"/>
            <a:ext cx="6843712" cy="389255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 name="Obdélník 3">
            <a:extLst>
              <a:ext uri="{FF2B5EF4-FFF2-40B4-BE49-F238E27FC236}">
                <a16:creationId xmlns:a16="http://schemas.microsoft.com/office/drawing/2014/main" id="{87A779C5-D7E0-6DD9-348A-9C18DBF7AC77}"/>
              </a:ext>
            </a:extLst>
          </p:cNvPr>
          <p:cNvSpPr/>
          <p:nvPr/>
        </p:nvSpPr>
        <p:spPr>
          <a:xfrm>
            <a:off x="7319963" y="4365625"/>
            <a:ext cx="2089150" cy="180975"/>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1" name="Obdélník 10">
            <a:extLst>
              <a:ext uri="{FF2B5EF4-FFF2-40B4-BE49-F238E27FC236}">
                <a16:creationId xmlns:a16="http://schemas.microsoft.com/office/drawing/2014/main" id="{7FCC0644-5072-B837-534C-AF7F8890225D}"/>
              </a:ext>
            </a:extLst>
          </p:cNvPr>
          <p:cNvSpPr/>
          <p:nvPr/>
        </p:nvSpPr>
        <p:spPr>
          <a:xfrm>
            <a:off x="7319963" y="4976813"/>
            <a:ext cx="2089150" cy="180975"/>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 name="TextovéPole 1">
            <a:extLst>
              <a:ext uri="{FF2B5EF4-FFF2-40B4-BE49-F238E27FC236}">
                <a16:creationId xmlns:a16="http://schemas.microsoft.com/office/drawing/2014/main" id="{8FF4382B-CDC6-5D7A-78F8-1A114838E870}"/>
              </a:ext>
            </a:extLst>
          </p:cNvPr>
          <p:cNvSpPr txBox="1"/>
          <p:nvPr/>
        </p:nvSpPr>
        <p:spPr>
          <a:xfrm>
            <a:off x="535710" y="5157788"/>
            <a:ext cx="2946400" cy="707886"/>
          </a:xfrm>
          <a:prstGeom prst="rect">
            <a:avLst/>
          </a:prstGeom>
          <a:solidFill>
            <a:schemeClr val="accent4">
              <a:lumMod val="40000"/>
              <a:lumOff val="60000"/>
            </a:schemeClr>
          </a:solidFill>
        </p:spPr>
        <p:txBody>
          <a:bodyPr wrap="square" rtlCol="0">
            <a:spAutoFit/>
          </a:bodyPr>
          <a:lstStyle/>
          <a:p>
            <a:r>
              <a:rPr lang="cs-CZ" sz="2000" dirty="0"/>
              <a:t>teorie odpovídajících závěrů – </a:t>
            </a:r>
            <a:r>
              <a:rPr lang="cs-CZ" sz="2000" dirty="0" err="1"/>
              <a:t>atribuce</a:t>
            </a:r>
            <a:r>
              <a:rPr lang="cs-CZ" sz="2000" dirty="0"/>
              <a:t> záměru</a:t>
            </a:r>
          </a:p>
        </p:txBody>
      </p:sp>
      <p:sp>
        <p:nvSpPr>
          <p:cNvPr id="3" name="TextovéPole 2">
            <a:extLst>
              <a:ext uri="{FF2B5EF4-FFF2-40B4-BE49-F238E27FC236}">
                <a16:creationId xmlns:a16="http://schemas.microsoft.com/office/drawing/2014/main" id="{7433F400-01C2-26C7-FD70-60E8718995B3}"/>
              </a:ext>
            </a:extLst>
          </p:cNvPr>
          <p:cNvSpPr txBox="1"/>
          <p:nvPr/>
        </p:nvSpPr>
        <p:spPr>
          <a:xfrm>
            <a:off x="3641005" y="4911566"/>
            <a:ext cx="997527" cy="1200329"/>
          </a:xfrm>
          <a:prstGeom prst="rect">
            <a:avLst/>
          </a:prstGeom>
          <a:noFill/>
        </p:spPr>
        <p:txBody>
          <a:bodyPr wrap="square" rtlCol="0">
            <a:spAutoFit/>
          </a:bodyPr>
          <a:lstStyle/>
          <a:p>
            <a:r>
              <a:rPr lang="cs-CZ" sz="7200" dirty="0">
                <a:solidFill>
                  <a:srgbClr val="C00000"/>
                </a:solidFill>
              </a:rPr>
              <a:t>X</a:t>
            </a:r>
          </a:p>
        </p:txBody>
      </p:sp>
    </p:spTree>
    <p:extLst>
      <p:ext uri="{BB962C8B-B14F-4D97-AF65-F5344CB8AC3E}">
        <p14:creationId xmlns:p14="http://schemas.microsoft.com/office/powerpoint/2010/main" val="2538556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DA1891-1863-41A6-B95F-E498D6EBFD7F}"/>
              </a:ext>
            </a:extLst>
          </p:cNvPr>
          <p:cNvSpPr>
            <a:spLocks noGrp="1"/>
          </p:cNvSpPr>
          <p:nvPr>
            <p:ph type="title"/>
          </p:nvPr>
        </p:nvSpPr>
        <p:spPr/>
        <p:txBody>
          <a:bodyPr/>
          <a:lstStyle/>
          <a:p>
            <a:r>
              <a:rPr lang="cs-CZ" dirty="0"/>
              <a:t>Základní atribuční chyba</a:t>
            </a:r>
          </a:p>
        </p:txBody>
      </p:sp>
      <p:sp>
        <p:nvSpPr>
          <p:cNvPr id="3" name="Zástupný symbol pro obsah 2">
            <a:extLst>
              <a:ext uri="{FF2B5EF4-FFF2-40B4-BE49-F238E27FC236}">
                <a16:creationId xmlns:a16="http://schemas.microsoft.com/office/drawing/2014/main" id="{D13D68B4-D798-4849-AD94-545FC7F5E184}"/>
              </a:ext>
            </a:extLst>
          </p:cNvPr>
          <p:cNvSpPr>
            <a:spLocks noGrp="1"/>
          </p:cNvSpPr>
          <p:nvPr>
            <p:ph idx="1"/>
          </p:nvPr>
        </p:nvSpPr>
        <p:spPr>
          <a:xfrm>
            <a:off x="838200" y="1825625"/>
            <a:ext cx="10515600" cy="4014344"/>
          </a:xfrm>
        </p:spPr>
        <p:txBody>
          <a:bodyPr>
            <a:normAutofit/>
          </a:bodyPr>
          <a:lstStyle/>
          <a:p>
            <a:pPr marL="0" indent="0">
              <a:buNone/>
            </a:pPr>
            <a:r>
              <a:rPr lang="cs-CZ" b="1" dirty="0"/>
              <a:t>Teorie odpovídajících závěrů </a:t>
            </a:r>
            <a:r>
              <a:rPr lang="cs-CZ" dirty="0"/>
              <a:t>(</a:t>
            </a:r>
            <a:r>
              <a:rPr lang="cs-CZ" dirty="0" err="1"/>
              <a:t>correspondent</a:t>
            </a:r>
            <a:r>
              <a:rPr lang="cs-CZ" dirty="0"/>
              <a:t> inference </a:t>
            </a:r>
            <a:r>
              <a:rPr lang="cs-CZ" dirty="0" err="1"/>
              <a:t>theory</a:t>
            </a:r>
            <a:r>
              <a:rPr lang="cs-CZ" dirty="0"/>
              <a:t>, Jones &amp; Davis, 1965)</a:t>
            </a:r>
          </a:p>
          <a:p>
            <a:pPr marL="0" indent="0">
              <a:buNone/>
            </a:pPr>
            <a:endParaRPr lang="cs-CZ" dirty="0"/>
          </a:p>
          <a:p>
            <a:pPr marL="0" indent="0">
              <a:buNone/>
            </a:pPr>
            <a:r>
              <a:rPr lang="cs-CZ" dirty="0"/>
              <a:t>dvě fáze:</a:t>
            </a:r>
          </a:p>
        </p:txBody>
      </p:sp>
      <p:sp>
        <p:nvSpPr>
          <p:cNvPr id="4" name="TextovéPole 3">
            <a:extLst>
              <a:ext uri="{FF2B5EF4-FFF2-40B4-BE49-F238E27FC236}">
                <a16:creationId xmlns:a16="http://schemas.microsoft.com/office/drawing/2014/main" id="{46E3D702-FD5E-44DB-8C14-DB5032128491}"/>
              </a:ext>
            </a:extLst>
          </p:cNvPr>
          <p:cNvSpPr txBox="1"/>
          <p:nvPr/>
        </p:nvSpPr>
        <p:spPr>
          <a:xfrm>
            <a:off x="937260" y="3832797"/>
            <a:ext cx="5059680" cy="1569660"/>
          </a:xfrm>
          <a:prstGeom prst="rect">
            <a:avLst/>
          </a:prstGeom>
          <a:solidFill>
            <a:schemeClr val="accent4">
              <a:lumMod val="40000"/>
              <a:lumOff val="60000"/>
            </a:schemeClr>
          </a:solidFill>
        </p:spPr>
        <p:txBody>
          <a:bodyPr wrap="square" rtlCol="0">
            <a:spAutoFit/>
          </a:bodyPr>
          <a:lstStyle/>
          <a:p>
            <a:pPr algn="ctr"/>
            <a:r>
              <a:rPr lang="cs-CZ" sz="2800" dirty="0" err="1"/>
              <a:t>atribuce</a:t>
            </a:r>
            <a:r>
              <a:rPr lang="cs-CZ" sz="2800" dirty="0"/>
              <a:t> záměru (svobody volby)</a:t>
            </a:r>
          </a:p>
          <a:p>
            <a:pPr algn="ctr"/>
            <a:endParaRPr lang="cs-CZ" sz="2800" b="1" dirty="0"/>
          </a:p>
          <a:p>
            <a:r>
              <a:rPr lang="cs-CZ" sz="2000" b="1" dirty="0"/>
              <a:t>aktér zná důsledky jednání</a:t>
            </a:r>
          </a:p>
          <a:p>
            <a:r>
              <a:rPr lang="cs-CZ" sz="2000" b="1" dirty="0"/>
              <a:t>aktér je schopný jednání vykonat</a:t>
            </a:r>
          </a:p>
        </p:txBody>
      </p:sp>
      <p:sp>
        <p:nvSpPr>
          <p:cNvPr id="5" name="TextovéPole 4">
            <a:extLst>
              <a:ext uri="{FF2B5EF4-FFF2-40B4-BE49-F238E27FC236}">
                <a16:creationId xmlns:a16="http://schemas.microsoft.com/office/drawing/2014/main" id="{BE5C8C3A-6D30-4F45-ABC5-8DB03D82F30A}"/>
              </a:ext>
            </a:extLst>
          </p:cNvPr>
          <p:cNvSpPr txBox="1"/>
          <p:nvPr/>
        </p:nvSpPr>
        <p:spPr>
          <a:xfrm>
            <a:off x="6145530" y="3217243"/>
            <a:ext cx="5059680" cy="2185214"/>
          </a:xfrm>
          <a:prstGeom prst="rect">
            <a:avLst/>
          </a:prstGeom>
          <a:solidFill>
            <a:schemeClr val="accent4">
              <a:lumMod val="40000"/>
              <a:lumOff val="60000"/>
            </a:schemeClr>
          </a:solidFill>
        </p:spPr>
        <p:txBody>
          <a:bodyPr wrap="square" rtlCol="0">
            <a:spAutoFit/>
          </a:bodyPr>
          <a:lstStyle/>
          <a:p>
            <a:pPr algn="ctr"/>
            <a:r>
              <a:rPr lang="cs-CZ" sz="2800" dirty="0" err="1"/>
              <a:t>atribuce</a:t>
            </a:r>
            <a:r>
              <a:rPr lang="cs-CZ" sz="2800" dirty="0"/>
              <a:t> dispozice</a:t>
            </a:r>
          </a:p>
          <a:p>
            <a:pPr algn="ctr"/>
            <a:endParaRPr lang="cs-CZ" sz="2800" dirty="0"/>
          </a:p>
          <a:p>
            <a:r>
              <a:rPr lang="cs-CZ" sz="2000" b="1" dirty="0"/>
              <a:t>srovnání důsledků realizovaného a nerealizovaného jednání</a:t>
            </a:r>
            <a:r>
              <a:rPr lang="cs-CZ" sz="2000" dirty="0"/>
              <a:t> – odpovídající závěr pravděpodobnější u jednání s jedinečnými, neobvyklými, (sociálně) nežádoucími důsledky</a:t>
            </a:r>
          </a:p>
        </p:txBody>
      </p:sp>
      <p:sp>
        <p:nvSpPr>
          <p:cNvPr id="8" name="Řečová bublina: obdélníkový bublinový popisek 7">
            <a:extLst>
              <a:ext uri="{FF2B5EF4-FFF2-40B4-BE49-F238E27FC236}">
                <a16:creationId xmlns:a16="http://schemas.microsoft.com/office/drawing/2014/main" id="{9702CD64-D603-2580-83D5-4309731C6B8F}"/>
              </a:ext>
            </a:extLst>
          </p:cNvPr>
          <p:cNvSpPr/>
          <p:nvPr/>
        </p:nvSpPr>
        <p:spPr>
          <a:xfrm>
            <a:off x="10591800" y="2715491"/>
            <a:ext cx="1350818" cy="988291"/>
          </a:xfrm>
          <a:prstGeom prst="wedgeRectCallout">
            <a:avLst>
              <a:gd name="adj1" fmla="val -89287"/>
              <a:gd name="adj2" fmla="val 96025"/>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cs-CZ" sz="1600" dirty="0">
                <a:solidFill>
                  <a:schemeClr val="tx1"/>
                </a:solidFill>
              </a:rPr>
              <a:t>hledáme tzv. non-</a:t>
            </a:r>
            <a:r>
              <a:rPr lang="cs-CZ" sz="1600" dirty="0" err="1">
                <a:solidFill>
                  <a:schemeClr val="tx1"/>
                </a:solidFill>
              </a:rPr>
              <a:t>common</a:t>
            </a:r>
            <a:r>
              <a:rPr lang="cs-CZ" sz="1600" dirty="0">
                <a:solidFill>
                  <a:schemeClr val="tx1"/>
                </a:solidFill>
              </a:rPr>
              <a:t> </a:t>
            </a:r>
            <a:r>
              <a:rPr lang="cs-CZ" sz="1600" dirty="0" err="1">
                <a:solidFill>
                  <a:schemeClr val="tx1"/>
                </a:solidFill>
              </a:rPr>
              <a:t>effects</a:t>
            </a:r>
            <a:endParaRPr lang="cs-CZ" sz="1600" dirty="0">
              <a:solidFill>
                <a:schemeClr val="tx1"/>
              </a:solidFill>
            </a:endParaRPr>
          </a:p>
        </p:txBody>
      </p:sp>
    </p:spTree>
    <p:extLst>
      <p:ext uri="{BB962C8B-B14F-4D97-AF65-F5344CB8AC3E}">
        <p14:creationId xmlns:p14="http://schemas.microsoft.com/office/powerpoint/2010/main" val="4007937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8197D3CD-F35B-09AF-7F8C-34BEEB33A306}"/>
              </a:ext>
            </a:extLst>
          </p:cNvPr>
          <p:cNvSpPr>
            <a:spLocks noGrp="1"/>
          </p:cNvSpPr>
          <p:nvPr>
            <p:ph type="title"/>
          </p:nvPr>
        </p:nvSpPr>
        <p:spPr/>
        <p:txBody>
          <a:bodyPr/>
          <a:lstStyle/>
          <a:p>
            <a:r>
              <a:rPr lang="cs-CZ" altLang="cs-CZ"/>
              <a:t>Základní atribuční chyba</a:t>
            </a:r>
            <a:endParaRPr lang="en-US" altLang="cs-CZ"/>
          </a:p>
        </p:txBody>
      </p:sp>
      <p:sp>
        <p:nvSpPr>
          <p:cNvPr id="15363" name="Zástupný symbol pro obsah 2">
            <a:extLst>
              <a:ext uri="{FF2B5EF4-FFF2-40B4-BE49-F238E27FC236}">
                <a16:creationId xmlns:a16="http://schemas.microsoft.com/office/drawing/2014/main" id="{095265E5-7E00-E72D-EC7F-EF087F814369}"/>
              </a:ext>
            </a:extLst>
          </p:cNvPr>
          <p:cNvSpPr>
            <a:spLocks noGrp="1"/>
          </p:cNvSpPr>
          <p:nvPr>
            <p:ph idx="1"/>
          </p:nvPr>
        </p:nvSpPr>
        <p:spPr/>
        <p:txBody>
          <a:bodyPr/>
          <a:lstStyle/>
          <a:p>
            <a:pPr marL="0" indent="0">
              <a:buFont typeface="Arial" panose="020B0604020202020204" pitchFamily="34" charset="0"/>
              <a:buNone/>
            </a:pPr>
            <a:r>
              <a:rPr lang="cs-CZ" altLang="cs-CZ"/>
              <a:t>Lidé mají tendenci přeceňovat dispoziční příčiny chování druhých.</a:t>
            </a:r>
          </a:p>
          <a:p>
            <a:pPr marL="0" indent="0">
              <a:buFont typeface="Arial" panose="020B0604020202020204" pitchFamily="34" charset="0"/>
              <a:buNone/>
            </a:pPr>
            <a:endParaRPr lang="cs-CZ" altLang="cs-CZ"/>
          </a:p>
          <a:p>
            <a:pPr marL="0" indent="0">
              <a:buFont typeface="Arial" panose="020B0604020202020204" pitchFamily="34" charset="0"/>
              <a:buNone/>
            </a:pPr>
            <a:r>
              <a:rPr lang="cs-CZ" altLang="cs-CZ"/>
              <a:t>Proč?</a:t>
            </a:r>
          </a:p>
          <a:p>
            <a:pPr marL="0" indent="0">
              <a:buFont typeface="Arial" panose="020B0604020202020204" pitchFamily="34" charset="0"/>
              <a:buNone/>
            </a:pPr>
            <a:endParaRPr lang="cs-CZ" altLang="cs-CZ"/>
          </a:p>
        </p:txBody>
      </p:sp>
    </p:spTree>
    <p:extLst>
      <p:ext uri="{BB962C8B-B14F-4D97-AF65-F5344CB8AC3E}">
        <p14:creationId xmlns:p14="http://schemas.microsoft.com/office/powerpoint/2010/main" val="404762404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C949801266B3749BCCD6C4CBE2AC057" ma:contentTypeVersion="14" ma:contentTypeDescription="Vytvoří nový dokument" ma:contentTypeScope="" ma:versionID="aa14a8c351e3c6b15fbfe1f4b31187f6">
  <xsd:schema xmlns:xsd="http://www.w3.org/2001/XMLSchema" xmlns:xs="http://www.w3.org/2001/XMLSchema" xmlns:p="http://schemas.microsoft.com/office/2006/metadata/properties" xmlns:ns3="21083ac9-bfbf-47e4-af4e-605821655a76" xmlns:ns4="4f0289a4-3b82-4623-a95c-1407cf5b8323" targetNamespace="http://schemas.microsoft.com/office/2006/metadata/properties" ma:root="true" ma:fieldsID="98522c5ee31e1613f73f38710e95b2d5" ns3:_="" ns4:_="">
    <xsd:import namespace="21083ac9-bfbf-47e4-af4e-605821655a76"/>
    <xsd:import namespace="4f0289a4-3b82-4623-a95c-1407cf5b832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083ac9-bfbf-47e4-af4e-605821655a76"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0289a4-3b82-4623-a95c-1407cf5b832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2F2BFD-62A4-4813-849B-34468FE4586D}">
  <ds:schemaRefs>
    <ds:schemaRef ds:uri="http://purl.org/dc/terms/"/>
    <ds:schemaRef ds:uri="http://schemas.microsoft.com/office/2006/documentManagement/types"/>
    <ds:schemaRef ds:uri="http://purl.org/dc/dcmitype/"/>
    <ds:schemaRef ds:uri="4f0289a4-3b82-4623-a95c-1407cf5b8323"/>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21083ac9-bfbf-47e4-af4e-605821655a76"/>
  </ds:schemaRefs>
</ds:datastoreItem>
</file>

<file path=customXml/itemProps2.xml><?xml version="1.0" encoding="utf-8"?>
<ds:datastoreItem xmlns:ds="http://schemas.openxmlformats.org/officeDocument/2006/customXml" ds:itemID="{EC59DAC7-D587-4A7E-B395-B3CA28FAFB47}">
  <ds:schemaRefs>
    <ds:schemaRef ds:uri="http://schemas.microsoft.com/sharepoint/v3/contenttype/forms"/>
  </ds:schemaRefs>
</ds:datastoreItem>
</file>

<file path=customXml/itemProps3.xml><?xml version="1.0" encoding="utf-8"?>
<ds:datastoreItem xmlns:ds="http://schemas.openxmlformats.org/officeDocument/2006/customXml" ds:itemID="{A939D40A-D564-41C7-BF56-61DF036BAF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083ac9-bfbf-47e4-af4e-605821655a76"/>
    <ds:schemaRef ds:uri="4f0289a4-3b82-4623-a95c-1407cf5b83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1779</TotalTime>
  <Words>2821</Words>
  <Application>Microsoft Office PowerPoint</Application>
  <PresentationFormat>Širokoúhlá obrazovka</PresentationFormat>
  <Paragraphs>246</Paragraphs>
  <Slides>51</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51</vt:i4>
      </vt:variant>
    </vt:vector>
  </HeadingPairs>
  <TitlesOfParts>
    <vt:vector size="55" baseType="lpstr">
      <vt:lpstr>Arial</vt:lpstr>
      <vt:lpstr>Calibri</vt:lpstr>
      <vt:lpstr>Calibri Light</vt:lpstr>
      <vt:lpstr>Motiv Office</vt:lpstr>
      <vt:lpstr>Atribuční chyby</vt:lpstr>
      <vt:lpstr>Co vás napadne jako první?</vt:lpstr>
      <vt:lpstr>Co vás napadne jako první?</vt:lpstr>
      <vt:lpstr>Atribuce</vt:lpstr>
      <vt:lpstr>Základní atribuční chyba</vt:lpstr>
      <vt:lpstr>Základní atribuční chyba</vt:lpstr>
      <vt:lpstr>Základní atribuční chyba</vt:lpstr>
      <vt:lpstr>Základní atribuční chyba</vt:lpstr>
      <vt:lpstr>Základní atribuční chyba</vt:lpstr>
      <vt:lpstr>Základní atribuční chyba</vt:lpstr>
      <vt:lpstr>Základní atribuční chyba</vt:lpstr>
      <vt:lpstr>Prezentace aplikace PowerPoint</vt:lpstr>
      <vt:lpstr>Positivity / negativity effect</vt:lpstr>
      <vt:lpstr>Jaký je podle vás Petr Pavel?</vt:lpstr>
      <vt:lpstr>Jaký / jaká jste vy?</vt:lpstr>
      <vt:lpstr>Prezentace aplikace PowerPoint</vt:lpstr>
      <vt:lpstr>Actor-observer bias</vt:lpstr>
      <vt:lpstr>Prezentace aplikace PowerPoint</vt:lpstr>
      <vt:lpstr>Prezentace aplikace PowerPoint</vt:lpstr>
      <vt:lpstr>Self-serving bias</vt:lpstr>
      <vt:lpstr>Prezentace aplikace PowerPoint</vt:lpstr>
      <vt:lpstr>Egocentrická zkreslení</vt:lpstr>
      <vt:lpstr>Jaké první dvě věci vás napadnou …?</vt:lpstr>
      <vt:lpstr>Jaké první dvě věci vás napadnou …?</vt:lpstr>
      <vt:lpstr>Jaké první dvě věci vás napadnou …?</vt:lpstr>
      <vt:lpstr>Hédonická relevance</vt:lpstr>
      <vt:lpstr>Prezentace aplikace PowerPoint</vt:lpstr>
      <vt:lpstr>Prezentace aplikace PowerPoint</vt:lpstr>
      <vt:lpstr>Prezentace aplikace PowerPoint</vt:lpstr>
      <vt:lpstr>Prezentace aplikace PowerPoint</vt:lpstr>
      <vt:lpstr>Prezentace aplikace PowerPoint</vt:lpstr>
      <vt:lpstr>Defenzivní atribuce</vt:lpstr>
      <vt:lpstr>Prezentace aplikace PowerPoint</vt:lpstr>
      <vt:lpstr>Prezentace aplikace PowerPoint</vt:lpstr>
      <vt:lpstr>Defenzivní atribuce</vt:lpstr>
      <vt:lpstr>Atribuční chyby</vt:lpstr>
      <vt:lpstr>Atribuční chyby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Více příčin najednou</vt:lpstr>
      <vt:lpstr>Prezentace aplikace PowerPoint</vt:lpstr>
      <vt:lpstr>Prezentace aplikace PowerPoint</vt:lpstr>
      <vt:lpstr>Prezentace aplikace PowerPoint</vt:lpstr>
      <vt:lpstr>Prezentace aplikace PowerPoint</vt:lpstr>
      <vt:lpstr>Prezentace aplikace PowerPoint</vt:lpstr>
      <vt:lpstr>Atribuční styl</vt:lpstr>
      <vt:lpstr>Atribuční styl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Šerek</dc:creator>
  <cp:lastModifiedBy>Jan Šerek</cp:lastModifiedBy>
  <cp:revision>76</cp:revision>
  <dcterms:created xsi:type="dcterms:W3CDTF">2016-10-25T05:36:36Z</dcterms:created>
  <dcterms:modified xsi:type="dcterms:W3CDTF">2024-11-12T12:58:31Z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0x010100BC949801266B3749BCCD6C4CBE2AC057</vt:lpwstr>
  </property>
</Properties>
</file>