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"/>
  </p:notesMasterIdLst>
  <p:handoutMasterIdLst>
    <p:handoutMasterId r:id="rId5"/>
  </p:handoutMasterIdLst>
  <p:sldIdLst>
    <p:sldId id="296" r:id="rId2"/>
    <p:sldId id="317" r:id="rId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8" autoAdjust="0"/>
    <p:restoredTop sz="95768" autoAdjust="0"/>
  </p:normalViewPr>
  <p:slideViewPr>
    <p:cSldViewPr snapToGrid="0">
      <p:cViewPr varScale="1">
        <p:scale>
          <a:sx n="99" d="100"/>
          <a:sy n="99" d="100"/>
        </p:scale>
        <p:origin x="544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D3E098-0EF9-4F51-B333-1F6CA2F6AF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A0867-1D0F-4D2B-BABF-5C0567237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CA7277-A8D7-452A-992F-D58B83DD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ChatGPT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B918EF-E795-4707-BA29-F540A846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3" name="Obrázek 12" descr="Obsah obrázku text, dopis, Písmo, dokument&#10;&#10;Popis byl vytvořen automaticky">
            <a:extLst>
              <a:ext uri="{FF2B5EF4-FFF2-40B4-BE49-F238E27FC236}">
                <a16:creationId xmlns:a16="http://schemas.microsoft.com/office/drawing/2014/main" id="{433FC560-DB97-8C68-E8F5-01CD588B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55" y="1193663"/>
            <a:ext cx="4206841" cy="4944337"/>
          </a:xfrm>
          <a:prstGeom prst="rect">
            <a:avLst/>
          </a:prstGeom>
        </p:spPr>
      </p:pic>
      <p:pic>
        <p:nvPicPr>
          <p:cNvPr id="15" name="Obrázek 14" descr="Obsah obrázku text, Webové stránky, snímek obrazovky, Webová stránka&#10;&#10;Popis byl vytvořen automaticky">
            <a:extLst>
              <a:ext uri="{FF2B5EF4-FFF2-40B4-BE49-F238E27FC236}">
                <a16:creationId xmlns:a16="http://schemas.microsoft.com/office/drawing/2014/main" id="{7FAF2913-7A1C-4009-B7D5-1DB498D2C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1553811"/>
            <a:ext cx="3533104" cy="44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4DB2-7BB5-6C52-CDE9-70CF80EF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A15541-FD19-504C-2BC3-DEE0F3450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Z. Masopustová: Když je komunikace výzvou: Jak podpořit dítě s poruchou řeči a naučit ho otevřeně mluvit o svém handicapu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6B4683-7FB3-405F-7FD8-8F7BC7F0F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888DB9-6C59-2E42-378E-A5E61380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ChatGPT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A44265-E6D1-C58F-340F-24FD0B98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6B744C9E-241B-01BD-596F-53697CBF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78" y="1171576"/>
            <a:ext cx="8545942" cy="49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54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1801</TotalTime>
  <Words>50</Words>
  <Application>Microsoft Macintosh PowerPoint</Application>
  <PresentationFormat>Širokoúhlá obrazovka</PresentationFormat>
  <Paragraphs>8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Tahoma</vt:lpstr>
      <vt:lpstr>Wingdings</vt:lpstr>
      <vt:lpstr>Prezentace_MU_CZ</vt:lpstr>
      <vt:lpstr>ChatGPT</vt:lpstr>
      <vt:lpstr>ChatGPT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Masopustová</dc:creator>
  <cp:lastModifiedBy>Zuzana Masopustová</cp:lastModifiedBy>
  <cp:revision>53</cp:revision>
  <cp:lastPrinted>1601-01-01T00:00:00Z</cp:lastPrinted>
  <dcterms:created xsi:type="dcterms:W3CDTF">2024-10-23T08:08:00Z</dcterms:created>
  <dcterms:modified xsi:type="dcterms:W3CDTF">2024-11-18T08:35:45Z</dcterms:modified>
</cp:coreProperties>
</file>