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5: </a:t>
            </a:r>
            <a:r>
              <a:rPr lang="pt-BR" dirty="0"/>
              <a:t>Sociální hnutí a kultura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sociální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Kultura a jednání</a:t>
            </a:r>
          </a:p>
          <a:p>
            <a:r>
              <a:rPr lang="cs-CZ" sz="3600" dirty="0"/>
              <a:t>Kognitivní role kultury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1D00D-2D45-4059-B07B-E1B6A699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jednání -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597D4B-0822-4ADC-9FD7-16582EAE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3441"/>
          </a:xfrm>
        </p:spPr>
        <p:txBody>
          <a:bodyPr>
            <a:normAutofit/>
          </a:bodyPr>
          <a:lstStyle/>
          <a:p>
            <a:r>
              <a:rPr lang="cs-CZ" sz="2400" dirty="0"/>
              <a:t>Hodnoty ovlivňují jak aktéři definují </a:t>
            </a:r>
            <a:r>
              <a:rPr lang="cs-CZ" sz="2400" u="sng" dirty="0"/>
              <a:t>cíle</a:t>
            </a:r>
            <a:r>
              <a:rPr lang="cs-CZ" sz="2400" dirty="0"/>
              <a:t> a </a:t>
            </a:r>
            <a:r>
              <a:rPr lang="cs-CZ" sz="2400" u="sng" dirty="0"/>
              <a:t>strategie</a:t>
            </a:r>
            <a:r>
              <a:rPr lang="cs-CZ" sz="2400" dirty="0"/>
              <a:t>, které jsou účinné a morálně přijatelné, dodávají </a:t>
            </a:r>
            <a:r>
              <a:rPr lang="cs-CZ" sz="2400" u="sng" dirty="0"/>
              <a:t>motivace</a:t>
            </a:r>
            <a:r>
              <a:rPr lang="cs-CZ" sz="2400" dirty="0"/>
              <a:t> k jednání a překonání nákladů jednání</a:t>
            </a:r>
          </a:p>
          <a:p>
            <a:r>
              <a:rPr lang="cs-CZ" sz="2400" dirty="0"/>
              <a:t>Ideologie – stabilní sada koherentních hodnot, přesvědčení a cílů spojených s hnutím nebo širší entitou – ale současně i kognitivní funkce</a:t>
            </a:r>
          </a:p>
          <a:p>
            <a:r>
              <a:rPr lang="cs-CZ" sz="2400" dirty="0"/>
              <a:t>Materialismus vs. </a:t>
            </a:r>
            <a:r>
              <a:rPr lang="cs-CZ" sz="2400" dirty="0" err="1"/>
              <a:t>Postmaterialismus</a:t>
            </a:r>
            <a:endParaRPr lang="cs-CZ" sz="2400" dirty="0"/>
          </a:p>
          <a:p>
            <a:r>
              <a:rPr lang="cs-CZ" sz="2400" dirty="0"/>
              <a:t>Stará vs. Nová sociální hnutí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88DA12-CB70-41DD-AA12-ADBB3B5B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51" y="4499066"/>
            <a:ext cx="4114420" cy="23589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4EA0F1-D9A7-465A-BF01-0850F938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57" y="4499066"/>
            <a:ext cx="3948649" cy="23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4D7FA-F832-48D5-BC90-B32D2B40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Post-materialismus?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BCFAAA-55BE-4D50-9632-DEB75399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2044"/>
            <a:ext cx="3038475" cy="3238500"/>
          </a:xfrm>
          <a:prstGeom prst="rect">
            <a:avLst/>
          </a:prstGeom>
        </p:spPr>
      </p:pic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5B244A57-46B7-4309-9DBE-973F6E75F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85" y="2382045"/>
            <a:ext cx="4866065" cy="3238500"/>
          </a:xfrm>
        </p:spPr>
      </p:pic>
    </p:spTree>
    <p:extLst>
      <p:ext uri="{BB962C8B-B14F-4D97-AF65-F5344CB8AC3E}">
        <p14:creationId xmlns:p14="http://schemas.microsoft.com/office/powerpoint/2010/main" val="198926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1235F-B407-4956-8F07-938A0FB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jednání – kognitivní perspektiva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E87F8-1E21-447D-8AE7-65477FE5E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Rámování – tvorba a užívání interpretativních rámců</a:t>
            </a:r>
          </a:p>
          <a:p>
            <a:r>
              <a:rPr lang="cs-CZ" dirty="0"/>
              <a:t>Diagnostické (sociální konstrukce problému + identifikace odpovědnosti za problém)</a:t>
            </a:r>
          </a:p>
          <a:p>
            <a:r>
              <a:rPr lang="cs-CZ" dirty="0"/>
              <a:t>Prognostické (hledání řešení, nabízení nových sociálních vzorců a vztahů mezi skupinami)</a:t>
            </a:r>
          </a:p>
          <a:p>
            <a:r>
              <a:rPr lang="cs-CZ" dirty="0"/>
              <a:t>Motivační (motivy a pobídky k jednání)</a:t>
            </a:r>
          </a:p>
          <a:p>
            <a:r>
              <a:rPr lang="cs-CZ" dirty="0"/>
              <a:t>Rámce vs. Ideologie (rámování pružnější, více specifické a generické – méně nároků na koherentní výklad světa, jeho principů a předpokladů)</a:t>
            </a:r>
          </a:p>
          <a:p>
            <a:r>
              <a:rPr lang="cs-CZ" dirty="0"/>
              <a:t>Vzájemné vztahy rámování a ideologie – mohou být obousměrné</a:t>
            </a:r>
          </a:p>
        </p:txBody>
      </p:sp>
    </p:spTree>
    <p:extLst>
      <p:ext uri="{BB962C8B-B14F-4D97-AF65-F5344CB8AC3E}">
        <p14:creationId xmlns:p14="http://schemas.microsoft.com/office/powerpoint/2010/main" val="276071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60ECB-F2A1-4825-B83A-C3757668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jednání – kognitivní perspektiva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E7D4FB-D0EA-4D5D-807A-B541A9863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rámce – master </a:t>
            </a:r>
            <a:r>
              <a:rPr lang="cs-CZ" dirty="0" err="1"/>
              <a:t>frames</a:t>
            </a:r>
            <a:r>
              <a:rPr lang="cs-CZ" dirty="0"/>
              <a:t>: široká intepretace reality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349BCC-0F45-4F9A-A206-D740C6A7B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0" y="2884945"/>
            <a:ext cx="3256278" cy="24422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160903-16E0-4A7D-9C6A-85FD6E16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45" y="2884945"/>
            <a:ext cx="3663065" cy="24378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C2FDFB-4B10-42FB-9378-DBC31C8FB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16" y="2884945"/>
            <a:ext cx="3717419" cy="24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92761-507F-47DB-9272-6A6E30E8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jednání – kognitivní perspektiva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FAF12-FE04-4D99-A9CE-CBFDB8F99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Proměna rámců (</a:t>
            </a:r>
            <a:r>
              <a:rPr lang="cs-CZ" i="1" dirty="0" err="1"/>
              <a:t>frame</a:t>
            </a:r>
            <a:r>
              <a:rPr lang="cs-CZ" i="1" dirty="0"/>
              <a:t> </a:t>
            </a:r>
            <a:r>
              <a:rPr lang="cs-CZ" i="1" dirty="0" err="1"/>
              <a:t>alignment</a:t>
            </a:r>
            <a:r>
              <a:rPr lang="cs-CZ" dirty="0"/>
              <a:t>)</a:t>
            </a:r>
          </a:p>
          <a:p>
            <a:r>
              <a:rPr lang="cs-CZ" dirty="0"/>
              <a:t>Přemostění rámců (</a:t>
            </a:r>
            <a:r>
              <a:rPr lang="cs-CZ" i="1" dirty="0" err="1"/>
              <a:t>frame</a:t>
            </a:r>
            <a:r>
              <a:rPr lang="cs-CZ" i="1" dirty="0"/>
              <a:t> </a:t>
            </a:r>
            <a:r>
              <a:rPr lang="cs-CZ" i="1" dirty="0" err="1"/>
              <a:t>bridging</a:t>
            </a:r>
            <a:r>
              <a:rPr lang="cs-CZ" dirty="0"/>
              <a:t>)</a:t>
            </a:r>
          </a:p>
          <a:p>
            <a:r>
              <a:rPr lang="cs-CZ" dirty="0"/>
              <a:t>Rozšíření rámců (</a:t>
            </a:r>
            <a:r>
              <a:rPr lang="cs-CZ" i="1" dirty="0" err="1"/>
              <a:t>frame</a:t>
            </a:r>
            <a:r>
              <a:rPr lang="cs-CZ" i="1" dirty="0"/>
              <a:t> </a:t>
            </a:r>
            <a:r>
              <a:rPr lang="cs-CZ" i="1" dirty="0" err="1"/>
              <a:t>extension</a:t>
            </a:r>
            <a:r>
              <a:rPr lang="cs-CZ" dirty="0"/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9EE61F-949F-4634-91CB-F9F0CABC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1" y="1254951"/>
            <a:ext cx="3847804" cy="256081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7152E11-08A4-4046-8B8C-A3524E6C3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74" y="4001294"/>
            <a:ext cx="3847805" cy="25608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7DA9564-9314-46FF-9FC0-05EC4B43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4056645"/>
            <a:ext cx="3185922" cy="212031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C9E5469-4640-4A8F-BE7A-146A08996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3" y="4056645"/>
            <a:ext cx="3185922" cy="21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3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205</Words>
  <Application>Microsoft Office PowerPoint</Application>
  <PresentationFormat>Širokoúhlá obrazovka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SOCb2002 Sociální hnutí a politický protest</vt:lpstr>
      <vt:lpstr>Kultura a sociální hnutí</vt:lpstr>
      <vt:lpstr>Kultura a jednání - hodnoty</vt:lpstr>
      <vt:lpstr>Post-materialismus?</vt:lpstr>
      <vt:lpstr>Kultura a jednání – kognitivní perspektiva</vt:lpstr>
      <vt:lpstr>Kultura a jednání – kognitivní perspektiva</vt:lpstr>
      <vt:lpstr>Kultura a jednání – kognitivní perspektiva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75</cp:revision>
  <dcterms:created xsi:type="dcterms:W3CDTF">2020-10-08T12:47:50Z</dcterms:created>
  <dcterms:modified xsi:type="dcterms:W3CDTF">2023-10-16T07:53:09Z</dcterms:modified>
</cp:coreProperties>
</file>