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57" r:id="rId5"/>
    <p:sldId id="264" r:id="rId6"/>
    <p:sldId id="259" r:id="rId7"/>
    <p:sldId id="258" r:id="rId8"/>
    <p:sldId id="260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F3FDC0-1029-4108-AEBD-A77176F8D919}" v="196" dt="2023-10-09T07:51:53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79" d="100"/>
          <a:sy n="79" d="100"/>
        </p:scale>
        <p:origin x="773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 Porkertová" userId="856e1295cba05e66" providerId="LiveId" clId="{BDF3FDC0-1029-4108-AEBD-A77176F8D919}"/>
    <pc:docChg chg="undo redo custSel addSld delSld modSld sldOrd">
      <pc:chgData name="Hana Porkertová" userId="856e1295cba05e66" providerId="LiveId" clId="{BDF3FDC0-1029-4108-AEBD-A77176F8D919}" dt="2023-10-09T07:51:53.645" v="8028" actId="113"/>
      <pc:docMkLst>
        <pc:docMk/>
      </pc:docMkLst>
      <pc:sldChg chg="addSp delSp modSp new mod modClrScheme chgLayout">
        <pc:chgData name="Hana Porkertová" userId="856e1295cba05e66" providerId="LiveId" clId="{BDF3FDC0-1029-4108-AEBD-A77176F8D919}" dt="2023-10-07T16:09:31.064" v="5529" actId="20577"/>
        <pc:sldMkLst>
          <pc:docMk/>
          <pc:sldMk cId="229373912" sldId="257"/>
        </pc:sldMkLst>
        <pc:spChg chg="mod ord">
          <ac:chgData name="Hana Porkertová" userId="856e1295cba05e66" providerId="LiveId" clId="{BDF3FDC0-1029-4108-AEBD-A77176F8D919}" dt="2023-10-06T10:23:40.678" v="158" actId="1076"/>
          <ac:spMkLst>
            <pc:docMk/>
            <pc:sldMk cId="229373912" sldId="257"/>
            <ac:spMk id="2" creationId="{A757CB1C-7739-EAAC-C79A-6914F5A31F04}"/>
          </ac:spMkLst>
        </pc:spChg>
        <pc:spChg chg="mod ord">
          <ac:chgData name="Hana Porkertová" userId="856e1295cba05e66" providerId="LiveId" clId="{BDF3FDC0-1029-4108-AEBD-A77176F8D919}" dt="2023-10-06T10:23:40.678" v="158" actId="1076"/>
          <ac:spMkLst>
            <pc:docMk/>
            <pc:sldMk cId="229373912" sldId="257"/>
            <ac:spMk id="3" creationId="{05A9C256-4626-0F77-023B-D465DF81766F}"/>
          </ac:spMkLst>
        </pc:spChg>
        <pc:spChg chg="del">
          <ac:chgData name="Hana Porkertová" userId="856e1295cba05e66" providerId="LiveId" clId="{BDF3FDC0-1029-4108-AEBD-A77176F8D919}" dt="2023-10-06T10:06:56.509" v="1" actId="700"/>
          <ac:spMkLst>
            <pc:docMk/>
            <pc:sldMk cId="229373912" sldId="257"/>
            <ac:spMk id="4" creationId="{3848F185-CC3E-603C-C38A-F6BFDF17DC9B}"/>
          </ac:spMkLst>
        </pc:spChg>
        <pc:spChg chg="add mod">
          <ac:chgData name="Hana Porkertová" userId="856e1295cba05e66" providerId="LiveId" clId="{BDF3FDC0-1029-4108-AEBD-A77176F8D919}" dt="2023-10-06T10:24:04.357" v="165" actId="1076"/>
          <ac:spMkLst>
            <pc:docMk/>
            <pc:sldMk cId="229373912" sldId="257"/>
            <ac:spMk id="4" creationId="{FDEBFBF9-3D24-258B-B1DF-E8D66B52DB14}"/>
          </ac:spMkLst>
        </pc:spChg>
        <pc:spChg chg="add mod">
          <ac:chgData name="Hana Porkertová" userId="856e1295cba05e66" providerId="LiveId" clId="{BDF3FDC0-1029-4108-AEBD-A77176F8D919}" dt="2023-10-07T16:09:31.064" v="5529" actId="20577"/>
          <ac:spMkLst>
            <pc:docMk/>
            <pc:sldMk cId="229373912" sldId="257"/>
            <ac:spMk id="5" creationId="{0CC9FA0F-8CEF-2873-B557-97E37A1973A2}"/>
          </ac:spMkLst>
        </pc:spChg>
        <pc:spChg chg="del mod ord">
          <ac:chgData name="Hana Porkertová" userId="856e1295cba05e66" providerId="LiveId" clId="{BDF3FDC0-1029-4108-AEBD-A77176F8D919}" dt="2023-10-06T10:06:56.509" v="1" actId="700"/>
          <ac:spMkLst>
            <pc:docMk/>
            <pc:sldMk cId="229373912" sldId="257"/>
            <ac:spMk id="5" creationId="{F9AD69D9-AEC7-F704-D177-AB7BE059FCE4}"/>
          </ac:spMkLst>
        </pc:spChg>
        <pc:spChg chg="add del mod">
          <ac:chgData name="Hana Porkertová" userId="856e1295cba05e66" providerId="LiveId" clId="{BDF3FDC0-1029-4108-AEBD-A77176F8D919}" dt="2023-10-06T10:21:04.735" v="27"/>
          <ac:spMkLst>
            <pc:docMk/>
            <pc:sldMk cId="229373912" sldId="257"/>
            <ac:spMk id="5" creationId="{FF9E5858-42BB-DD7A-1B18-12D76FD4A2BC}"/>
          </ac:spMkLst>
        </pc:spChg>
        <pc:spChg chg="add del mod ord">
          <ac:chgData name="Hana Porkertová" userId="856e1295cba05e66" providerId="LiveId" clId="{BDF3FDC0-1029-4108-AEBD-A77176F8D919}" dt="2023-10-06T10:19:50.075" v="12" actId="700"/>
          <ac:spMkLst>
            <pc:docMk/>
            <pc:sldMk cId="229373912" sldId="257"/>
            <ac:spMk id="6" creationId="{BC28AB5F-BF74-46D4-9FF6-38CFC25D4782}"/>
          </ac:spMkLst>
        </pc:spChg>
        <pc:spChg chg="add mod">
          <ac:chgData name="Hana Porkertová" userId="856e1295cba05e66" providerId="LiveId" clId="{BDF3FDC0-1029-4108-AEBD-A77176F8D919}" dt="2023-10-06T10:23:40.678" v="158" actId="1076"/>
          <ac:spMkLst>
            <pc:docMk/>
            <pc:sldMk cId="229373912" sldId="257"/>
            <ac:spMk id="7" creationId="{9E98C33B-7C9B-678D-E3C8-327EE597740C}"/>
          </ac:spMkLst>
        </pc:spChg>
        <pc:spChg chg="add mod">
          <ac:chgData name="Hana Porkertová" userId="856e1295cba05e66" providerId="LiveId" clId="{BDF3FDC0-1029-4108-AEBD-A77176F8D919}" dt="2023-10-07T16:08:41.927" v="5488" actId="1076"/>
          <ac:spMkLst>
            <pc:docMk/>
            <pc:sldMk cId="229373912" sldId="257"/>
            <ac:spMk id="8" creationId="{03FD4C91-AEFB-568C-2C4B-E5619B86A123}"/>
          </ac:spMkLst>
        </pc:spChg>
        <pc:spChg chg="add mod">
          <ac:chgData name="Hana Porkertová" userId="856e1295cba05e66" providerId="LiveId" clId="{BDF3FDC0-1029-4108-AEBD-A77176F8D919}" dt="2023-10-06T10:24:19.074" v="168" actId="1076"/>
          <ac:spMkLst>
            <pc:docMk/>
            <pc:sldMk cId="229373912" sldId="257"/>
            <ac:spMk id="9" creationId="{7B7B6A04-D0F1-CFF2-1E30-CB567CAE659A}"/>
          </ac:spMkLst>
        </pc:spChg>
        <pc:spChg chg="add mod">
          <ac:chgData name="Hana Porkertová" userId="856e1295cba05e66" providerId="LiveId" clId="{BDF3FDC0-1029-4108-AEBD-A77176F8D919}" dt="2023-10-07T14:03:08.716" v="171" actId="1076"/>
          <ac:spMkLst>
            <pc:docMk/>
            <pc:sldMk cId="229373912" sldId="257"/>
            <ac:spMk id="10" creationId="{83753B02-3DB1-0364-E960-AAEA3733D168}"/>
          </ac:spMkLst>
        </pc:spChg>
        <pc:spChg chg="add mod">
          <ac:chgData name="Hana Porkertová" userId="856e1295cba05e66" providerId="LiveId" clId="{BDF3FDC0-1029-4108-AEBD-A77176F8D919}" dt="2023-10-07T14:03:01.131" v="170" actId="1076"/>
          <ac:spMkLst>
            <pc:docMk/>
            <pc:sldMk cId="229373912" sldId="257"/>
            <ac:spMk id="11" creationId="{AB9A3751-0566-9826-FF62-F2544C3E4C32}"/>
          </ac:spMkLst>
        </pc:spChg>
        <pc:spChg chg="add mod">
          <ac:chgData name="Hana Porkertová" userId="856e1295cba05e66" providerId="LiveId" clId="{BDF3FDC0-1029-4108-AEBD-A77176F8D919}" dt="2023-10-06T10:24:15.721" v="167" actId="1076"/>
          <ac:spMkLst>
            <pc:docMk/>
            <pc:sldMk cId="229373912" sldId="257"/>
            <ac:spMk id="12" creationId="{10774795-DABC-AB62-9133-2589BB952317}"/>
          </ac:spMkLst>
        </pc:spChg>
        <pc:spChg chg="add del mod">
          <ac:chgData name="Hana Porkertová" userId="856e1295cba05e66" providerId="LiveId" clId="{BDF3FDC0-1029-4108-AEBD-A77176F8D919}" dt="2023-10-06T10:07:08.848" v="3" actId="26606"/>
          <ac:spMkLst>
            <pc:docMk/>
            <pc:sldMk cId="229373912" sldId="257"/>
            <ac:spMk id="12" creationId="{E600F0BD-4BA2-43F6-942A-9148FC08AB7B}"/>
          </ac:spMkLst>
        </pc:spChg>
        <pc:spChg chg="add del mod">
          <ac:chgData name="Hana Porkertová" userId="856e1295cba05e66" providerId="LiveId" clId="{BDF3FDC0-1029-4108-AEBD-A77176F8D919}" dt="2023-10-06T10:07:08.848" v="3" actId="26606"/>
          <ac:spMkLst>
            <pc:docMk/>
            <pc:sldMk cId="229373912" sldId="257"/>
            <ac:spMk id="14" creationId="{7E4CB3EB-6281-CA0B-D11B-31C5D4B13AA8}"/>
          </ac:spMkLst>
        </pc:spChg>
        <pc:picChg chg="add del">
          <ac:chgData name="Hana Porkertová" userId="856e1295cba05e66" providerId="LiveId" clId="{BDF3FDC0-1029-4108-AEBD-A77176F8D919}" dt="2023-10-06T10:07:08.848" v="3" actId="26606"/>
          <ac:picMkLst>
            <pc:docMk/>
            <pc:sldMk cId="229373912" sldId="257"/>
            <ac:picMk id="8" creationId="{C70F5E76-97CF-C3E9-28A0-8153410317B1}"/>
          </ac:picMkLst>
        </pc:picChg>
      </pc:sldChg>
      <pc:sldChg chg="addSp modSp new mod modClrScheme modAnim chgLayout">
        <pc:chgData name="Hana Porkertová" userId="856e1295cba05e66" providerId="LiveId" clId="{BDF3FDC0-1029-4108-AEBD-A77176F8D919}" dt="2023-10-09T07:50:54.199" v="8026" actId="113"/>
        <pc:sldMkLst>
          <pc:docMk/>
          <pc:sldMk cId="2775203863" sldId="258"/>
        </pc:sldMkLst>
        <pc:spChg chg="mod ord">
          <ac:chgData name="Hana Porkertová" userId="856e1295cba05e66" providerId="LiveId" clId="{BDF3FDC0-1029-4108-AEBD-A77176F8D919}" dt="2023-10-07T14:03:40.564" v="173" actId="700"/>
          <ac:spMkLst>
            <pc:docMk/>
            <pc:sldMk cId="2775203863" sldId="258"/>
            <ac:spMk id="2" creationId="{95129FED-A09B-D34F-4912-58A51E2DF7B8}"/>
          </ac:spMkLst>
        </pc:spChg>
        <pc:spChg chg="mod ord">
          <ac:chgData name="Hana Porkertová" userId="856e1295cba05e66" providerId="LiveId" clId="{BDF3FDC0-1029-4108-AEBD-A77176F8D919}" dt="2023-10-07T14:03:40.564" v="173" actId="700"/>
          <ac:spMkLst>
            <pc:docMk/>
            <pc:sldMk cId="2775203863" sldId="258"/>
            <ac:spMk id="3" creationId="{722E5520-C07F-25F1-36E3-9B7880DED557}"/>
          </ac:spMkLst>
        </pc:spChg>
        <pc:spChg chg="add mod ord">
          <ac:chgData name="Hana Porkertová" userId="856e1295cba05e66" providerId="LiveId" clId="{BDF3FDC0-1029-4108-AEBD-A77176F8D919}" dt="2023-10-09T07:50:54.199" v="8026" actId="113"/>
          <ac:spMkLst>
            <pc:docMk/>
            <pc:sldMk cId="2775203863" sldId="258"/>
            <ac:spMk id="4" creationId="{7B531454-1197-DAC7-10DD-ED560B068386}"/>
          </ac:spMkLst>
        </pc:spChg>
      </pc:sldChg>
      <pc:sldChg chg="modSp new mod ord modAnim">
        <pc:chgData name="Hana Porkertová" userId="856e1295cba05e66" providerId="LiveId" clId="{BDF3FDC0-1029-4108-AEBD-A77176F8D919}" dt="2023-10-09T07:50:00.218" v="8021" actId="1076"/>
        <pc:sldMkLst>
          <pc:docMk/>
          <pc:sldMk cId="421995936" sldId="259"/>
        </pc:sldMkLst>
        <pc:spChg chg="mod">
          <ac:chgData name="Hana Porkertová" userId="856e1295cba05e66" providerId="LiveId" clId="{BDF3FDC0-1029-4108-AEBD-A77176F8D919}" dt="2023-10-09T07:50:00.218" v="8021" actId="1076"/>
          <ac:spMkLst>
            <pc:docMk/>
            <pc:sldMk cId="421995936" sldId="259"/>
            <ac:spMk id="4" creationId="{05187B48-3392-1DBE-5211-AC918498D9E6}"/>
          </ac:spMkLst>
        </pc:spChg>
      </pc:sldChg>
      <pc:sldChg chg="new del">
        <pc:chgData name="Hana Porkertová" userId="856e1295cba05e66" providerId="LiveId" clId="{BDF3FDC0-1029-4108-AEBD-A77176F8D919}" dt="2023-10-07T14:13:38.058" v="445" actId="47"/>
        <pc:sldMkLst>
          <pc:docMk/>
          <pc:sldMk cId="2136742012" sldId="259"/>
        </pc:sldMkLst>
      </pc:sldChg>
      <pc:sldChg chg="modSp new mod modAnim">
        <pc:chgData name="Hana Porkertová" userId="856e1295cba05e66" providerId="LiveId" clId="{BDF3FDC0-1029-4108-AEBD-A77176F8D919}" dt="2023-10-09T07:51:19.034" v="8027" actId="20577"/>
        <pc:sldMkLst>
          <pc:docMk/>
          <pc:sldMk cId="161992033" sldId="260"/>
        </pc:sldMkLst>
        <pc:spChg chg="mod">
          <ac:chgData name="Hana Porkertová" userId="856e1295cba05e66" providerId="LiveId" clId="{BDF3FDC0-1029-4108-AEBD-A77176F8D919}" dt="2023-10-09T07:51:19.034" v="8027" actId="20577"/>
          <ac:spMkLst>
            <pc:docMk/>
            <pc:sldMk cId="161992033" sldId="260"/>
            <ac:spMk id="4" creationId="{8FE91A04-231D-E89A-F56D-71E44E60F87C}"/>
          </ac:spMkLst>
        </pc:spChg>
      </pc:sldChg>
      <pc:sldChg chg="modSp new mod modAnim">
        <pc:chgData name="Hana Porkertová" userId="856e1295cba05e66" providerId="LiveId" clId="{BDF3FDC0-1029-4108-AEBD-A77176F8D919}" dt="2023-10-09T07:51:53.645" v="8028" actId="113"/>
        <pc:sldMkLst>
          <pc:docMk/>
          <pc:sldMk cId="2792168972" sldId="261"/>
        </pc:sldMkLst>
        <pc:spChg chg="mod">
          <ac:chgData name="Hana Porkertová" userId="856e1295cba05e66" providerId="LiveId" clId="{BDF3FDC0-1029-4108-AEBD-A77176F8D919}" dt="2023-10-09T07:51:53.645" v="8028" actId="113"/>
          <ac:spMkLst>
            <pc:docMk/>
            <pc:sldMk cId="2792168972" sldId="261"/>
            <ac:spMk id="4" creationId="{90529F3B-0F83-5B02-A76F-BB9B00FD809B}"/>
          </ac:spMkLst>
        </pc:spChg>
      </pc:sldChg>
      <pc:sldChg chg="addSp delSp modSp new mod">
        <pc:chgData name="Hana Porkertová" userId="856e1295cba05e66" providerId="LiveId" clId="{BDF3FDC0-1029-4108-AEBD-A77176F8D919}" dt="2023-10-07T15:08:48.088" v="3240" actId="1076"/>
        <pc:sldMkLst>
          <pc:docMk/>
          <pc:sldMk cId="3827152264" sldId="262"/>
        </pc:sldMkLst>
        <pc:spChg chg="mod">
          <ac:chgData name="Hana Porkertová" userId="856e1295cba05e66" providerId="LiveId" clId="{BDF3FDC0-1029-4108-AEBD-A77176F8D919}" dt="2023-10-07T15:08:40.556" v="3238" actId="14100"/>
          <ac:spMkLst>
            <pc:docMk/>
            <pc:sldMk cId="3827152264" sldId="262"/>
            <ac:spMk id="4" creationId="{023B7522-59A7-2E48-CF82-2D1A48B3B1E9}"/>
          </ac:spMkLst>
        </pc:spChg>
        <pc:spChg chg="del">
          <ac:chgData name="Hana Porkertová" userId="856e1295cba05e66" providerId="LiveId" clId="{BDF3FDC0-1029-4108-AEBD-A77176F8D919}" dt="2023-10-07T15:08:33.939" v="3237" actId="931"/>
          <ac:spMkLst>
            <pc:docMk/>
            <pc:sldMk cId="3827152264" sldId="262"/>
            <ac:spMk id="5" creationId="{2D711105-976B-A795-71E2-0F8A8CEAB4B1}"/>
          </ac:spMkLst>
        </pc:spChg>
        <pc:picChg chg="add mod">
          <ac:chgData name="Hana Porkertová" userId="856e1295cba05e66" providerId="LiveId" clId="{BDF3FDC0-1029-4108-AEBD-A77176F8D919}" dt="2023-10-07T15:08:48.088" v="3240" actId="1076"/>
          <ac:picMkLst>
            <pc:docMk/>
            <pc:sldMk cId="3827152264" sldId="262"/>
            <ac:picMk id="7" creationId="{DA59BFA0-3B8B-06EA-36A5-C2BFF640E249}"/>
          </ac:picMkLst>
        </pc:picChg>
      </pc:sldChg>
      <pc:sldChg chg="modSp new mod modAnim">
        <pc:chgData name="Hana Porkertová" userId="856e1295cba05e66" providerId="LiveId" clId="{BDF3FDC0-1029-4108-AEBD-A77176F8D919}" dt="2023-10-07T16:25:34.308" v="5936"/>
        <pc:sldMkLst>
          <pc:docMk/>
          <pc:sldMk cId="563195832" sldId="263"/>
        </pc:sldMkLst>
        <pc:spChg chg="mod">
          <ac:chgData name="Hana Porkertová" userId="856e1295cba05e66" providerId="LiveId" clId="{BDF3FDC0-1029-4108-AEBD-A77176F8D919}" dt="2023-10-07T15:09:08.598" v="3274" actId="20577"/>
          <ac:spMkLst>
            <pc:docMk/>
            <pc:sldMk cId="563195832" sldId="263"/>
            <ac:spMk id="4" creationId="{672145C2-ACAE-E5D3-9679-726845032BC7}"/>
          </ac:spMkLst>
        </pc:spChg>
        <pc:spChg chg="mod">
          <ac:chgData name="Hana Porkertová" userId="856e1295cba05e66" providerId="LiveId" clId="{BDF3FDC0-1029-4108-AEBD-A77176F8D919}" dt="2023-10-07T16:20:11.148" v="5882" actId="948"/>
          <ac:spMkLst>
            <pc:docMk/>
            <pc:sldMk cId="563195832" sldId="263"/>
            <ac:spMk id="5" creationId="{80CDF971-8786-43E3-BAA4-1AC0A5EEA57D}"/>
          </ac:spMkLst>
        </pc:spChg>
      </pc:sldChg>
      <pc:sldChg chg="modSp new mod ord modAnim">
        <pc:chgData name="Hana Porkertová" userId="856e1295cba05e66" providerId="LiveId" clId="{BDF3FDC0-1029-4108-AEBD-A77176F8D919}" dt="2023-10-09T07:48:52.766" v="8006" actId="113"/>
        <pc:sldMkLst>
          <pc:docMk/>
          <pc:sldMk cId="1717810820" sldId="264"/>
        </pc:sldMkLst>
        <pc:spChg chg="mod">
          <ac:chgData name="Hana Porkertová" userId="856e1295cba05e66" providerId="LiveId" clId="{BDF3FDC0-1029-4108-AEBD-A77176F8D919}" dt="2023-10-09T07:48:52.766" v="8006" actId="113"/>
          <ac:spMkLst>
            <pc:docMk/>
            <pc:sldMk cId="1717810820" sldId="264"/>
            <ac:spMk id="4" creationId="{803D11E9-686A-5DE7-92E8-08835C88D6E0}"/>
          </ac:spMkLst>
        </pc:spChg>
      </pc:sldChg>
      <pc:sldChg chg="add del">
        <pc:chgData name="Hana Porkertová" userId="856e1295cba05e66" providerId="LiveId" clId="{BDF3FDC0-1029-4108-AEBD-A77176F8D919}" dt="2023-10-07T15:34:23.195" v="3772"/>
        <pc:sldMkLst>
          <pc:docMk/>
          <pc:sldMk cId="1213323164" sldId="265"/>
        </pc:sldMkLst>
      </pc:sldChg>
      <pc:sldChg chg="addSp delSp modSp new mod modClrScheme chgLayout">
        <pc:chgData name="Hana Porkertová" userId="856e1295cba05e66" providerId="LiveId" clId="{BDF3FDC0-1029-4108-AEBD-A77176F8D919}" dt="2023-10-07T18:45:12.862" v="7869" actId="21"/>
        <pc:sldMkLst>
          <pc:docMk/>
          <pc:sldMk cId="3869127766" sldId="265"/>
        </pc:sldMkLst>
        <pc:spChg chg="mod ord">
          <ac:chgData name="Hana Porkertová" userId="856e1295cba05e66" providerId="LiveId" clId="{BDF3FDC0-1029-4108-AEBD-A77176F8D919}" dt="2023-10-07T16:22:54.834" v="5906" actId="700"/>
          <ac:spMkLst>
            <pc:docMk/>
            <pc:sldMk cId="3869127766" sldId="265"/>
            <ac:spMk id="2" creationId="{4C5B0CB3-FC1F-B3CC-3DDE-AB7C543174D1}"/>
          </ac:spMkLst>
        </pc:spChg>
        <pc:spChg chg="mod ord">
          <ac:chgData name="Hana Porkertová" userId="856e1295cba05e66" providerId="LiveId" clId="{BDF3FDC0-1029-4108-AEBD-A77176F8D919}" dt="2023-10-07T16:22:54.834" v="5906" actId="700"/>
          <ac:spMkLst>
            <pc:docMk/>
            <pc:sldMk cId="3869127766" sldId="265"/>
            <ac:spMk id="3" creationId="{A0070A54-AED8-E136-834F-FD71F27E4BD2}"/>
          </ac:spMkLst>
        </pc:spChg>
        <pc:spChg chg="del mod ord">
          <ac:chgData name="Hana Porkertová" userId="856e1295cba05e66" providerId="LiveId" clId="{BDF3FDC0-1029-4108-AEBD-A77176F8D919}" dt="2023-10-07T16:22:54.834" v="5906" actId="700"/>
          <ac:spMkLst>
            <pc:docMk/>
            <pc:sldMk cId="3869127766" sldId="265"/>
            <ac:spMk id="4" creationId="{751E521E-65CA-066A-1D33-C0D34C994B0E}"/>
          </ac:spMkLst>
        </pc:spChg>
        <pc:spChg chg="add mod ord">
          <ac:chgData name="Hana Porkertová" userId="856e1295cba05e66" providerId="LiveId" clId="{BDF3FDC0-1029-4108-AEBD-A77176F8D919}" dt="2023-10-07T16:22:57.153" v="5916" actId="20577"/>
          <ac:spMkLst>
            <pc:docMk/>
            <pc:sldMk cId="3869127766" sldId="265"/>
            <ac:spMk id="5" creationId="{09F0EA5C-75CA-FE6D-3B93-E021A0A5B1E8}"/>
          </ac:spMkLst>
        </pc:spChg>
        <pc:spChg chg="add mod ord">
          <ac:chgData name="Hana Porkertová" userId="856e1295cba05e66" providerId="LiveId" clId="{BDF3FDC0-1029-4108-AEBD-A77176F8D919}" dt="2023-10-07T18:45:12.862" v="7869" actId="21"/>
          <ac:spMkLst>
            <pc:docMk/>
            <pc:sldMk cId="3869127766" sldId="265"/>
            <ac:spMk id="6" creationId="{277AC4BA-9688-EA40-C63E-823C5AECE9E9}"/>
          </ac:spMkLst>
        </pc:spChg>
      </pc:sldChg>
      <pc:sldChg chg="add del">
        <pc:chgData name="Hana Porkertová" userId="856e1295cba05e66" providerId="LiveId" clId="{BDF3FDC0-1029-4108-AEBD-A77176F8D919}" dt="2023-10-07T15:34:22.672" v="3771"/>
        <pc:sldMkLst>
          <pc:docMk/>
          <pc:sldMk cId="1704706864" sldId="266"/>
        </pc:sldMkLst>
      </pc:sldChg>
      <pc:sldChg chg="addSp delSp modSp new del mod modClrScheme chgLayout">
        <pc:chgData name="Hana Porkertová" userId="856e1295cba05e66" providerId="LiveId" clId="{BDF3FDC0-1029-4108-AEBD-A77176F8D919}" dt="2023-10-07T18:09:57.098" v="7868" actId="47"/>
        <pc:sldMkLst>
          <pc:docMk/>
          <pc:sldMk cId="1856230348" sldId="266"/>
        </pc:sldMkLst>
        <pc:spChg chg="mod ord">
          <ac:chgData name="Hana Porkertová" userId="856e1295cba05e66" providerId="LiveId" clId="{BDF3FDC0-1029-4108-AEBD-A77176F8D919}" dt="2023-10-07T16:40:08.416" v="5956" actId="700"/>
          <ac:spMkLst>
            <pc:docMk/>
            <pc:sldMk cId="1856230348" sldId="266"/>
            <ac:spMk id="2" creationId="{49CEFBE0-42D6-E252-6608-A91B4205CB27}"/>
          </ac:spMkLst>
        </pc:spChg>
        <pc:spChg chg="mod ord">
          <ac:chgData name="Hana Porkertová" userId="856e1295cba05e66" providerId="LiveId" clId="{BDF3FDC0-1029-4108-AEBD-A77176F8D919}" dt="2023-10-07T16:40:08.416" v="5956" actId="700"/>
          <ac:spMkLst>
            <pc:docMk/>
            <pc:sldMk cId="1856230348" sldId="266"/>
            <ac:spMk id="3" creationId="{D135B32A-B0E9-7F0F-9EFB-6B170666E896}"/>
          </ac:spMkLst>
        </pc:spChg>
        <pc:spChg chg="del mod ord">
          <ac:chgData name="Hana Porkertová" userId="856e1295cba05e66" providerId="LiveId" clId="{BDF3FDC0-1029-4108-AEBD-A77176F8D919}" dt="2023-10-07T16:40:08.416" v="5956" actId="700"/>
          <ac:spMkLst>
            <pc:docMk/>
            <pc:sldMk cId="1856230348" sldId="266"/>
            <ac:spMk id="4" creationId="{EDAB3CD6-A85D-4133-719C-B82F93BF5045}"/>
          </ac:spMkLst>
        </pc:spChg>
        <pc:spChg chg="add mod ord">
          <ac:chgData name="Hana Porkertová" userId="856e1295cba05e66" providerId="LiveId" clId="{BDF3FDC0-1029-4108-AEBD-A77176F8D919}" dt="2023-10-07T16:40:12.993" v="5973" actId="20577"/>
          <ac:spMkLst>
            <pc:docMk/>
            <pc:sldMk cId="1856230348" sldId="266"/>
            <ac:spMk id="5" creationId="{DC30BC2D-736F-0E96-0919-ED10A56B6144}"/>
          </ac:spMkLst>
        </pc:spChg>
        <pc:spChg chg="add mod ord">
          <ac:chgData name="Hana Porkertová" userId="856e1295cba05e66" providerId="LiveId" clId="{BDF3FDC0-1029-4108-AEBD-A77176F8D919}" dt="2023-10-07T16:47:24.524" v="6101" actId="1076"/>
          <ac:spMkLst>
            <pc:docMk/>
            <pc:sldMk cId="1856230348" sldId="266"/>
            <ac:spMk id="6" creationId="{33C260DC-3ECB-2D88-BF16-6F67A7DE9B82}"/>
          </ac:spMkLst>
        </pc:spChg>
      </pc:sldChg>
      <pc:sldChg chg="addSp delSp modSp new del mod modClrScheme chgLayout">
        <pc:chgData name="Hana Porkertová" userId="856e1295cba05e66" providerId="LiveId" clId="{BDF3FDC0-1029-4108-AEBD-A77176F8D919}" dt="2023-10-07T18:09:52.424" v="7867" actId="47"/>
        <pc:sldMkLst>
          <pc:docMk/>
          <pc:sldMk cId="1915514377" sldId="267"/>
        </pc:sldMkLst>
        <pc:spChg chg="mod ord">
          <ac:chgData name="Hana Porkertová" userId="856e1295cba05e66" providerId="LiveId" clId="{BDF3FDC0-1029-4108-AEBD-A77176F8D919}" dt="2023-10-07T16:48:25.985" v="6103" actId="700"/>
          <ac:spMkLst>
            <pc:docMk/>
            <pc:sldMk cId="1915514377" sldId="267"/>
            <ac:spMk id="2" creationId="{589AE7CF-3D44-BD59-AF7D-7032B2C13152}"/>
          </ac:spMkLst>
        </pc:spChg>
        <pc:spChg chg="mod ord">
          <ac:chgData name="Hana Porkertová" userId="856e1295cba05e66" providerId="LiveId" clId="{BDF3FDC0-1029-4108-AEBD-A77176F8D919}" dt="2023-10-07T16:48:25.985" v="6103" actId="700"/>
          <ac:spMkLst>
            <pc:docMk/>
            <pc:sldMk cId="1915514377" sldId="267"/>
            <ac:spMk id="3" creationId="{6ECA5F93-64C6-9B3C-1125-816F4FE1DA86}"/>
          </ac:spMkLst>
        </pc:spChg>
        <pc:spChg chg="del">
          <ac:chgData name="Hana Porkertová" userId="856e1295cba05e66" providerId="LiveId" clId="{BDF3FDC0-1029-4108-AEBD-A77176F8D919}" dt="2023-10-07T16:48:25.985" v="6103" actId="700"/>
          <ac:spMkLst>
            <pc:docMk/>
            <pc:sldMk cId="1915514377" sldId="267"/>
            <ac:spMk id="4" creationId="{E7A5AF11-9D0E-D16D-3806-C0D3422A0DDA}"/>
          </ac:spMkLst>
        </pc:spChg>
        <pc:spChg chg="del mod ord">
          <ac:chgData name="Hana Porkertová" userId="856e1295cba05e66" providerId="LiveId" clId="{BDF3FDC0-1029-4108-AEBD-A77176F8D919}" dt="2023-10-07T16:48:25.985" v="6103" actId="700"/>
          <ac:spMkLst>
            <pc:docMk/>
            <pc:sldMk cId="1915514377" sldId="267"/>
            <ac:spMk id="5" creationId="{C8F57A27-00AA-CAEF-C04A-7CAA656238E5}"/>
          </ac:spMkLst>
        </pc:spChg>
        <pc:spChg chg="add mod ord">
          <ac:chgData name="Hana Porkertová" userId="856e1295cba05e66" providerId="LiveId" clId="{BDF3FDC0-1029-4108-AEBD-A77176F8D919}" dt="2023-10-07T16:49:46.012" v="6135" actId="20577"/>
          <ac:spMkLst>
            <pc:docMk/>
            <pc:sldMk cId="1915514377" sldId="267"/>
            <ac:spMk id="6" creationId="{4B4987F5-A3AA-C4A6-F226-60EE1A9C2E16}"/>
          </ac:spMkLst>
        </pc:spChg>
      </pc:sldChg>
      <pc:sldChg chg="modSp new del mod">
        <pc:chgData name="Hana Porkertová" userId="856e1295cba05e66" providerId="LiveId" clId="{BDF3FDC0-1029-4108-AEBD-A77176F8D919}" dt="2023-10-07T18:09:45.138" v="7866" actId="47"/>
        <pc:sldMkLst>
          <pc:docMk/>
          <pc:sldMk cId="2106375822" sldId="268"/>
        </pc:sldMkLst>
        <pc:spChg chg="mod">
          <ac:chgData name="Hana Porkertová" userId="856e1295cba05e66" providerId="LiveId" clId="{BDF3FDC0-1029-4108-AEBD-A77176F8D919}" dt="2023-10-07T17:20:18.470" v="7865" actId="20577"/>
          <ac:spMkLst>
            <pc:docMk/>
            <pc:sldMk cId="2106375822" sldId="268"/>
            <ac:spMk id="4" creationId="{C4BAACCD-CF24-7419-A826-3BEF4720F4E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Feminist</a:t>
            </a:r>
            <a:r>
              <a:rPr lang="cs-CZ" dirty="0"/>
              <a:t>, queer, </a:t>
            </a:r>
            <a:r>
              <a:rPr lang="cs-CZ" dirty="0" err="1"/>
              <a:t>crip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Porkertová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5B0CB3-FC1F-B3CC-3DDE-AB7C543174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070A54-AED8-E136-834F-FD71F27E4B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9F0EA5C-75CA-FE6D-3B93-E021A0A5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77AC4BA-9688-EA40-C63E-823C5AECE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83441"/>
            <a:ext cx="10753200" cy="4139998"/>
          </a:xfrm>
        </p:spPr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en-US" sz="2400"/>
              <a:t>Braidotti</a:t>
            </a:r>
            <a:r>
              <a:rPr lang="en-US" sz="2400" dirty="0"/>
              <a:t>, R. 2012. The Posthuman. Oxford: Polity Press. </a:t>
            </a:r>
            <a:endParaRPr lang="cs-CZ" sz="2400" dirty="0"/>
          </a:p>
          <a:p>
            <a:pPr marL="72000" indent="0">
              <a:spcBef>
                <a:spcPts val="1200"/>
              </a:spcBef>
              <a:buNone/>
            </a:pPr>
            <a:r>
              <a:rPr lang="en-US" sz="2400" dirty="0"/>
              <a:t>Gagnon, Marilou, and Meryn Stuart. 2009. “Manufacturing disability: HIV, women and the construction of difference.” Nursing Philosophy 10 (1): 42-52.</a:t>
            </a:r>
            <a:endParaRPr lang="cs-CZ" sz="2400" dirty="0"/>
          </a:p>
          <a:p>
            <a:pPr marL="72000" indent="0">
              <a:spcBef>
                <a:spcPts val="1200"/>
              </a:spcBef>
              <a:buNone/>
            </a:pPr>
            <a:r>
              <a:rPr lang="en-US" sz="2400" dirty="0" err="1"/>
              <a:t>Kafer</a:t>
            </a:r>
            <a:r>
              <a:rPr lang="en-US" sz="2400" dirty="0"/>
              <a:t>, A. 2013: Feminist, queer, crip. Bloomington, Indiana: Indiana University Press. </a:t>
            </a:r>
            <a:endParaRPr lang="cs-CZ" sz="2400" dirty="0"/>
          </a:p>
          <a:p>
            <a:pPr marL="72000" indent="0">
              <a:spcBef>
                <a:spcPts val="1200"/>
              </a:spcBef>
              <a:buNone/>
            </a:pPr>
            <a:r>
              <a:rPr lang="en-US" sz="2400" dirty="0"/>
              <a:t>Samuels, Ellen. 2002. “My Body, My Closet: Invisible Disability and the Limits of Coming-Out Discourse.” GLQ: A Journal of Lesbian and Gay Studies 9 (1): 233-255.</a:t>
            </a:r>
            <a:endParaRPr lang="cs-CZ" sz="2400" dirty="0"/>
          </a:p>
          <a:p>
            <a:pPr marL="72000" indent="0">
              <a:spcBef>
                <a:spcPts val="120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912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A85BBF-ACE8-0006-7834-8B2242402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1C689-94F3-8B47-0B73-85373BBC38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3B7522-59A7-2E48-CF82-2D1A48B3B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549980" cy="45719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" name="Zástupný obsah 6" descr="Obsah obrázku text, kůň, oblečení, plakát&#10;&#10;Popis byl vytvořen automaticky">
            <a:extLst>
              <a:ext uri="{FF2B5EF4-FFF2-40B4-BE49-F238E27FC236}">
                <a16:creationId xmlns:a16="http://schemas.microsoft.com/office/drawing/2014/main" id="{DA59BFA0-3B8B-06EA-36A5-C2BFF640E2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374" y="720000"/>
            <a:ext cx="5391626" cy="5391626"/>
          </a:xfrm>
        </p:spPr>
      </p:pic>
    </p:spTree>
    <p:extLst>
      <p:ext uri="{BB962C8B-B14F-4D97-AF65-F5344CB8AC3E}">
        <p14:creationId xmlns:p14="http://schemas.microsoft.com/office/powerpoint/2010/main" val="382715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4A39FF-C5C8-703D-8833-C6E4B3EDE3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B1DDDD-9837-4D19-EF92-E059E9C701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2145C2-ACAE-E5D3-9679-72684503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patriarchátu a </a:t>
            </a:r>
            <a:r>
              <a:rPr lang="cs-CZ" dirty="0" err="1"/>
              <a:t>ableismu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CDF971-8786-43E3-BAA4-1AC0A5EEA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Disabilita představuje konstitutivní vnějšek, postavený na diferenci, která je považována za nežádoucí a defektní, abnormální a rušivou (</a:t>
            </a:r>
            <a:r>
              <a:rPr lang="cs-CZ" dirty="0" err="1">
                <a:sym typeface="Wingdings" panose="05000000000000000000" pitchFamily="2" charset="2"/>
              </a:rPr>
              <a:t>Gagnon</a:t>
            </a:r>
            <a:r>
              <a:rPr lang="cs-CZ" dirty="0">
                <a:sym typeface="Wingdings" panose="05000000000000000000" pitchFamily="2" charset="2"/>
              </a:rPr>
              <a:t> and Stuart, 2009: 47). Je rozuměna jako deficit, ztráta či tragédie (</a:t>
            </a:r>
            <a:r>
              <a:rPr lang="cs-CZ" dirty="0" err="1">
                <a:sym typeface="Wingdings" panose="05000000000000000000" pitchFamily="2" charset="2"/>
              </a:rPr>
              <a:t>Braidotti</a:t>
            </a:r>
            <a:r>
              <a:rPr lang="cs-CZ" dirty="0">
                <a:sym typeface="Wingdings" panose="05000000000000000000" pitchFamily="2" charset="2"/>
              </a:rPr>
              <a:t>, 2012, 161)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Disabilita byla v západním myšlení historicky asociována s feminitou (</a:t>
            </a:r>
            <a:r>
              <a:rPr lang="cs-CZ" dirty="0" err="1"/>
              <a:t>Samuels</a:t>
            </a:r>
            <a:r>
              <a:rPr lang="cs-CZ" dirty="0"/>
              <a:t>, 2002)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Ženská a postižená těla byla považována za „závislá, nekompletní, zranitelná a nekompetentní“ (</a:t>
            </a:r>
            <a:r>
              <a:rPr lang="cs-CZ" dirty="0" err="1"/>
              <a:t>Samuels</a:t>
            </a:r>
            <a:r>
              <a:rPr lang="cs-CZ" dirty="0"/>
              <a:t>, 2002: 7)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à"/>
            </a:pPr>
            <a:r>
              <a:rPr lang="cs-CZ" dirty="0" err="1">
                <a:sym typeface="Wingdings" panose="05000000000000000000" pitchFamily="2" charset="2"/>
              </a:rPr>
              <a:t>Demaskulinizace</a:t>
            </a:r>
            <a:r>
              <a:rPr lang="cs-CZ" dirty="0">
                <a:sym typeface="Wingdings" panose="05000000000000000000" pitchFamily="2" charset="2"/>
              </a:rPr>
              <a:t> mužů s postižením (</a:t>
            </a:r>
            <a:r>
              <a:rPr lang="cs-CZ" dirty="0" err="1">
                <a:sym typeface="Wingdings" panose="05000000000000000000" pitchFamily="2" charset="2"/>
              </a:rPr>
              <a:t>Samuels</a:t>
            </a:r>
            <a:r>
              <a:rPr lang="cs-CZ" dirty="0">
                <a:sym typeface="Wingdings" panose="05000000000000000000" pitchFamily="2" charset="2"/>
              </a:rPr>
              <a:t>, 2002)</a:t>
            </a:r>
          </a:p>
        </p:txBody>
      </p:sp>
    </p:spTree>
    <p:extLst>
      <p:ext uri="{BB962C8B-B14F-4D97-AF65-F5344CB8AC3E}">
        <p14:creationId xmlns:p14="http://schemas.microsoft.com/office/powerpoint/2010/main" val="56319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57CB1C-7739-EAAC-C79A-6914F5A31F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A9C256-4626-0F77-023B-D465DF8176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DEBFBF9-3D24-258B-B1DF-E8D66B52DB14}"/>
              </a:ext>
            </a:extLst>
          </p:cNvPr>
          <p:cNvSpPr txBox="1"/>
          <p:nvPr/>
        </p:nvSpPr>
        <p:spPr>
          <a:xfrm>
            <a:off x="1108668" y="1053956"/>
            <a:ext cx="184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err="1">
                <a:solidFill>
                  <a:schemeClr val="tx2"/>
                </a:solidFill>
                <a:latin typeface="+mn-lt"/>
              </a:rPr>
              <a:t>ableismus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98C33B-7C9B-678D-E3C8-327EE597740C}"/>
              </a:ext>
            </a:extLst>
          </p:cNvPr>
          <p:cNvSpPr txBox="1"/>
          <p:nvPr/>
        </p:nvSpPr>
        <p:spPr>
          <a:xfrm>
            <a:off x="4672484" y="1185705"/>
            <a:ext cx="2461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plnohodnotný život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3FD4C91-AEFB-568C-2C4B-E5619B86A123}"/>
              </a:ext>
            </a:extLst>
          </p:cNvPr>
          <p:cNvSpPr txBox="1"/>
          <p:nvPr/>
        </p:nvSpPr>
        <p:spPr>
          <a:xfrm>
            <a:off x="2030738" y="2093646"/>
            <a:ext cx="2120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dobrý život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B7B6A04-D0F1-CFF2-1E30-CB567CAE659A}"/>
              </a:ext>
            </a:extLst>
          </p:cNvPr>
          <p:cNvSpPr txBox="1"/>
          <p:nvPr/>
        </p:nvSpPr>
        <p:spPr>
          <a:xfrm>
            <a:off x="6337252" y="3300720"/>
            <a:ext cx="4605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err="1">
                <a:solidFill>
                  <a:schemeClr val="tx2"/>
                </a:solidFill>
                <a:latin typeface="+mn-lt"/>
              </a:rPr>
              <a:t>able-bodied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/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able-minded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3753B02-3DB1-0364-E960-AAEA3733D168}"/>
              </a:ext>
            </a:extLst>
          </p:cNvPr>
          <p:cNvSpPr txBox="1"/>
          <p:nvPr/>
        </p:nvSpPr>
        <p:spPr>
          <a:xfrm>
            <a:off x="8229600" y="1401149"/>
            <a:ext cx="2853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medicínský model postižení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B9A3751-0566-9826-FF62-F2544C3E4C32}"/>
              </a:ext>
            </a:extLst>
          </p:cNvPr>
          <p:cNvSpPr txBox="1"/>
          <p:nvPr/>
        </p:nvSpPr>
        <p:spPr>
          <a:xfrm>
            <a:off x="2805438" y="4828154"/>
            <a:ext cx="2632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impairment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0774795-DABC-AB62-9133-2589BB952317}"/>
              </a:ext>
            </a:extLst>
          </p:cNvPr>
          <p:cNvSpPr txBox="1"/>
          <p:nvPr/>
        </p:nvSpPr>
        <p:spPr>
          <a:xfrm>
            <a:off x="7023798" y="4282262"/>
            <a:ext cx="2632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disabilita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CC9FA0F-8CEF-2873-B557-97E37A1973A2}"/>
              </a:ext>
            </a:extLst>
          </p:cNvPr>
          <p:cNvSpPr txBox="1"/>
          <p:nvPr/>
        </p:nvSpPr>
        <p:spPr>
          <a:xfrm>
            <a:off x="963038" y="3866621"/>
            <a:ext cx="5038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err="1">
                <a:solidFill>
                  <a:schemeClr val="tx2"/>
                </a:solidFill>
                <a:latin typeface="+mn-lt"/>
              </a:rPr>
              <a:t>we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all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know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it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when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we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see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it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37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1C4060-66A7-5A4D-8330-5EDF8B53F7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363604-5CF4-84AC-B816-A24F47E351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3D11E9-686A-5DE7-92E8-08835C88D6E0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19400" y="127945"/>
            <a:ext cx="10753200" cy="51398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300" dirty="0"/>
              <a:t>Tato kniha obsahuje nejenom nezodpovězené otázky, ale i rozpory a logické inkonzistence (19).</a:t>
            </a:r>
          </a:p>
          <a:p>
            <a:pPr>
              <a:spcBef>
                <a:spcPts val="1200"/>
              </a:spcBef>
            </a:pPr>
            <a:r>
              <a:rPr lang="cs-CZ" sz="2300" dirty="0">
                <a:solidFill>
                  <a:schemeClr val="tx2"/>
                </a:solidFill>
              </a:rPr>
              <a:t>V čem </a:t>
            </a:r>
            <a:r>
              <a:rPr lang="cs-CZ" sz="2300" dirty="0" err="1">
                <a:solidFill>
                  <a:schemeClr val="tx2"/>
                </a:solidFill>
              </a:rPr>
              <a:t>Kafer</a:t>
            </a:r>
            <a:r>
              <a:rPr lang="cs-CZ" sz="2300" dirty="0">
                <a:solidFill>
                  <a:schemeClr val="tx2"/>
                </a:solidFill>
              </a:rPr>
              <a:t> spatřuje propojení queer a </a:t>
            </a:r>
            <a:r>
              <a:rPr lang="cs-CZ" sz="2300" dirty="0" err="1">
                <a:solidFill>
                  <a:schemeClr val="tx2"/>
                </a:solidFill>
              </a:rPr>
              <a:t>crip</a:t>
            </a:r>
            <a:r>
              <a:rPr lang="cs-CZ" sz="2300" dirty="0">
                <a:solidFill>
                  <a:schemeClr val="tx2"/>
                </a:solidFill>
              </a:rPr>
              <a:t>/disability? Co mají společného?</a:t>
            </a:r>
          </a:p>
          <a:p>
            <a:pPr>
              <a:spcBef>
                <a:spcPts val="1200"/>
              </a:spcBef>
            </a:pPr>
            <a:r>
              <a:rPr lang="cs-CZ" sz="2300" dirty="0"/>
              <a:t>Přání vyvolat u lidí nad slovem krip ušklíbnutí naznačuje touhu </a:t>
            </a:r>
            <a:r>
              <a:rPr lang="cs-CZ" sz="2300" b="1" dirty="0"/>
              <a:t>narušit ustálené pojetí věcí, otřást každodenním porozuměním tělům a myslím, normalitě a deviaci</a:t>
            </a:r>
            <a:r>
              <a:rPr lang="cs-CZ" sz="2300" dirty="0"/>
              <a:t>. Úšklebky jsou mnoha postiženým lidem známé, ale </a:t>
            </a:r>
            <a:r>
              <a:rPr lang="cs-CZ" sz="2300" dirty="0" err="1"/>
              <a:t>Mairs</a:t>
            </a:r>
            <a:r>
              <a:rPr lang="cs-CZ" sz="2300" dirty="0"/>
              <a:t> se posměšně usmívá zpět. Stejně jako „queer“, „krip“ či „kripl“ jsou slova, která napomáhají tvořit politiku. (15)</a:t>
            </a:r>
          </a:p>
          <a:p>
            <a:pPr>
              <a:spcBef>
                <a:spcPts val="1200"/>
              </a:spcBef>
            </a:pPr>
            <a:r>
              <a:rPr lang="cs-CZ" sz="2300" dirty="0">
                <a:sym typeface="Wingdings" panose="05000000000000000000" pitchFamily="2" charset="2"/>
              </a:rPr>
              <a:t>„Konstrukce postižení je neoddělitelná od historie rasy, genderu, sexuality, třídy či národa“ (12) (…) </a:t>
            </a:r>
            <a:r>
              <a:rPr lang="cs-CZ" sz="2300" b="1" dirty="0"/>
              <a:t>Je třeba kriticky vystopovat místa, kde se povinná tělesná zdatnost (</a:t>
            </a:r>
            <a:r>
              <a:rPr lang="cs-CZ" sz="2300" b="1" dirty="0" err="1"/>
              <a:t>able-bodiedness</a:t>
            </a:r>
            <a:r>
              <a:rPr lang="cs-CZ" sz="2300" b="1" dirty="0"/>
              <a:t>/</a:t>
            </a:r>
            <a:r>
              <a:rPr lang="cs-CZ" sz="2300" b="1" dirty="0" err="1"/>
              <a:t>mindedness</a:t>
            </a:r>
            <a:r>
              <a:rPr lang="cs-CZ" sz="2300" b="1" dirty="0"/>
              <a:t>) a povinná heterosexualita propojují ve službách </a:t>
            </a:r>
            <a:r>
              <a:rPr lang="cs-CZ" sz="2300" b="1" dirty="0" err="1"/>
              <a:t>normativity</a:t>
            </a:r>
            <a:r>
              <a:rPr lang="cs-CZ" sz="2300" b="1" dirty="0"/>
              <a:t> </a:t>
            </a:r>
            <a:r>
              <a:rPr lang="cs-CZ" sz="2300" dirty="0"/>
              <a:t>a (…) zmapovat potenciální spojení mezi queer a disability aktivismem (17). </a:t>
            </a:r>
            <a:r>
              <a:rPr lang="cs-CZ" sz="2300" dirty="0">
                <a:solidFill>
                  <a:schemeClr val="tx2"/>
                </a:solidFill>
              </a:rPr>
              <a:t>Znáte případy takových propojení?</a:t>
            </a:r>
          </a:p>
        </p:txBody>
      </p:sp>
    </p:spTree>
    <p:extLst>
      <p:ext uri="{BB962C8B-B14F-4D97-AF65-F5344CB8AC3E}">
        <p14:creationId xmlns:p14="http://schemas.microsoft.com/office/powerpoint/2010/main" val="171781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840F25-3CC7-FB2F-778A-6BEDB2D0E6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59010D-1CC5-AB05-7F54-A0E7980745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187B48-3392-1DBE-5211-AC918498D9E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19400" y="378000"/>
            <a:ext cx="10753200" cy="51398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tx2"/>
                </a:solidFill>
              </a:rPr>
              <a:t>V jakém smyslu chápe </a:t>
            </a:r>
            <a:r>
              <a:rPr lang="cs-CZ" sz="2600" dirty="0" err="1">
                <a:solidFill>
                  <a:schemeClr val="tx2"/>
                </a:solidFill>
              </a:rPr>
              <a:t>Kafer</a:t>
            </a:r>
            <a:r>
              <a:rPr lang="cs-CZ" sz="2600" dirty="0">
                <a:solidFill>
                  <a:schemeClr val="tx2"/>
                </a:solidFill>
              </a:rPr>
              <a:t> disabilitu?</a:t>
            </a:r>
          </a:p>
          <a:p>
            <a:pPr>
              <a:spcBef>
                <a:spcPts val="1200"/>
              </a:spcBef>
            </a:pPr>
            <a:r>
              <a:rPr lang="cs-CZ" sz="2600" dirty="0"/>
              <a:t>Držím se ideje, že </a:t>
            </a:r>
            <a:r>
              <a:rPr lang="cs-CZ" sz="2600" b="1" dirty="0"/>
              <a:t>politika</a:t>
            </a:r>
            <a:r>
              <a:rPr lang="cs-CZ" sz="2600" dirty="0"/>
              <a:t> je rámec pro promýšlení, jak se dostat „jinam“, k odlišným cestám existence, které mohou být spravedlivější a udržitelnější. Při představování si udržitelné budoucnosti toužím po takových „jinam“ – či spíše „jindy“ – kde je disabilita rozuměna jako politická, hodnotná a nedílná (3).</a:t>
            </a:r>
          </a:p>
          <a:p>
            <a:pPr>
              <a:spcBef>
                <a:spcPts val="1200"/>
              </a:spcBef>
            </a:pPr>
            <a:r>
              <a:rPr lang="cs-CZ" sz="2600" dirty="0"/>
              <a:t>„</a:t>
            </a:r>
            <a:r>
              <a:rPr lang="cs-CZ" sz="2600" b="1" dirty="0"/>
              <a:t>Politické</a:t>
            </a:r>
            <a:r>
              <a:rPr lang="cs-CZ" sz="2600" dirty="0"/>
              <a:t>“ nemůže být omezeno na určitý typ institucí či rozuměno jako konstitutivní pro specifickou sféru společnosti. Musí být pojímáno jako </a:t>
            </a:r>
            <a:r>
              <a:rPr lang="cs-CZ" sz="2600" b="1" dirty="0"/>
              <a:t>dimenze, která je inherentní každé lidské společnosti a determinuje její samotnou ontologickou podmínku </a:t>
            </a:r>
            <a:r>
              <a:rPr lang="cs-CZ" sz="2600" dirty="0"/>
              <a:t>(</a:t>
            </a:r>
            <a:r>
              <a:rPr lang="cs-CZ" sz="2600" dirty="0" err="1"/>
              <a:t>Mouffe</a:t>
            </a:r>
            <a:r>
              <a:rPr lang="cs-CZ" sz="2600" dirty="0"/>
              <a:t> in </a:t>
            </a:r>
            <a:r>
              <a:rPr lang="cs-CZ" sz="2600" dirty="0" err="1"/>
              <a:t>Kafer</a:t>
            </a:r>
            <a:r>
              <a:rPr lang="cs-CZ" sz="2600" dirty="0"/>
              <a:t>, 9).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ym typeface="Wingdings" panose="05000000000000000000" pitchFamily="2" charset="2"/>
              </a:rPr>
              <a:t> </a:t>
            </a:r>
            <a:r>
              <a:rPr lang="cs-CZ" sz="2600" dirty="0"/>
              <a:t>Rozpoznání nemoci a disability jako části toho, co nás dělá lidmi (5).</a:t>
            </a:r>
          </a:p>
          <a:p>
            <a:pPr>
              <a:spcBef>
                <a:spcPts val="1200"/>
              </a:spcBef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2199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129FED-A09B-D34F-4912-58A51E2DF7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2E5520-C07F-25F1-36E3-9B7880DED5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531454-1197-DAC7-10DD-ED560B06838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78000"/>
            <a:ext cx="10753200" cy="51398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/>
              <a:t>Můj záměr je vyžadovat </a:t>
            </a:r>
            <a:r>
              <a:rPr lang="cs-CZ" b="1" dirty="0"/>
              <a:t>zneklidnění jistot</a:t>
            </a:r>
            <a:r>
              <a:rPr lang="cs-CZ" dirty="0"/>
              <a:t> ohledně disability, jejich fixních identit, ke kterým je připoutána, a pluralizovat způsoby, jakým rozumíme tělesnou nestabilitu (7). </a:t>
            </a:r>
          </a:p>
          <a:p>
            <a:pPr>
              <a:spcBef>
                <a:spcPts val="1200"/>
              </a:spcBef>
            </a:pPr>
            <a:r>
              <a:rPr lang="cs-CZ" dirty="0"/>
              <a:t>Chci </a:t>
            </a:r>
            <a:r>
              <a:rPr lang="cs-CZ" dirty="0" err="1"/>
              <a:t>kontextualizovat</a:t>
            </a:r>
            <a:r>
              <a:rPr lang="cs-CZ" dirty="0"/>
              <a:t>, historicky a politicky, významy obvykle připisované disabilitě, a tedy umístit </a:t>
            </a:r>
            <a:r>
              <a:rPr lang="cs-CZ" b="1" dirty="0"/>
              <a:t>„disabilitu“ jako soubor praktik a propojení, které mohou být kritizovány, napadány a transformovány</a:t>
            </a:r>
            <a:r>
              <a:rPr lang="cs-CZ" dirty="0"/>
              <a:t> (9)</a:t>
            </a:r>
          </a:p>
          <a:p>
            <a:pPr>
              <a:spcBef>
                <a:spcPts val="1200"/>
              </a:spcBef>
            </a:pPr>
            <a:r>
              <a:rPr lang="cs-CZ" dirty="0">
                <a:solidFill>
                  <a:schemeClr val="tx2"/>
                </a:solidFill>
              </a:rPr>
              <a:t>Jaké důsledky má depolitizace disability? Jak v tomto ohledu promýšlet medicínské intervence a tělesné obtíže? A jak přemýšlet o interrupci z důvodu postiženého </a:t>
            </a:r>
            <a:r>
              <a:rPr lang="cs-CZ">
                <a:solidFill>
                  <a:schemeClr val="tx2"/>
                </a:solidFill>
              </a:rPr>
              <a:t>plodu či eutanázii</a:t>
            </a:r>
            <a:r>
              <a:rPr lang="cs-CZ" dirty="0">
                <a:solidFill>
                  <a:schemeClr val="tx2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77520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04CDE6-FF9F-7F21-10D6-ADADDF49D0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409060-D9BC-CE29-2931-FC8CBD9170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E91A04-231D-E89A-F56D-71E44E60F87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cs-CZ" dirty="0"/>
              <a:t>Politický/relační model spatřuje disabilitu jako místo otázek spíše než pevných definic – může obsahovat všechny druhy zdravotního postižení? Zapadají lidé s chronickou nemocí pod disabilitu? Co lidé v remisi? Lidé s viditelným fyzickým odlišením, které nemá vliv na funkčnost těla? (11) Co lidé, kteří se nechtějí označit za postižené? </a:t>
            </a:r>
          </a:p>
          <a:p>
            <a:pPr marL="529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/>
                </a:solidFill>
              </a:rPr>
              <a:t>Jak z toho ven? Jakým způsobem označovat disabilitu? Jaká slova se používají? A napadají vás např. paralely s Romy?</a:t>
            </a:r>
          </a:p>
        </p:txBody>
      </p:sp>
    </p:spTree>
    <p:extLst>
      <p:ext uri="{BB962C8B-B14F-4D97-AF65-F5344CB8AC3E}">
        <p14:creationId xmlns:p14="http://schemas.microsoft.com/office/powerpoint/2010/main" val="16199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78B00D-ADAC-5F06-2A7F-D1E3A2D7BB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A16A96-AE26-C540-5DD0-56B346AF38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529F3B-0F83-5B02-A76F-BB9B00FD809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03043"/>
            <a:ext cx="10753200" cy="5139850"/>
          </a:xfrm>
        </p:spPr>
        <p:txBody>
          <a:bodyPr/>
          <a:lstStyle/>
          <a:p>
            <a:pPr marL="529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tx2"/>
                </a:solidFill>
              </a:rPr>
              <a:t>Proč jsou problematické pokusy „zažít postiženi“?</a:t>
            </a:r>
          </a:p>
          <a:p>
            <a:pPr marL="529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tx2"/>
                </a:solidFill>
              </a:rPr>
              <a:t>V čem je problematické tvrzení „všichni jsme postižení“? </a:t>
            </a:r>
          </a:p>
          <a:p>
            <a:pPr>
              <a:spcBef>
                <a:spcPts val="1200"/>
              </a:spcBef>
            </a:pPr>
            <a:r>
              <a:rPr lang="cs-CZ" sz="2600" dirty="0"/>
              <a:t>Nárokovat si kriticky </a:t>
            </a:r>
            <a:r>
              <a:rPr lang="cs-CZ" sz="2600" b="1" dirty="0"/>
              <a:t>„krip“ znamená rozpoznat etickou, epistemickou a politickou odpovědnost</a:t>
            </a:r>
            <a:r>
              <a:rPr lang="cs-CZ" sz="2600" dirty="0"/>
              <a:t>; dekonstrukce </a:t>
            </a:r>
            <a:r>
              <a:rPr lang="cs-CZ" sz="2600" dirty="0" err="1"/>
              <a:t>binarity</a:t>
            </a:r>
            <a:r>
              <a:rPr lang="cs-CZ" sz="2600" dirty="0"/>
              <a:t> mezi postižením a nepostižením vyžaduje více pozornosti k tomu, jak je s odlišný těly/mysli odlišně nakládáno. (13) </a:t>
            </a:r>
            <a:r>
              <a:rPr lang="cs-CZ" sz="2600" dirty="0">
                <a:sym typeface="Wingdings" panose="05000000000000000000" pitchFamily="2" charset="2"/>
              </a:rPr>
              <a:t> disabilita jako příležitost uvažovat o samozřejmých věcech jinak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Inspirace pro </a:t>
            </a:r>
            <a:r>
              <a:rPr lang="cs-CZ" sz="2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autoetnografické</a:t>
            </a: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zápisky: V jakých situacích zažíváte bariéry? V jakých situacích si uvědomujete tělo jinak než obvykle? Co vás přiměje přemýšlet o možnostech těla jinak? Čeho si např. všímáte, když jdete s někým, kdo nemá takové možnosti jako vy? Na procházce s babičkou, s kamarádem s kočárkem? </a:t>
            </a:r>
          </a:p>
          <a:p>
            <a:pPr>
              <a:spcBef>
                <a:spcPts val="1200"/>
              </a:spcBef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9216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</Template>
  <TotalTime>485</TotalTime>
  <Words>840</Words>
  <Application>Microsoft Office PowerPoint</Application>
  <PresentationFormat>Širokoúhlá obrazovka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Feminist, queer, crip</vt:lpstr>
      <vt:lpstr>Prezentace aplikace PowerPoint</vt:lpstr>
      <vt:lpstr>Propojení patriarchátu a ableismu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Feminist, queer, crip</dc:title>
  <dc:creator>Hana Porkertová</dc:creator>
  <cp:lastModifiedBy>Hana Porkertová</cp:lastModifiedBy>
  <cp:revision>5</cp:revision>
  <cp:lastPrinted>1601-01-01T00:00:00Z</cp:lastPrinted>
  <dcterms:created xsi:type="dcterms:W3CDTF">2023-10-06T10:05:40Z</dcterms:created>
  <dcterms:modified xsi:type="dcterms:W3CDTF">2024-11-04T10:04:42Z</dcterms:modified>
</cp:coreProperties>
</file>