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4"/>
  </p:notesMasterIdLst>
  <p:sldIdLst>
    <p:sldId id="277" r:id="rId3"/>
    <p:sldId id="278" r:id="rId4"/>
    <p:sldId id="297" r:id="rId5"/>
    <p:sldId id="280" r:id="rId6"/>
    <p:sldId id="279" r:id="rId7"/>
    <p:sldId id="281" r:id="rId8"/>
    <p:sldId id="282" r:id="rId9"/>
    <p:sldId id="283" r:id="rId10"/>
    <p:sldId id="284" r:id="rId11"/>
    <p:sldId id="286" r:id="rId12"/>
    <p:sldId id="285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2" autoAdjust="0"/>
    <p:restoredTop sz="89825" autoAdjust="0"/>
  </p:normalViewPr>
  <p:slideViewPr>
    <p:cSldViewPr>
      <p:cViewPr varScale="1">
        <p:scale>
          <a:sx n="114" d="100"/>
          <a:sy n="114" d="100"/>
        </p:scale>
        <p:origin x="16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image" Target="../media/image22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image" Target="../media/image22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2FF52-F409-4E23-9ECE-226129C03050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3F5A74-F5AF-42FF-9AAE-CB038178463C}">
      <dgm:prSet/>
      <dgm:spPr/>
      <dgm:t>
        <a:bodyPr/>
        <a:lstStyle/>
        <a:p>
          <a:pPr rtl="0"/>
          <a:r>
            <a:rPr lang="cs-CZ" dirty="0"/>
            <a:t>Informování </a:t>
          </a:r>
        </a:p>
      </dgm:t>
    </dgm:pt>
    <dgm:pt modelId="{E17998B9-6D05-4F35-BA77-B912182E20BE}" type="parTrans" cxnId="{AA20B63A-2360-4F2D-B11F-7BBA73B9B325}">
      <dgm:prSet/>
      <dgm:spPr/>
      <dgm:t>
        <a:bodyPr/>
        <a:lstStyle/>
        <a:p>
          <a:endParaRPr lang="en-US"/>
        </a:p>
      </dgm:t>
    </dgm:pt>
    <dgm:pt modelId="{68678C58-FB30-4D77-B8F8-6541AED45199}" type="sibTrans" cxnId="{AA20B63A-2360-4F2D-B11F-7BBA73B9B325}">
      <dgm:prSet/>
      <dgm:spPr/>
      <dgm:t>
        <a:bodyPr/>
        <a:lstStyle/>
        <a:p>
          <a:endParaRPr lang="en-US"/>
        </a:p>
      </dgm:t>
    </dgm:pt>
    <dgm:pt modelId="{3AE21707-C842-4F33-B826-EE93D9270C83}">
      <dgm:prSet/>
      <dgm:spPr/>
      <dgm:t>
        <a:bodyPr/>
        <a:lstStyle/>
        <a:p>
          <a:pPr rtl="0"/>
          <a:r>
            <a:rPr lang="cs-CZ" dirty="0"/>
            <a:t>Konzultace</a:t>
          </a:r>
        </a:p>
      </dgm:t>
    </dgm:pt>
    <dgm:pt modelId="{355CA225-E458-4486-B660-92937966A292}" type="parTrans" cxnId="{E71DF91A-E2C0-4270-9225-37589670CE4E}">
      <dgm:prSet/>
      <dgm:spPr/>
      <dgm:t>
        <a:bodyPr/>
        <a:lstStyle/>
        <a:p>
          <a:endParaRPr lang="en-US"/>
        </a:p>
      </dgm:t>
    </dgm:pt>
    <dgm:pt modelId="{1523B353-F42A-4003-A938-D3EA246B1040}" type="sibTrans" cxnId="{E71DF91A-E2C0-4270-9225-37589670CE4E}">
      <dgm:prSet/>
      <dgm:spPr/>
      <dgm:t>
        <a:bodyPr/>
        <a:lstStyle/>
        <a:p>
          <a:endParaRPr lang="en-US"/>
        </a:p>
      </dgm:t>
    </dgm:pt>
    <dgm:pt modelId="{A2AEB934-624B-4F24-97E1-17E0FF53DFB1}">
      <dgm:prSet/>
      <dgm:spPr/>
      <dgm:t>
        <a:bodyPr/>
        <a:lstStyle/>
        <a:p>
          <a:pPr rtl="0"/>
          <a:r>
            <a:rPr lang="cs-CZ" dirty="0"/>
            <a:t>Reprezentace </a:t>
          </a:r>
        </a:p>
      </dgm:t>
    </dgm:pt>
    <dgm:pt modelId="{57E626EC-14D4-4283-8A50-4C014C60F819}" type="parTrans" cxnId="{53CBA0A8-B0FB-41C9-9744-011A82305787}">
      <dgm:prSet/>
      <dgm:spPr/>
      <dgm:t>
        <a:bodyPr/>
        <a:lstStyle/>
        <a:p>
          <a:endParaRPr lang="en-US"/>
        </a:p>
      </dgm:t>
    </dgm:pt>
    <dgm:pt modelId="{BEA14B20-F7E4-4616-864A-54A0A46E5027}" type="sibTrans" cxnId="{53CBA0A8-B0FB-41C9-9744-011A82305787}">
      <dgm:prSet/>
      <dgm:spPr/>
      <dgm:t>
        <a:bodyPr/>
        <a:lstStyle/>
        <a:p>
          <a:endParaRPr lang="en-US"/>
        </a:p>
      </dgm:t>
    </dgm:pt>
    <dgm:pt modelId="{93EE6E46-3D91-4858-B248-5676AECA1A06}">
      <dgm:prSet/>
      <dgm:spPr/>
      <dgm:t>
        <a:bodyPr/>
        <a:lstStyle/>
        <a:p>
          <a:pPr rtl="0"/>
          <a:r>
            <a:rPr lang="cs-CZ" dirty="0"/>
            <a:t>Partnerství</a:t>
          </a:r>
        </a:p>
      </dgm:t>
    </dgm:pt>
    <dgm:pt modelId="{A17447AB-5469-46AF-89D1-C8D073A13C20}" type="parTrans" cxnId="{653E665E-A9D8-4145-8DB1-627C3BC094B0}">
      <dgm:prSet/>
      <dgm:spPr/>
      <dgm:t>
        <a:bodyPr/>
        <a:lstStyle/>
        <a:p>
          <a:endParaRPr lang="en-US"/>
        </a:p>
      </dgm:t>
    </dgm:pt>
    <dgm:pt modelId="{EDF35143-3E3A-43CE-9FAA-849A6316387B}" type="sibTrans" cxnId="{653E665E-A9D8-4145-8DB1-627C3BC094B0}">
      <dgm:prSet/>
      <dgm:spPr/>
      <dgm:t>
        <a:bodyPr/>
        <a:lstStyle/>
        <a:p>
          <a:endParaRPr lang="en-US"/>
        </a:p>
      </dgm:t>
    </dgm:pt>
    <dgm:pt modelId="{BEB05D73-03CA-4621-895B-161605135BB7}">
      <dgm:prSet/>
      <dgm:spPr/>
      <dgm:t>
        <a:bodyPr/>
        <a:lstStyle/>
        <a:p>
          <a:pPr rtl="0"/>
          <a:r>
            <a:rPr lang="cs-CZ" dirty="0"/>
            <a:t>Plné řízení projektů</a:t>
          </a:r>
        </a:p>
      </dgm:t>
    </dgm:pt>
    <dgm:pt modelId="{970BE2BB-2DF7-4119-8165-E4755E72C692}" type="parTrans" cxnId="{44AD8FB8-67E0-49D1-AB4A-409C9A4FBBBE}">
      <dgm:prSet/>
      <dgm:spPr/>
      <dgm:t>
        <a:bodyPr/>
        <a:lstStyle/>
        <a:p>
          <a:endParaRPr lang="en-US"/>
        </a:p>
      </dgm:t>
    </dgm:pt>
    <dgm:pt modelId="{485AE838-C42F-4932-BB48-BDC821E3E51D}" type="sibTrans" cxnId="{44AD8FB8-67E0-49D1-AB4A-409C9A4FBBBE}">
      <dgm:prSet/>
      <dgm:spPr/>
      <dgm:t>
        <a:bodyPr/>
        <a:lstStyle/>
        <a:p>
          <a:endParaRPr lang="en-US"/>
        </a:p>
      </dgm:t>
    </dgm:pt>
    <dgm:pt modelId="{53E4A8BC-1B4D-4EAF-9F5A-21CC5A8D05B6}">
      <dgm:prSet/>
      <dgm:spPr/>
      <dgm:t>
        <a:bodyPr/>
        <a:lstStyle/>
        <a:p>
          <a:pPr rtl="0"/>
          <a:r>
            <a:rPr lang="cs-CZ" dirty="0"/>
            <a:t>Poskytnutí rady, informace, nasměrování klienta s cílem provést informované rozhodnutí či krok. </a:t>
          </a:r>
        </a:p>
      </dgm:t>
    </dgm:pt>
    <dgm:pt modelId="{9F2C4587-D627-464D-B38C-62BE96FA3D15}" type="parTrans" cxnId="{449CE552-54D5-435F-ADF2-BE1CE2AB6B8A}">
      <dgm:prSet/>
      <dgm:spPr/>
      <dgm:t>
        <a:bodyPr/>
        <a:lstStyle/>
        <a:p>
          <a:endParaRPr lang="cs-CZ"/>
        </a:p>
      </dgm:t>
    </dgm:pt>
    <dgm:pt modelId="{00F4645A-B754-4DC2-992B-9DE70CD1BBB6}" type="sibTrans" cxnId="{449CE552-54D5-435F-ADF2-BE1CE2AB6B8A}">
      <dgm:prSet/>
      <dgm:spPr/>
      <dgm:t>
        <a:bodyPr/>
        <a:lstStyle/>
        <a:p>
          <a:endParaRPr lang="cs-CZ"/>
        </a:p>
      </dgm:t>
    </dgm:pt>
    <dgm:pt modelId="{5269B2E4-FAAD-419D-B36D-A7215AF41770}">
      <dgm:prSet/>
      <dgm:spPr/>
      <dgm:t>
        <a:bodyPr/>
        <a:lstStyle/>
        <a:p>
          <a:pPr rtl="0"/>
          <a:r>
            <a:rPr lang="cs-CZ" dirty="0"/>
            <a:t>Komplexnější porada o problému, který chce klient řešit. </a:t>
          </a:r>
        </a:p>
      </dgm:t>
    </dgm:pt>
    <dgm:pt modelId="{B8CA4235-71C5-4957-8A1B-E4324F9BF0DF}" type="parTrans" cxnId="{20EDBE82-8897-416D-B10B-734CC002AA95}">
      <dgm:prSet/>
      <dgm:spPr/>
      <dgm:t>
        <a:bodyPr/>
        <a:lstStyle/>
        <a:p>
          <a:endParaRPr lang="cs-CZ"/>
        </a:p>
      </dgm:t>
    </dgm:pt>
    <dgm:pt modelId="{0E797216-A17C-462A-B784-935952B2C362}" type="sibTrans" cxnId="{20EDBE82-8897-416D-B10B-734CC002AA95}">
      <dgm:prSet/>
      <dgm:spPr/>
      <dgm:t>
        <a:bodyPr/>
        <a:lstStyle/>
        <a:p>
          <a:endParaRPr lang="cs-CZ"/>
        </a:p>
      </dgm:t>
    </dgm:pt>
    <dgm:pt modelId="{9C6625BF-D988-40C8-9A79-3D1554E7ACAC}">
      <dgm:prSet/>
      <dgm:spPr/>
      <dgm:t>
        <a:bodyPr/>
        <a:lstStyle/>
        <a:p>
          <a:pPr rtl="0"/>
          <a:r>
            <a:rPr lang="cs-CZ" dirty="0"/>
            <a:t>Zastupování klienta, kterým umožňujeme prosazení zájmů klienta. </a:t>
          </a:r>
        </a:p>
      </dgm:t>
    </dgm:pt>
    <dgm:pt modelId="{E55F2A3A-40DD-47E9-B262-2DE81BE0DAB1}" type="parTrans" cxnId="{3C31E007-7D7A-45FF-8300-C32E5BF1B096}">
      <dgm:prSet/>
      <dgm:spPr/>
      <dgm:t>
        <a:bodyPr/>
        <a:lstStyle/>
        <a:p>
          <a:endParaRPr lang="cs-CZ"/>
        </a:p>
      </dgm:t>
    </dgm:pt>
    <dgm:pt modelId="{3DC8F0B5-C896-4544-B862-A809D275CACB}" type="sibTrans" cxnId="{3C31E007-7D7A-45FF-8300-C32E5BF1B096}">
      <dgm:prSet/>
      <dgm:spPr/>
      <dgm:t>
        <a:bodyPr/>
        <a:lstStyle/>
        <a:p>
          <a:endParaRPr lang="cs-CZ"/>
        </a:p>
      </dgm:t>
    </dgm:pt>
    <dgm:pt modelId="{C4E8F72C-B4C5-43A3-9FE4-9388E1C96E9A}">
      <dgm:prSet/>
      <dgm:spPr/>
      <dgm:t>
        <a:bodyPr/>
        <a:lstStyle/>
        <a:p>
          <a:pPr rtl="0"/>
          <a:r>
            <a:rPr lang="cs-CZ" dirty="0"/>
            <a:t>Dlouhodobější  spolupráce při dosahování cílů klienta.</a:t>
          </a:r>
        </a:p>
      </dgm:t>
    </dgm:pt>
    <dgm:pt modelId="{92DC239C-F6F0-40A2-AA26-77B438248C25}" type="parTrans" cxnId="{98CEB0EF-CA1F-4661-A44F-C94070202F67}">
      <dgm:prSet/>
      <dgm:spPr/>
      <dgm:t>
        <a:bodyPr/>
        <a:lstStyle/>
        <a:p>
          <a:endParaRPr lang="cs-CZ"/>
        </a:p>
      </dgm:t>
    </dgm:pt>
    <dgm:pt modelId="{CAC0A1BD-2F8F-4803-A6F9-6EAE15308429}" type="sibTrans" cxnId="{98CEB0EF-CA1F-4661-A44F-C94070202F67}">
      <dgm:prSet/>
      <dgm:spPr/>
      <dgm:t>
        <a:bodyPr/>
        <a:lstStyle/>
        <a:p>
          <a:endParaRPr lang="cs-CZ"/>
        </a:p>
      </dgm:t>
    </dgm:pt>
    <dgm:pt modelId="{FE58481F-6B33-4448-8576-5903B34A405B}">
      <dgm:prSet/>
      <dgm:spPr/>
      <dgm:t>
        <a:bodyPr/>
        <a:lstStyle/>
        <a:p>
          <a:pPr rtl="0"/>
          <a:r>
            <a:rPr lang="cs-CZ" dirty="0"/>
            <a:t>Předání rozhodovacích pravomocí, osobám, kterých se projekt týká. </a:t>
          </a:r>
        </a:p>
      </dgm:t>
    </dgm:pt>
    <dgm:pt modelId="{29D527A8-E88F-4280-B9EB-472C706EDBF5}" type="parTrans" cxnId="{7F16EF45-7162-46D4-B874-01027A717E64}">
      <dgm:prSet/>
      <dgm:spPr/>
      <dgm:t>
        <a:bodyPr/>
        <a:lstStyle/>
        <a:p>
          <a:endParaRPr lang="cs-CZ"/>
        </a:p>
      </dgm:t>
    </dgm:pt>
    <dgm:pt modelId="{27B45B38-D278-466D-8075-15DC702C289C}" type="sibTrans" cxnId="{7F16EF45-7162-46D4-B874-01027A717E64}">
      <dgm:prSet/>
      <dgm:spPr/>
      <dgm:t>
        <a:bodyPr/>
        <a:lstStyle/>
        <a:p>
          <a:endParaRPr lang="cs-CZ"/>
        </a:p>
      </dgm:t>
    </dgm:pt>
    <dgm:pt modelId="{046DF8EE-7460-43CB-9B4F-238AA8C98437}" type="pres">
      <dgm:prSet presAssocID="{BAD2FF52-F409-4E23-9ECE-226129C03050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80707AE4-1A79-4C05-8576-9A0B7D6A4EA5}" type="pres">
      <dgm:prSet presAssocID="{BEB05D73-03CA-4621-895B-161605135BB7}" presName="ChildAccent5" presStyleCnt="0"/>
      <dgm:spPr/>
    </dgm:pt>
    <dgm:pt modelId="{46578A85-4433-40CA-BA27-622FF435890A}" type="pres">
      <dgm:prSet presAssocID="{BEB05D73-03CA-4621-895B-161605135BB7}" presName="ChildAccent" presStyleLbl="alignImgPlace1" presStyleIdx="0" presStyleCnt="5"/>
      <dgm:spPr/>
    </dgm:pt>
    <dgm:pt modelId="{BE92883B-8070-43E5-B90C-B6A0487E0138}" type="pres">
      <dgm:prSet presAssocID="{BEB05D73-03CA-4621-895B-161605135BB7}" presName="Child5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EFBAB7B-B2D6-4D8D-84EC-DFA0E223F0F1}" type="pres">
      <dgm:prSet presAssocID="{BEB05D73-03CA-4621-895B-161605135BB7}" presName="Parent5" presStyleLbl="node1" presStyleIdx="0" presStyleCnt="5">
        <dgm:presLayoutVars>
          <dgm:chMax val="2"/>
          <dgm:chPref val="1"/>
          <dgm:bulletEnabled val="1"/>
        </dgm:presLayoutVars>
      </dgm:prSet>
      <dgm:spPr/>
    </dgm:pt>
    <dgm:pt modelId="{F799BE81-5849-492D-B8A1-F869A3517654}" type="pres">
      <dgm:prSet presAssocID="{93EE6E46-3D91-4858-B248-5676AECA1A06}" presName="ChildAccent4" presStyleCnt="0"/>
      <dgm:spPr/>
    </dgm:pt>
    <dgm:pt modelId="{D9054755-D045-4D45-AD97-0EE9A4B458EF}" type="pres">
      <dgm:prSet presAssocID="{93EE6E46-3D91-4858-B248-5676AECA1A06}" presName="ChildAccent" presStyleLbl="alignImgPlace1" presStyleIdx="1" presStyleCnt="5"/>
      <dgm:spPr/>
    </dgm:pt>
    <dgm:pt modelId="{894EC544-7DC9-4CA0-8ACE-D9A98FB36BAD}" type="pres">
      <dgm:prSet presAssocID="{93EE6E46-3D91-4858-B248-5676AECA1A06}" presName="Child4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D0DB260-80B7-4ADD-8262-11D603B089DB}" type="pres">
      <dgm:prSet presAssocID="{93EE6E46-3D91-4858-B248-5676AECA1A06}" presName="Parent4" presStyleLbl="node1" presStyleIdx="1" presStyleCnt="5">
        <dgm:presLayoutVars>
          <dgm:chMax val="2"/>
          <dgm:chPref val="1"/>
          <dgm:bulletEnabled val="1"/>
        </dgm:presLayoutVars>
      </dgm:prSet>
      <dgm:spPr/>
    </dgm:pt>
    <dgm:pt modelId="{6A036DC0-A40D-4CD4-957B-BC8864F0AE0E}" type="pres">
      <dgm:prSet presAssocID="{A2AEB934-624B-4F24-97E1-17E0FF53DFB1}" presName="ChildAccent3" presStyleCnt="0"/>
      <dgm:spPr/>
    </dgm:pt>
    <dgm:pt modelId="{99877ABA-6515-4EBA-81B0-0757120BF343}" type="pres">
      <dgm:prSet presAssocID="{A2AEB934-624B-4F24-97E1-17E0FF53DFB1}" presName="ChildAccent" presStyleLbl="alignImgPlace1" presStyleIdx="2" presStyleCnt="5"/>
      <dgm:spPr/>
    </dgm:pt>
    <dgm:pt modelId="{466D5193-25D3-4150-AB94-4836C29ADA55}" type="pres">
      <dgm:prSet presAssocID="{A2AEB934-624B-4F24-97E1-17E0FF53DFB1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F4D6600-E2AD-4B91-ACA1-8EB4DC9694F4}" type="pres">
      <dgm:prSet presAssocID="{A2AEB934-624B-4F24-97E1-17E0FF53DFB1}" presName="Parent3" presStyleLbl="node1" presStyleIdx="2" presStyleCnt="5">
        <dgm:presLayoutVars>
          <dgm:chMax val="2"/>
          <dgm:chPref val="1"/>
          <dgm:bulletEnabled val="1"/>
        </dgm:presLayoutVars>
      </dgm:prSet>
      <dgm:spPr/>
    </dgm:pt>
    <dgm:pt modelId="{E39BA2C3-0F7F-48BB-A723-E1F955CCBC98}" type="pres">
      <dgm:prSet presAssocID="{3AE21707-C842-4F33-B826-EE93D9270C83}" presName="ChildAccent2" presStyleCnt="0"/>
      <dgm:spPr/>
    </dgm:pt>
    <dgm:pt modelId="{E2A78793-D7CD-42CA-8158-CDD31A1BBE38}" type="pres">
      <dgm:prSet presAssocID="{3AE21707-C842-4F33-B826-EE93D9270C83}" presName="ChildAccent" presStyleLbl="alignImgPlace1" presStyleIdx="3" presStyleCnt="5"/>
      <dgm:spPr/>
    </dgm:pt>
    <dgm:pt modelId="{E2822ACA-A2CA-4092-B30D-1892C661B54A}" type="pres">
      <dgm:prSet presAssocID="{3AE21707-C842-4F33-B826-EE93D9270C83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ED08EBA-DA58-464B-AB5F-1E1AD967B0AE}" type="pres">
      <dgm:prSet presAssocID="{3AE21707-C842-4F33-B826-EE93D9270C83}" presName="Parent2" presStyleLbl="node1" presStyleIdx="3" presStyleCnt="5">
        <dgm:presLayoutVars>
          <dgm:chMax val="2"/>
          <dgm:chPref val="1"/>
          <dgm:bulletEnabled val="1"/>
        </dgm:presLayoutVars>
      </dgm:prSet>
      <dgm:spPr/>
    </dgm:pt>
    <dgm:pt modelId="{870D166C-0D30-4755-A4F0-3CEC881C7ECB}" type="pres">
      <dgm:prSet presAssocID="{233F5A74-F5AF-42FF-9AAE-CB038178463C}" presName="ChildAccent1" presStyleCnt="0"/>
      <dgm:spPr/>
    </dgm:pt>
    <dgm:pt modelId="{B3E85547-CF6B-434B-A8C3-2FD0FFFA6B8C}" type="pres">
      <dgm:prSet presAssocID="{233F5A74-F5AF-42FF-9AAE-CB038178463C}" presName="ChildAccent" presStyleLbl="alignImgPlace1" presStyleIdx="4" presStyleCnt="5"/>
      <dgm:spPr/>
    </dgm:pt>
    <dgm:pt modelId="{30A3C14B-CB56-493D-9A7D-0CC6BF07F85B}" type="pres">
      <dgm:prSet presAssocID="{233F5A74-F5AF-42FF-9AAE-CB038178463C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8727A14-4B45-4B9C-B9D3-C646745D6F8B}" type="pres">
      <dgm:prSet presAssocID="{233F5A74-F5AF-42FF-9AAE-CB038178463C}" presName="Parent1" presStyleLbl="node1" presStyleIdx="4" presStyleCnt="5">
        <dgm:presLayoutVars>
          <dgm:chMax val="2"/>
          <dgm:chPref val="1"/>
          <dgm:bulletEnabled val="1"/>
        </dgm:presLayoutVars>
      </dgm:prSet>
      <dgm:spPr/>
    </dgm:pt>
  </dgm:ptLst>
  <dgm:cxnLst>
    <dgm:cxn modelId="{3C31E007-7D7A-45FF-8300-C32E5BF1B096}" srcId="{A2AEB934-624B-4F24-97E1-17E0FF53DFB1}" destId="{9C6625BF-D988-40C8-9A79-3D1554E7ACAC}" srcOrd="0" destOrd="0" parTransId="{E55F2A3A-40DD-47E9-B262-2DE81BE0DAB1}" sibTransId="{3DC8F0B5-C896-4544-B862-A809D275CACB}"/>
    <dgm:cxn modelId="{E71DF91A-E2C0-4270-9225-37589670CE4E}" srcId="{BAD2FF52-F409-4E23-9ECE-226129C03050}" destId="{3AE21707-C842-4F33-B826-EE93D9270C83}" srcOrd="1" destOrd="0" parTransId="{355CA225-E458-4486-B660-92937966A292}" sibTransId="{1523B353-F42A-4003-A938-D3EA246B1040}"/>
    <dgm:cxn modelId="{4AAADD35-D0F3-4952-B23B-7AC8A1FB63D8}" type="presOf" srcId="{BEB05D73-03CA-4621-895B-161605135BB7}" destId="{9EFBAB7B-B2D6-4D8D-84EC-DFA0E223F0F1}" srcOrd="0" destOrd="0" presId="urn:microsoft.com/office/officeart/2011/layout/InterconnectedBlockProcess"/>
    <dgm:cxn modelId="{AA20B63A-2360-4F2D-B11F-7BBA73B9B325}" srcId="{BAD2FF52-F409-4E23-9ECE-226129C03050}" destId="{233F5A74-F5AF-42FF-9AAE-CB038178463C}" srcOrd="0" destOrd="0" parTransId="{E17998B9-6D05-4F35-BA77-B912182E20BE}" sibTransId="{68678C58-FB30-4D77-B8F8-6541AED45199}"/>
    <dgm:cxn modelId="{2B72913C-3443-4AF6-9A2F-10420E74D369}" type="presOf" srcId="{5269B2E4-FAAD-419D-B36D-A7215AF41770}" destId="{E2A78793-D7CD-42CA-8158-CDD31A1BBE38}" srcOrd="0" destOrd="0" presId="urn:microsoft.com/office/officeart/2011/layout/InterconnectedBlockProcess"/>
    <dgm:cxn modelId="{653E665E-A9D8-4145-8DB1-627C3BC094B0}" srcId="{BAD2FF52-F409-4E23-9ECE-226129C03050}" destId="{93EE6E46-3D91-4858-B248-5676AECA1A06}" srcOrd="3" destOrd="0" parTransId="{A17447AB-5469-46AF-89D1-C8D073A13C20}" sibTransId="{EDF35143-3E3A-43CE-9FAA-849A6316387B}"/>
    <dgm:cxn modelId="{7F16EF45-7162-46D4-B874-01027A717E64}" srcId="{BEB05D73-03CA-4621-895B-161605135BB7}" destId="{FE58481F-6B33-4448-8576-5903B34A405B}" srcOrd="0" destOrd="0" parTransId="{29D527A8-E88F-4280-B9EB-472C706EDBF5}" sibTransId="{27B45B38-D278-466D-8075-15DC702C289C}"/>
    <dgm:cxn modelId="{A7C08B67-EC97-4375-B3BF-6A0A6772CF5C}" type="presOf" srcId="{FE58481F-6B33-4448-8576-5903B34A405B}" destId="{46578A85-4433-40CA-BA27-622FF435890A}" srcOrd="0" destOrd="0" presId="urn:microsoft.com/office/officeart/2011/layout/InterconnectedBlockProcess"/>
    <dgm:cxn modelId="{07304069-79BF-4D7E-8497-4CB16B7717BE}" type="presOf" srcId="{C4E8F72C-B4C5-43A3-9FE4-9388E1C96E9A}" destId="{D9054755-D045-4D45-AD97-0EE9A4B458EF}" srcOrd="0" destOrd="0" presId="urn:microsoft.com/office/officeart/2011/layout/InterconnectedBlockProcess"/>
    <dgm:cxn modelId="{7F474F6A-138D-4E40-8299-EAE6D62E7919}" type="presOf" srcId="{233F5A74-F5AF-42FF-9AAE-CB038178463C}" destId="{08727A14-4B45-4B9C-B9D3-C646745D6F8B}" srcOrd="0" destOrd="0" presId="urn:microsoft.com/office/officeart/2011/layout/InterconnectedBlockProcess"/>
    <dgm:cxn modelId="{449CE552-54D5-435F-ADF2-BE1CE2AB6B8A}" srcId="{233F5A74-F5AF-42FF-9AAE-CB038178463C}" destId="{53E4A8BC-1B4D-4EAF-9F5A-21CC5A8D05B6}" srcOrd="0" destOrd="0" parTransId="{9F2C4587-D627-464D-B38C-62BE96FA3D15}" sibTransId="{00F4645A-B754-4DC2-992B-9DE70CD1BBB6}"/>
    <dgm:cxn modelId="{0F8DF257-370F-43D2-9FAF-D10C5CE02CB5}" type="presOf" srcId="{BAD2FF52-F409-4E23-9ECE-226129C03050}" destId="{046DF8EE-7460-43CB-9B4F-238AA8C98437}" srcOrd="0" destOrd="0" presId="urn:microsoft.com/office/officeart/2011/layout/InterconnectedBlockProcess"/>
    <dgm:cxn modelId="{20EDBE82-8897-416D-B10B-734CC002AA95}" srcId="{3AE21707-C842-4F33-B826-EE93D9270C83}" destId="{5269B2E4-FAAD-419D-B36D-A7215AF41770}" srcOrd="0" destOrd="0" parTransId="{B8CA4235-71C5-4957-8A1B-E4324F9BF0DF}" sibTransId="{0E797216-A17C-462A-B784-935952B2C362}"/>
    <dgm:cxn modelId="{E118F783-EFC1-4F43-85A1-D3338B1EF16F}" type="presOf" srcId="{53E4A8BC-1B4D-4EAF-9F5A-21CC5A8D05B6}" destId="{B3E85547-CF6B-434B-A8C3-2FD0FFFA6B8C}" srcOrd="0" destOrd="0" presId="urn:microsoft.com/office/officeart/2011/layout/InterconnectedBlockProcess"/>
    <dgm:cxn modelId="{53CBA0A8-B0FB-41C9-9744-011A82305787}" srcId="{BAD2FF52-F409-4E23-9ECE-226129C03050}" destId="{A2AEB934-624B-4F24-97E1-17E0FF53DFB1}" srcOrd="2" destOrd="0" parTransId="{57E626EC-14D4-4283-8A50-4C014C60F819}" sibTransId="{BEA14B20-F7E4-4616-864A-54A0A46E5027}"/>
    <dgm:cxn modelId="{960027A9-67BA-453F-9ABA-433227666B59}" type="presOf" srcId="{A2AEB934-624B-4F24-97E1-17E0FF53DFB1}" destId="{0F4D6600-E2AD-4B91-ACA1-8EB4DC9694F4}" srcOrd="0" destOrd="0" presId="urn:microsoft.com/office/officeart/2011/layout/InterconnectedBlockProcess"/>
    <dgm:cxn modelId="{D51A9DB0-AF97-482A-844A-53CEF45AF396}" type="presOf" srcId="{9C6625BF-D988-40C8-9A79-3D1554E7ACAC}" destId="{99877ABA-6515-4EBA-81B0-0757120BF343}" srcOrd="0" destOrd="0" presId="urn:microsoft.com/office/officeart/2011/layout/InterconnectedBlockProcess"/>
    <dgm:cxn modelId="{44AD8FB8-67E0-49D1-AB4A-409C9A4FBBBE}" srcId="{BAD2FF52-F409-4E23-9ECE-226129C03050}" destId="{BEB05D73-03CA-4621-895B-161605135BB7}" srcOrd="4" destOrd="0" parTransId="{970BE2BB-2DF7-4119-8165-E4755E72C692}" sibTransId="{485AE838-C42F-4932-BB48-BDC821E3E51D}"/>
    <dgm:cxn modelId="{18BE6FD7-240A-4AAA-86CB-3D3AB9D380A2}" type="presOf" srcId="{9C6625BF-D988-40C8-9A79-3D1554E7ACAC}" destId="{466D5193-25D3-4150-AB94-4836C29ADA55}" srcOrd="1" destOrd="0" presId="urn:microsoft.com/office/officeart/2011/layout/InterconnectedBlockProcess"/>
    <dgm:cxn modelId="{C708E5DB-7752-4EFC-9A5A-37DAFC9B4A36}" type="presOf" srcId="{C4E8F72C-B4C5-43A3-9FE4-9388E1C96E9A}" destId="{894EC544-7DC9-4CA0-8ACE-D9A98FB36BAD}" srcOrd="1" destOrd="0" presId="urn:microsoft.com/office/officeart/2011/layout/InterconnectedBlockProcess"/>
    <dgm:cxn modelId="{A2C2E9DC-1661-49FD-A129-621C68F725EB}" type="presOf" srcId="{93EE6E46-3D91-4858-B248-5676AECA1A06}" destId="{3D0DB260-80B7-4ADD-8262-11D603B089DB}" srcOrd="0" destOrd="0" presId="urn:microsoft.com/office/officeart/2011/layout/InterconnectedBlockProcess"/>
    <dgm:cxn modelId="{05BF1FE3-1187-427D-AE9C-0175C46A4145}" type="presOf" srcId="{3AE21707-C842-4F33-B826-EE93D9270C83}" destId="{1ED08EBA-DA58-464B-AB5F-1E1AD967B0AE}" srcOrd="0" destOrd="0" presId="urn:microsoft.com/office/officeart/2011/layout/InterconnectedBlockProcess"/>
    <dgm:cxn modelId="{98CEB0EF-CA1F-4661-A44F-C94070202F67}" srcId="{93EE6E46-3D91-4858-B248-5676AECA1A06}" destId="{C4E8F72C-B4C5-43A3-9FE4-9388E1C96E9A}" srcOrd="0" destOrd="0" parTransId="{92DC239C-F6F0-40A2-AA26-77B438248C25}" sibTransId="{CAC0A1BD-2F8F-4803-A6F9-6EAE15308429}"/>
    <dgm:cxn modelId="{A0D7D3F4-68FE-4DEE-85AE-18D0319D6CE7}" type="presOf" srcId="{53E4A8BC-1B4D-4EAF-9F5A-21CC5A8D05B6}" destId="{30A3C14B-CB56-493D-9A7D-0CC6BF07F85B}" srcOrd="1" destOrd="0" presId="urn:microsoft.com/office/officeart/2011/layout/InterconnectedBlockProcess"/>
    <dgm:cxn modelId="{5E9520F9-0755-47D1-B831-73A2CEA874F5}" type="presOf" srcId="{5269B2E4-FAAD-419D-B36D-A7215AF41770}" destId="{E2822ACA-A2CA-4092-B30D-1892C661B54A}" srcOrd="1" destOrd="0" presId="urn:microsoft.com/office/officeart/2011/layout/InterconnectedBlockProcess"/>
    <dgm:cxn modelId="{50C587F9-77B9-4B4E-AE4C-34BF4BA6F789}" type="presOf" srcId="{FE58481F-6B33-4448-8576-5903B34A405B}" destId="{BE92883B-8070-43E5-B90C-B6A0487E0138}" srcOrd="1" destOrd="0" presId="urn:microsoft.com/office/officeart/2011/layout/InterconnectedBlockProcess"/>
    <dgm:cxn modelId="{53BAAD8D-3C94-4DC5-996A-7F76CD68B02B}" type="presParOf" srcId="{046DF8EE-7460-43CB-9B4F-238AA8C98437}" destId="{80707AE4-1A79-4C05-8576-9A0B7D6A4EA5}" srcOrd="0" destOrd="0" presId="urn:microsoft.com/office/officeart/2011/layout/InterconnectedBlockProcess"/>
    <dgm:cxn modelId="{E42BB935-D055-40A2-B760-5F780E21F334}" type="presParOf" srcId="{80707AE4-1A79-4C05-8576-9A0B7D6A4EA5}" destId="{46578A85-4433-40CA-BA27-622FF435890A}" srcOrd="0" destOrd="0" presId="urn:microsoft.com/office/officeart/2011/layout/InterconnectedBlockProcess"/>
    <dgm:cxn modelId="{6F064427-E62F-425F-A828-DC6702DB27B7}" type="presParOf" srcId="{046DF8EE-7460-43CB-9B4F-238AA8C98437}" destId="{BE92883B-8070-43E5-B90C-B6A0487E0138}" srcOrd="1" destOrd="0" presId="urn:microsoft.com/office/officeart/2011/layout/InterconnectedBlockProcess"/>
    <dgm:cxn modelId="{7F23B4B8-0806-4FDD-B1AF-7D65FED8F7DA}" type="presParOf" srcId="{046DF8EE-7460-43CB-9B4F-238AA8C98437}" destId="{9EFBAB7B-B2D6-4D8D-84EC-DFA0E223F0F1}" srcOrd="2" destOrd="0" presId="urn:microsoft.com/office/officeart/2011/layout/InterconnectedBlockProcess"/>
    <dgm:cxn modelId="{65CFAFE7-E374-4A4F-99D3-C661204AD387}" type="presParOf" srcId="{046DF8EE-7460-43CB-9B4F-238AA8C98437}" destId="{F799BE81-5849-492D-B8A1-F869A3517654}" srcOrd="3" destOrd="0" presId="urn:microsoft.com/office/officeart/2011/layout/InterconnectedBlockProcess"/>
    <dgm:cxn modelId="{091E7469-6081-4A6C-88B6-2EC5BEF0576A}" type="presParOf" srcId="{F799BE81-5849-492D-B8A1-F869A3517654}" destId="{D9054755-D045-4D45-AD97-0EE9A4B458EF}" srcOrd="0" destOrd="0" presId="urn:microsoft.com/office/officeart/2011/layout/InterconnectedBlockProcess"/>
    <dgm:cxn modelId="{87B69913-A1C7-4063-B673-3A6162ACCF18}" type="presParOf" srcId="{046DF8EE-7460-43CB-9B4F-238AA8C98437}" destId="{894EC544-7DC9-4CA0-8ACE-D9A98FB36BAD}" srcOrd="4" destOrd="0" presId="urn:microsoft.com/office/officeart/2011/layout/InterconnectedBlockProcess"/>
    <dgm:cxn modelId="{57140D56-C326-4BC3-BB28-FC4FA8D45930}" type="presParOf" srcId="{046DF8EE-7460-43CB-9B4F-238AA8C98437}" destId="{3D0DB260-80B7-4ADD-8262-11D603B089DB}" srcOrd="5" destOrd="0" presId="urn:microsoft.com/office/officeart/2011/layout/InterconnectedBlockProcess"/>
    <dgm:cxn modelId="{91F10E80-5DBD-4EAA-A406-9F83DDC623E8}" type="presParOf" srcId="{046DF8EE-7460-43CB-9B4F-238AA8C98437}" destId="{6A036DC0-A40D-4CD4-957B-BC8864F0AE0E}" srcOrd="6" destOrd="0" presId="urn:microsoft.com/office/officeart/2011/layout/InterconnectedBlockProcess"/>
    <dgm:cxn modelId="{18EBDA59-17B5-4334-807F-FBA0E227005E}" type="presParOf" srcId="{6A036DC0-A40D-4CD4-957B-BC8864F0AE0E}" destId="{99877ABA-6515-4EBA-81B0-0757120BF343}" srcOrd="0" destOrd="0" presId="urn:microsoft.com/office/officeart/2011/layout/InterconnectedBlockProcess"/>
    <dgm:cxn modelId="{29CF9BA1-0277-4937-A488-EBAD2E03E15C}" type="presParOf" srcId="{046DF8EE-7460-43CB-9B4F-238AA8C98437}" destId="{466D5193-25D3-4150-AB94-4836C29ADA55}" srcOrd="7" destOrd="0" presId="urn:microsoft.com/office/officeart/2011/layout/InterconnectedBlockProcess"/>
    <dgm:cxn modelId="{EE7B9885-DFC4-4327-973A-C027D2DAED06}" type="presParOf" srcId="{046DF8EE-7460-43CB-9B4F-238AA8C98437}" destId="{0F4D6600-E2AD-4B91-ACA1-8EB4DC9694F4}" srcOrd="8" destOrd="0" presId="urn:microsoft.com/office/officeart/2011/layout/InterconnectedBlockProcess"/>
    <dgm:cxn modelId="{954938FC-C74B-42A6-AC93-DA7955C2AC6A}" type="presParOf" srcId="{046DF8EE-7460-43CB-9B4F-238AA8C98437}" destId="{E39BA2C3-0F7F-48BB-A723-E1F955CCBC98}" srcOrd="9" destOrd="0" presId="urn:microsoft.com/office/officeart/2011/layout/InterconnectedBlockProcess"/>
    <dgm:cxn modelId="{A2347099-3FED-4ACC-9986-662936EE9AF8}" type="presParOf" srcId="{E39BA2C3-0F7F-48BB-A723-E1F955CCBC98}" destId="{E2A78793-D7CD-42CA-8158-CDD31A1BBE38}" srcOrd="0" destOrd="0" presId="urn:microsoft.com/office/officeart/2011/layout/InterconnectedBlockProcess"/>
    <dgm:cxn modelId="{7939EED6-220A-45D1-823A-39768CE55CBB}" type="presParOf" srcId="{046DF8EE-7460-43CB-9B4F-238AA8C98437}" destId="{E2822ACA-A2CA-4092-B30D-1892C661B54A}" srcOrd="10" destOrd="0" presId="urn:microsoft.com/office/officeart/2011/layout/InterconnectedBlockProcess"/>
    <dgm:cxn modelId="{BE68FCCA-8842-4D05-8743-214873A797F9}" type="presParOf" srcId="{046DF8EE-7460-43CB-9B4F-238AA8C98437}" destId="{1ED08EBA-DA58-464B-AB5F-1E1AD967B0AE}" srcOrd="11" destOrd="0" presId="urn:microsoft.com/office/officeart/2011/layout/InterconnectedBlockProcess"/>
    <dgm:cxn modelId="{528B0FC3-22B2-4D2F-B19D-B1A9456FF381}" type="presParOf" srcId="{046DF8EE-7460-43CB-9B4F-238AA8C98437}" destId="{870D166C-0D30-4755-A4F0-3CEC881C7ECB}" srcOrd="12" destOrd="0" presId="urn:microsoft.com/office/officeart/2011/layout/InterconnectedBlockProcess"/>
    <dgm:cxn modelId="{F024D87D-9C9B-4465-B098-02D59DFE3206}" type="presParOf" srcId="{870D166C-0D30-4755-A4F0-3CEC881C7ECB}" destId="{B3E85547-CF6B-434B-A8C3-2FD0FFFA6B8C}" srcOrd="0" destOrd="0" presId="urn:microsoft.com/office/officeart/2011/layout/InterconnectedBlockProcess"/>
    <dgm:cxn modelId="{C02791D0-6628-4B08-9290-1725538B5767}" type="presParOf" srcId="{046DF8EE-7460-43CB-9B4F-238AA8C98437}" destId="{30A3C14B-CB56-493D-9A7D-0CC6BF07F85B}" srcOrd="13" destOrd="0" presId="urn:microsoft.com/office/officeart/2011/layout/InterconnectedBlockProcess"/>
    <dgm:cxn modelId="{EDD5B761-DA77-4E48-8C3A-0FF8DAE1EAB4}" type="presParOf" srcId="{046DF8EE-7460-43CB-9B4F-238AA8C98437}" destId="{08727A14-4B45-4B9C-B9D3-C646745D6F8B}" srcOrd="14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57953A-882C-4DD3-A7A7-3088BC77750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221A99-C24A-44D0-BD64-5B69A167FE0A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Individuální rozhodování</a:t>
          </a:r>
          <a:endParaRPr lang="en-US" dirty="0"/>
        </a:p>
      </dgm:t>
    </dgm:pt>
    <dgm:pt modelId="{E5D3A84C-8379-4A07-8A3E-709A6EBBAB69}" type="parTrans" cxnId="{1313D9C4-7AC7-465F-AF08-B29D863C81CD}">
      <dgm:prSet/>
      <dgm:spPr/>
      <dgm:t>
        <a:bodyPr/>
        <a:lstStyle/>
        <a:p>
          <a:endParaRPr lang="en-US"/>
        </a:p>
      </dgm:t>
    </dgm:pt>
    <dgm:pt modelId="{D1E8F3B0-CB99-4A71-959A-574FB06D6D5B}" type="sibTrans" cxnId="{1313D9C4-7AC7-465F-AF08-B29D863C81CD}">
      <dgm:prSet/>
      <dgm:spPr/>
      <dgm:t>
        <a:bodyPr/>
        <a:lstStyle/>
        <a:p>
          <a:endParaRPr lang="en-US"/>
        </a:p>
      </dgm:t>
    </dgm:pt>
    <dgm:pt modelId="{1AAE0C3D-39E4-44F0-902B-965AA2115FDC}">
      <dgm:prSet phldrT="[Text]"/>
      <dgm:spPr/>
      <dgm:t>
        <a:bodyPr/>
        <a:lstStyle/>
        <a:p>
          <a:r>
            <a:rPr lang="cs-CZ" dirty="0"/>
            <a:t>V otázkách vlastního života</a:t>
          </a:r>
          <a:endParaRPr lang="en-US" dirty="0"/>
        </a:p>
      </dgm:t>
    </dgm:pt>
    <dgm:pt modelId="{7DA9B8E7-C082-429C-8CCB-3B97E46EA0B0}" type="parTrans" cxnId="{D9C34FA7-9653-449F-811F-5A64445E0E8F}">
      <dgm:prSet/>
      <dgm:spPr/>
      <dgm:t>
        <a:bodyPr/>
        <a:lstStyle/>
        <a:p>
          <a:endParaRPr lang="en-US"/>
        </a:p>
      </dgm:t>
    </dgm:pt>
    <dgm:pt modelId="{B82125C7-0955-443A-8ADE-8BC3DB50664D}" type="sibTrans" cxnId="{D9C34FA7-9653-449F-811F-5A64445E0E8F}">
      <dgm:prSet/>
      <dgm:spPr/>
      <dgm:t>
        <a:bodyPr/>
        <a:lstStyle/>
        <a:p>
          <a:endParaRPr lang="en-US"/>
        </a:p>
      </dgm:t>
    </dgm:pt>
    <dgm:pt modelId="{3B9EF59D-62EB-4C0A-9ECF-C5982F6C662E}">
      <dgm:prSet phldrT="[Text]"/>
      <dgm:spPr/>
      <dgm:t>
        <a:bodyPr/>
        <a:lstStyle/>
        <a:p>
          <a:r>
            <a:rPr lang="cs-CZ" dirty="0"/>
            <a:t>Kde žít, zdravotní péče …</a:t>
          </a:r>
          <a:endParaRPr lang="en-US" dirty="0"/>
        </a:p>
      </dgm:t>
    </dgm:pt>
    <dgm:pt modelId="{C0511F61-9514-48AB-B795-F76C6ECB21EC}" type="parTrans" cxnId="{2D9AB816-3AC2-4BAA-BE93-A536E3A969DA}">
      <dgm:prSet/>
      <dgm:spPr/>
      <dgm:t>
        <a:bodyPr/>
        <a:lstStyle/>
        <a:p>
          <a:endParaRPr lang="en-US"/>
        </a:p>
      </dgm:t>
    </dgm:pt>
    <dgm:pt modelId="{67A429C4-440B-4429-B447-5FA7D89BE7B5}" type="sibTrans" cxnId="{2D9AB816-3AC2-4BAA-BE93-A536E3A969DA}">
      <dgm:prSet/>
      <dgm:spPr/>
      <dgm:t>
        <a:bodyPr/>
        <a:lstStyle/>
        <a:p>
          <a:endParaRPr lang="en-US"/>
        </a:p>
      </dgm:t>
    </dgm:pt>
    <dgm:pt modelId="{9BC558F7-DC64-48F5-B1AD-5E758D571A0B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Poskytování a rozvoj služeb</a:t>
          </a:r>
          <a:endParaRPr lang="en-US" b="1" dirty="0">
            <a:solidFill>
              <a:srgbClr val="FF0000"/>
            </a:solidFill>
          </a:endParaRPr>
        </a:p>
      </dgm:t>
    </dgm:pt>
    <dgm:pt modelId="{8625D77B-BAE9-479B-B847-CD3EC4264D31}" type="parTrans" cxnId="{69557350-B72F-4531-B860-68707664DBBA}">
      <dgm:prSet/>
      <dgm:spPr/>
      <dgm:t>
        <a:bodyPr/>
        <a:lstStyle/>
        <a:p>
          <a:endParaRPr lang="en-US"/>
        </a:p>
      </dgm:t>
    </dgm:pt>
    <dgm:pt modelId="{BE84D6ED-BC1F-4A6B-8CCA-6885EF5F9BAB}" type="sibTrans" cxnId="{69557350-B72F-4531-B860-68707664DBBA}">
      <dgm:prSet/>
      <dgm:spPr/>
      <dgm:t>
        <a:bodyPr/>
        <a:lstStyle/>
        <a:p>
          <a:endParaRPr lang="en-US"/>
        </a:p>
      </dgm:t>
    </dgm:pt>
    <dgm:pt modelId="{FC3A6DCA-6C24-4B4F-965B-C1E604DE0F5B}">
      <dgm:prSet phldrT="[Text]"/>
      <dgm:spPr/>
      <dgm:t>
        <a:bodyPr/>
        <a:lstStyle/>
        <a:p>
          <a:r>
            <a:rPr lang="cs-CZ" dirty="0"/>
            <a:t>Členství v zájmových a lokálních komunitách</a:t>
          </a:r>
          <a:endParaRPr lang="en-US" dirty="0"/>
        </a:p>
      </dgm:t>
    </dgm:pt>
    <dgm:pt modelId="{7B54EA2D-52B7-43B0-A080-10A54196CDE9}" type="parTrans" cxnId="{8348B9EA-C3C8-44E0-AE10-166D0F2E0BE7}">
      <dgm:prSet/>
      <dgm:spPr/>
      <dgm:t>
        <a:bodyPr/>
        <a:lstStyle/>
        <a:p>
          <a:endParaRPr lang="en-US"/>
        </a:p>
      </dgm:t>
    </dgm:pt>
    <dgm:pt modelId="{444EC2CB-7500-40F9-9690-263A8F85CAB4}" type="sibTrans" cxnId="{8348B9EA-C3C8-44E0-AE10-166D0F2E0BE7}">
      <dgm:prSet/>
      <dgm:spPr/>
      <dgm:t>
        <a:bodyPr/>
        <a:lstStyle/>
        <a:p>
          <a:endParaRPr lang="en-US"/>
        </a:p>
      </dgm:t>
    </dgm:pt>
    <dgm:pt modelId="{F9A8E77A-B764-4B95-9E8D-8C0D5E0626A0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Výzkum</a:t>
          </a:r>
          <a:endParaRPr lang="en-US" dirty="0"/>
        </a:p>
      </dgm:t>
    </dgm:pt>
    <dgm:pt modelId="{1615F537-235B-44DC-9675-40A69DFB4850}" type="parTrans" cxnId="{39931154-FABE-4E4C-9201-C25C3678F759}">
      <dgm:prSet/>
      <dgm:spPr/>
      <dgm:t>
        <a:bodyPr/>
        <a:lstStyle/>
        <a:p>
          <a:endParaRPr lang="en-US"/>
        </a:p>
      </dgm:t>
    </dgm:pt>
    <dgm:pt modelId="{00C484DC-F018-40AA-8615-8FCB09499469}" type="sibTrans" cxnId="{39931154-FABE-4E4C-9201-C25C3678F759}">
      <dgm:prSet/>
      <dgm:spPr/>
      <dgm:t>
        <a:bodyPr/>
        <a:lstStyle/>
        <a:p>
          <a:endParaRPr lang="en-US"/>
        </a:p>
      </dgm:t>
    </dgm:pt>
    <dgm:pt modelId="{ACDE34FE-FF65-4134-9861-A0DE0EC00C51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Komunity</a:t>
          </a:r>
          <a:endParaRPr lang="en-US" dirty="0"/>
        </a:p>
      </dgm:t>
    </dgm:pt>
    <dgm:pt modelId="{C49AF360-3A89-4B9A-98D3-33A6ECE4841C}" type="parTrans" cxnId="{FD3653DB-A419-42E4-B665-41307050DB0B}">
      <dgm:prSet/>
      <dgm:spPr/>
      <dgm:t>
        <a:bodyPr/>
        <a:lstStyle/>
        <a:p>
          <a:endParaRPr lang="en-US"/>
        </a:p>
      </dgm:t>
    </dgm:pt>
    <dgm:pt modelId="{542660FD-8334-4271-91D5-11F0F216E67F}" type="sibTrans" cxnId="{FD3653DB-A419-42E4-B665-41307050DB0B}">
      <dgm:prSet/>
      <dgm:spPr/>
      <dgm:t>
        <a:bodyPr/>
        <a:lstStyle/>
        <a:p>
          <a:endParaRPr lang="en-US"/>
        </a:p>
      </dgm:t>
    </dgm:pt>
    <dgm:pt modelId="{24B55D81-8B55-47A0-8755-8F94117FCD48}">
      <dgm:prSet/>
      <dgm:spPr/>
      <dgm:t>
        <a:bodyPr/>
        <a:lstStyle/>
        <a:p>
          <a:r>
            <a:rPr lang="cs-CZ" dirty="0"/>
            <a:t>Plánování, utváření</a:t>
          </a:r>
          <a:endParaRPr lang="en-US" dirty="0"/>
        </a:p>
      </dgm:t>
    </dgm:pt>
    <dgm:pt modelId="{D235868C-CF67-427D-9EFC-707E6313CD0C}" type="parTrans" cxnId="{A55F4754-3F49-4E57-A589-EADC85667626}">
      <dgm:prSet/>
      <dgm:spPr/>
      <dgm:t>
        <a:bodyPr/>
        <a:lstStyle/>
        <a:p>
          <a:endParaRPr lang="en-US"/>
        </a:p>
      </dgm:t>
    </dgm:pt>
    <dgm:pt modelId="{82B5D5EB-E070-446D-B1BD-43CF05BC044C}" type="sibTrans" cxnId="{A55F4754-3F49-4E57-A589-EADC85667626}">
      <dgm:prSet/>
      <dgm:spPr/>
      <dgm:t>
        <a:bodyPr/>
        <a:lstStyle/>
        <a:p>
          <a:endParaRPr lang="en-US"/>
        </a:p>
      </dgm:t>
    </dgm:pt>
    <dgm:pt modelId="{D193EF15-2BAC-46B9-B5CE-46156656583D}">
      <dgm:prSet/>
      <dgm:spPr/>
      <dgm:t>
        <a:bodyPr/>
        <a:lstStyle/>
        <a:p>
          <a:r>
            <a:rPr lang="cs-CZ" dirty="0"/>
            <a:t>Poskytování , evaluace</a:t>
          </a:r>
          <a:endParaRPr lang="en-US" dirty="0"/>
        </a:p>
      </dgm:t>
    </dgm:pt>
    <dgm:pt modelId="{779CE7F6-B508-42B3-B3DF-8AB77D2670AA}" type="parTrans" cxnId="{5F694291-80EB-41D7-9A5A-87066D75A5A8}">
      <dgm:prSet/>
      <dgm:spPr/>
      <dgm:t>
        <a:bodyPr/>
        <a:lstStyle/>
        <a:p>
          <a:endParaRPr lang="en-US"/>
        </a:p>
      </dgm:t>
    </dgm:pt>
    <dgm:pt modelId="{E19261F5-9B74-47B1-8EA5-EE33D6B74E31}" type="sibTrans" cxnId="{5F694291-80EB-41D7-9A5A-87066D75A5A8}">
      <dgm:prSet/>
      <dgm:spPr/>
      <dgm:t>
        <a:bodyPr/>
        <a:lstStyle/>
        <a:p>
          <a:endParaRPr lang="en-US"/>
        </a:p>
      </dgm:t>
    </dgm:pt>
    <dgm:pt modelId="{46D9598D-E695-4E40-BA40-1FF8B8E8D6F8}">
      <dgm:prSet/>
      <dgm:spPr/>
      <dgm:t>
        <a:bodyPr/>
        <a:lstStyle/>
        <a:p>
          <a:r>
            <a:rPr lang="cs-CZ" dirty="0"/>
            <a:t>Konzultanti</a:t>
          </a:r>
          <a:endParaRPr lang="en-US" dirty="0"/>
        </a:p>
      </dgm:t>
    </dgm:pt>
    <dgm:pt modelId="{367DECE4-12C4-42E4-865D-A9B04F2EB4EB}" type="parTrans" cxnId="{A20520C9-7E79-44EA-86E3-C18A76F8C004}">
      <dgm:prSet/>
      <dgm:spPr/>
      <dgm:t>
        <a:bodyPr/>
        <a:lstStyle/>
        <a:p>
          <a:endParaRPr lang="en-US"/>
        </a:p>
      </dgm:t>
    </dgm:pt>
    <dgm:pt modelId="{997A2695-884B-49EF-A779-EF5A5D3F79EA}" type="sibTrans" cxnId="{A20520C9-7E79-44EA-86E3-C18A76F8C004}">
      <dgm:prSet/>
      <dgm:spPr/>
      <dgm:t>
        <a:bodyPr/>
        <a:lstStyle/>
        <a:p>
          <a:endParaRPr lang="en-US"/>
        </a:p>
      </dgm:t>
    </dgm:pt>
    <dgm:pt modelId="{BF3D15BA-F44F-42CF-8A33-CDDC0AA36D0B}">
      <dgm:prSet/>
      <dgm:spPr/>
      <dgm:t>
        <a:bodyPr/>
        <a:lstStyle/>
        <a:p>
          <a:r>
            <a:rPr lang="cs-CZ" dirty="0"/>
            <a:t>Spoluautoři otázek …</a:t>
          </a:r>
          <a:endParaRPr lang="en-US" dirty="0"/>
        </a:p>
      </dgm:t>
    </dgm:pt>
    <dgm:pt modelId="{A7529650-C7F5-4F94-B8A3-21246129EC17}" type="parTrans" cxnId="{02C0E133-DB91-4966-A00B-BDA48736D795}">
      <dgm:prSet/>
      <dgm:spPr/>
      <dgm:t>
        <a:bodyPr/>
        <a:lstStyle/>
        <a:p>
          <a:endParaRPr lang="en-US"/>
        </a:p>
      </dgm:t>
    </dgm:pt>
    <dgm:pt modelId="{731FFDD6-A69C-4B67-A000-C988F5B57BB8}" type="sibTrans" cxnId="{02C0E133-DB91-4966-A00B-BDA48736D795}">
      <dgm:prSet/>
      <dgm:spPr/>
      <dgm:t>
        <a:bodyPr/>
        <a:lstStyle/>
        <a:p>
          <a:endParaRPr lang="en-US"/>
        </a:p>
      </dgm:t>
    </dgm:pt>
    <dgm:pt modelId="{6406D097-77F5-44FD-8B1C-228E42B392D2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/>
            <a:t>Politika a veřejné mínění</a:t>
          </a:r>
          <a:endParaRPr lang="en-US" dirty="0"/>
        </a:p>
      </dgm:t>
    </dgm:pt>
    <dgm:pt modelId="{583699A9-0E68-423E-A029-3ECBDBF5B96C}" type="parTrans" cxnId="{2AF6C043-B58E-4D87-8602-7BF4C1C7B365}">
      <dgm:prSet/>
      <dgm:spPr/>
      <dgm:t>
        <a:bodyPr/>
        <a:lstStyle/>
        <a:p>
          <a:endParaRPr lang="en-US"/>
        </a:p>
      </dgm:t>
    </dgm:pt>
    <dgm:pt modelId="{ED446B15-89C0-47CB-9258-A795B8D582E9}" type="sibTrans" cxnId="{2AF6C043-B58E-4D87-8602-7BF4C1C7B365}">
      <dgm:prSet/>
      <dgm:spPr/>
      <dgm:t>
        <a:bodyPr/>
        <a:lstStyle/>
        <a:p>
          <a:endParaRPr lang="en-US"/>
        </a:p>
      </dgm:t>
    </dgm:pt>
    <dgm:pt modelId="{3BC7E445-3D34-40B3-B010-4A9FFC9E2977}">
      <dgm:prSet/>
      <dgm:spPr/>
      <dgm:t>
        <a:bodyPr/>
        <a:lstStyle/>
        <a:p>
          <a:r>
            <a:rPr lang="cs-CZ" dirty="0"/>
            <a:t>Poskytování zpětných vazeb politikům</a:t>
          </a:r>
          <a:endParaRPr lang="en-US" dirty="0"/>
        </a:p>
      </dgm:t>
    </dgm:pt>
    <dgm:pt modelId="{50B959B3-EE11-4DAA-A34F-47B47C3ED6AA}" type="parTrans" cxnId="{DAF4C947-A123-4345-BE6F-03D21CA83ACE}">
      <dgm:prSet/>
      <dgm:spPr/>
      <dgm:t>
        <a:bodyPr/>
        <a:lstStyle/>
        <a:p>
          <a:endParaRPr lang="en-US"/>
        </a:p>
      </dgm:t>
    </dgm:pt>
    <dgm:pt modelId="{928F9695-2D25-49AF-99BE-9DFAED3ADB09}" type="sibTrans" cxnId="{DAF4C947-A123-4345-BE6F-03D21CA83ACE}">
      <dgm:prSet/>
      <dgm:spPr/>
      <dgm:t>
        <a:bodyPr/>
        <a:lstStyle/>
        <a:p>
          <a:endParaRPr lang="en-US"/>
        </a:p>
      </dgm:t>
    </dgm:pt>
    <dgm:pt modelId="{F69401D5-EB10-4967-8D19-79EB16491B94}">
      <dgm:prSet/>
      <dgm:spPr/>
      <dgm:t>
        <a:bodyPr/>
        <a:lstStyle/>
        <a:p>
          <a:r>
            <a:rPr lang="cs-CZ" dirty="0"/>
            <a:t>Zapojení do médií</a:t>
          </a:r>
          <a:endParaRPr lang="en-US" dirty="0"/>
        </a:p>
      </dgm:t>
    </dgm:pt>
    <dgm:pt modelId="{66421444-403F-4D2A-AC02-E04E9F84BAEE}" type="parTrans" cxnId="{A449BF25-18AD-4530-960A-8D2FCE042292}">
      <dgm:prSet/>
      <dgm:spPr/>
      <dgm:t>
        <a:bodyPr/>
        <a:lstStyle/>
        <a:p>
          <a:endParaRPr lang="en-US"/>
        </a:p>
      </dgm:t>
    </dgm:pt>
    <dgm:pt modelId="{ACB44478-D545-41C1-8DD4-B5D2B0728009}" type="sibTrans" cxnId="{A449BF25-18AD-4530-960A-8D2FCE042292}">
      <dgm:prSet/>
      <dgm:spPr/>
      <dgm:t>
        <a:bodyPr/>
        <a:lstStyle/>
        <a:p>
          <a:endParaRPr lang="en-US"/>
        </a:p>
      </dgm:t>
    </dgm:pt>
    <dgm:pt modelId="{F096F289-D416-4598-844A-8EFCF048B232}">
      <dgm:prSet phldrT="[Text]"/>
      <dgm:spPr/>
      <dgm:t>
        <a:bodyPr/>
        <a:lstStyle/>
        <a:p>
          <a:r>
            <a:rPr lang="cs-CZ" dirty="0"/>
            <a:t>Utváření zájmových a lokálních komunit</a:t>
          </a:r>
          <a:endParaRPr lang="en-US" dirty="0"/>
        </a:p>
      </dgm:t>
    </dgm:pt>
    <dgm:pt modelId="{6AFC4323-D017-43E7-B120-6A72BF9C3A29}" type="parTrans" cxnId="{DBA2E5A8-B1A0-412C-B1F2-5327987FD867}">
      <dgm:prSet/>
      <dgm:spPr/>
    </dgm:pt>
    <dgm:pt modelId="{F4DBB3BA-2FD0-4945-8ADC-C3015668CB6E}" type="sibTrans" cxnId="{DBA2E5A8-B1A0-412C-B1F2-5327987FD867}">
      <dgm:prSet/>
      <dgm:spPr/>
    </dgm:pt>
    <dgm:pt modelId="{07E8A406-3083-4D27-A6B2-71759CDF99A6}" type="pres">
      <dgm:prSet presAssocID="{F357953A-882C-4DD3-A7A7-3088BC777504}" presName="Name0" presStyleCnt="0">
        <dgm:presLayoutVars>
          <dgm:dir/>
          <dgm:animLvl val="lvl"/>
          <dgm:resizeHandles/>
        </dgm:presLayoutVars>
      </dgm:prSet>
      <dgm:spPr/>
    </dgm:pt>
    <dgm:pt modelId="{FEC1D24E-9D75-4F89-ABD3-3779D2FECB26}" type="pres">
      <dgm:prSet presAssocID="{82221A99-C24A-44D0-BD64-5B69A167FE0A}" presName="linNode" presStyleCnt="0"/>
      <dgm:spPr/>
    </dgm:pt>
    <dgm:pt modelId="{FC11A629-F80C-41E8-BE71-2F26AC38702A}" type="pres">
      <dgm:prSet presAssocID="{82221A99-C24A-44D0-BD64-5B69A167FE0A}" presName="parentShp" presStyleLbl="node1" presStyleIdx="0" presStyleCnt="5">
        <dgm:presLayoutVars>
          <dgm:bulletEnabled val="1"/>
        </dgm:presLayoutVars>
      </dgm:prSet>
      <dgm:spPr/>
    </dgm:pt>
    <dgm:pt modelId="{36B15090-B52E-4936-92B6-DC8A2560F4E4}" type="pres">
      <dgm:prSet presAssocID="{82221A99-C24A-44D0-BD64-5B69A167FE0A}" presName="childShp" presStyleLbl="bgAccFollowNode1" presStyleIdx="0" presStyleCnt="5">
        <dgm:presLayoutVars>
          <dgm:bulletEnabled val="1"/>
        </dgm:presLayoutVars>
      </dgm:prSet>
      <dgm:spPr/>
    </dgm:pt>
    <dgm:pt modelId="{F110EE2D-E0E6-46AD-8E66-EE9A0AFC53E8}" type="pres">
      <dgm:prSet presAssocID="{D1E8F3B0-CB99-4A71-959A-574FB06D6D5B}" presName="spacing" presStyleCnt="0"/>
      <dgm:spPr/>
    </dgm:pt>
    <dgm:pt modelId="{671BA45E-4679-40C5-B889-DD4FEDCF2BA6}" type="pres">
      <dgm:prSet presAssocID="{9BC558F7-DC64-48F5-B1AD-5E758D571A0B}" presName="linNode" presStyleCnt="0"/>
      <dgm:spPr/>
    </dgm:pt>
    <dgm:pt modelId="{24DC05D1-311D-40DD-9B9B-281C9F267ADC}" type="pres">
      <dgm:prSet presAssocID="{9BC558F7-DC64-48F5-B1AD-5E758D571A0B}" presName="parentShp" presStyleLbl="node1" presStyleIdx="1" presStyleCnt="5">
        <dgm:presLayoutVars>
          <dgm:bulletEnabled val="1"/>
        </dgm:presLayoutVars>
      </dgm:prSet>
      <dgm:spPr/>
    </dgm:pt>
    <dgm:pt modelId="{296A164F-A36D-446E-8618-3A7FD07186C5}" type="pres">
      <dgm:prSet presAssocID="{9BC558F7-DC64-48F5-B1AD-5E758D571A0B}" presName="childShp" presStyleLbl="bgAccFollowNode1" presStyleIdx="1" presStyleCnt="5">
        <dgm:presLayoutVars>
          <dgm:bulletEnabled val="1"/>
        </dgm:presLayoutVars>
      </dgm:prSet>
      <dgm:spPr/>
    </dgm:pt>
    <dgm:pt modelId="{1ADC507D-F3DC-4868-86D7-D5578CCE178C}" type="pres">
      <dgm:prSet presAssocID="{BE84D6ED-BC1F-4A6B-8CCA-6885EF5F9BAB}" presName="spacing" presStyleCnt="0"/>
      <dgm:spPr/>
    </dgm:pt>
    <dgm:pt modelId="{EA4504B0-85E3-42C0-9413-5B8F068F6554}" type="pres">
      <dgm:prSet presAssocID="{F9A8E77A-B764-4B95-9E8D-8C0D5E0626A0}" presName="linNode" presStyleCnt="0"/>
      <dgm:spPr/>
    </dgm:pt>
    <dgm:pt modelId="{E7084D32-DBC9-4EFF-B487-60926B0741E7}" type="pres">
      <dgm:prSet presAssocID="{F9A8E77A-B764-4B95-9E8D-8C0D5E0626A0}" presName="parentShp" presStyleLbl="node1" presStyleIdx="2" presStyleCnt="5">
        <dgm:presLayoutVars>
          <dgm:bulletEnabled val="1"/>
        </dgm:presLayoutVars>
      </dgm:prSet>
      <dgm:spPr/>
    </dgm:pt>
    <dgm:pt modelId="{B40E9886-45D3-4A60-A205-9E93BB4F2BD7}" type="pres">
      <dgm:prSet presAssocID="{F9A8E77A-B764-4B95-9E8D-8C0D5E0626A0}" presName="childShp" presStyleLbl="bgAccFollowNode1" presStyleIdx="2" presStyleCnt="5">
        <dgm:presLayoutVars>
          <dgm:bulletEnabled val="1"/>
        </dgm:presLayoutVars>
      </dgm:prSet>
      <dgm:spPr/>
    </dgm:pt>
    <dgm:pt modelId="{EC647049-C8CE-449A-8ED4-CDBCA3704E2C}" type="pres">
      <dgm:prSet presAssocID="{00C484DC-F018-40AA-8615-8FCB09499469}" presName="spacing" presStyleCnt="0"/>
      <dgm:spPr/>
    </dgm:pt>
    <dgm:pt modelId="{C14BDA03-FC65-42AF-91B4-180E74E5E338}" type="pres">
      <dgm:prSet presAssocID="{ACDE34FE-FF65-4134-9861-A0DE0EC00C51}" presName="linNode" presStyleCnt="0"/>
      <dgm:spPr/>
    </dgm:pt>
    <dgm:pt modelId="{000B32C7-774C-447F-83A6-C864514D73F9}" type="pres">
      <dgm:prSet presAssocID="{ACDE34FE-FF65-4134-9861-A0DE0EC00C51}" presName="parentShp" presStyleLbl="node1" presStyleIdx="3" presStyleCnt="5">
        <dgm:presLayoutVars>
          <dgm:bulletEnabled val="1"/>
        </dgm:presLayoutVars>
      </dgm:prSet>
      <dgm:spPr/>
    </dgm:pt>
    <dgm:pt modelId="{C06A89AA-78A2-45B7-9481-6532E8EFAA78}" type="pres">
      <dgm:prSet presAssocID="{ACDE34FE-FF65-4134-9861-A0DE0EC00C51}" presName="childShp" presStyleLbl="bgAccFollowNode1" presStyleIdx="3" presStyleCnt="5">
        <dgm:presLayoutVars>
          <dgm:bulletEnabled val="1"/>
        </dgm:presLayoutVars>
      </dgm:prSet>
      <dgm:spPr/>
    </dgm:pt>
    <dgm:pt modelId="{E9F6F7D7-A119-4927-AAF2-ED3193114441}" type="pres">
      <dgm:prSet presAssocID="{542660FD-8334-4271-91D5-11F0F216E67F}" presName="spacing" presStyleCnt="0"/>
      <dgm:spPr/>
    </dgm:pt>
    <dgm:pt modelId="{6413CBFE-BB0D-47E1-9E61-F6F126CE49EF}" type="pres">
      <dgm:prSet presAssocID="{6406D097-77F5-44FD-8B1C-228E42B392D2}" presName="linNode" presStyleCnt="0"/>
      <dgm:spPr/>
    </dgm:pt>
    <dgm:pt modelId="{E312DA3A-E2AC-471A-BBAA-C8403E60A0E3}" type="pres">
      <dgm:prSet presAssocID="{6406D097-77F5-44FD-8B1C-228E42B392D2}" presName="parentShp" presStyleLbl="node1" presStyleIdx="4" presStyleCnt="5">
        <dgm:presLayoutVars>
          <dgm:bulletEnabled val="1"/>
        </dgm:presLayoutVars>
      </dgm:prSet>
      <dgm:spPr/>
    </dgm:pt>
    <dgm:pt modelId="{1F1C9ADB-C443-4377-AF75-60F71A6BC2E5}" type="pres">
      <dgm:prSet presAssocID="{6406D097-77F5-44FD-8B1C-228E42B392D2}" presName="childShp" presStyleLbl="bgAccFollowNode1" presStyleIdx="4" presStyleCnt="5">
        <dgm:presLayoutVars>
          <dgm:bulletEnabled val="1"/>
        </dgm:presLayoutVars>
      </dgm:prSet>
      <dgm:spPr/>
    </dgm:pt>
  </dgm:ptLst>
  <dgm:cxnLst>
    <dgm:cxn modelId="{A38A9D11-F045-4380-B2B1-D0E660D8B073}" type="presOf" srcId="{BF3D15BA-F44F-42CF-8A33-CDDC0AA36D0B}" destId="{B40E9886-45D3-4A60-A205-9E93BB4F2BD7}" srcOrd="0" destOrd="1" presId="urn:microsoft.com/office/officeart/2005/8/layout/vList6"/>
    <dgm:cxn modelId="{2D9AB816-3AC2-4BAA-BE93-A536E3A969DA}" srcId="{82221A99-C24A-44D0-BD64-5B69A167FE0A}" destId="{3B9EF59D-62EB-4C0A-9ECF-C5982F6C662E}" srcOrd="1" destOrd="0" parTransId="{C0511F61-9514-48AB-B795-F76C6ECB21EC}" sibTransId="{67A429C4-440B-4429-B447-5FA7D89BE7B5}"/>
    <dgm:cxn modelId="{A449BF25-18AD-4530-960A-8D2FCE042292}" srcId="{6406D097-77F5-44FD-8B1C-228E42B392D2}" destId="{F69401D5-EB10-4967-8D19-79EB16491B94}" srcOrd="1" destOrd="0" parTransId="{66421444-403F-4D2A-AC02-E04E9F84BAEE}" sibTransId="{ACB44478-D545-41C1-8DD4-B5D2B0728009}"/>
    <dgm:cxn modelId="{02C0E133-DB91-4966-A00B-BDA48736D795}" srcId="{F9A8E77A-B764-4B95-9E8D-8C0D5E0626A0}" destId="{BF3D15BA-F44F-42CF-8A33-CDDC0AA36D0B}" srcOrd="1" destOrd="0" parTransId="{A7529650-C7F5-4F94-B8A3-21246129EC17}" sibTransId="{731FFDD6-A69C-4B67-A000-C988F5B57BB8}"/>
    <dgm:cxn modelId="{676DA460-71E8-452E-A753-27E3BD4EC82E}" type="presOf" srcId="{3B9EF59D-62EB-4C0A-9ECF-C5982F6C662E}" destId="{36B15090-B52E-4936-92B6-DC8A2560F4E4}" srcOrd="0" destOrd="1" presId="urn:microsoft.com/office/officeart/2005/8/layout/vList6"/>
    <dgm:cxn modelId="{2AF6C043-B58E-4D87-8602-7BF4C1C7B365}" srcId="{F357953A-882C-4DD3-A7A7-3088BC777504}" destId="{6406D097-77F5-44FD-8B1C-228E42B392D2}" srcOrd="4" destOrd="0" parTransId="{583699A9-0E68-423E-A029-3ECBDBF5B96C}" sibTransId="{ED446B15-89C0-47CB-9258-A795B8D582E9}"/>
    <dgm:cxn modelId="{DAF4C947-A123-4345-BE6F-03D21CA83ACE}" srcId="{6406D097-77F5-44FD-8B1C-228E42B392D2}" destId="{3BC7E445-3D34-40B3-B010-4A9FFC9E2977}" srcOrd="0" destOrd="0" parTransId="{50B959B3-EE11-4DAA-A34F-47B47C3ED6AA}" sibTransId="{928F9695-2D25-49AF-99BE-9DFAED3ADB09}"/>
    <dgm:cxn modelId="{C3D26448-6C6D-464D-9CDF-3434B74A2C40}" type="presOf" srcId="{F69401D5-EB10-4967-8D19-79EB16491B94}" destId="{1F1C9ADB-C443-4377-AF75-60F71A6BC2E5}" srcOrd="0" destOrd="1" presId="urn:microsoft.com/office/officeart/2005/8/layout/vList6"/>
    <dgm:cxn modelId="{0FBD026A-1EF8-4D2D-B993-ACFECEF88203}" type="presOf" srcId="{24B55D81-8B55-47A0-8755-8F94117FCD48}" destId="{296A164F-A36D-446E-8618-3A7FD07186C5}" srcOrd="0" destOrd="0" presId="urn:microsoft.com/office/officeart/2005/8/layout/vList6"/>
    <dgm:cxn modelId="{9B6E1F6E-B185-42BC-B7A9-1CC96ECC37C0}" type="presOf" srcId="{3BC7E445-3D34-40B3-B010-4A9FFC9E2977}" destId="{1F1C9ADB-C443-4377-AF75-60F71A6BC2E5}" srcOrd="0" destOrd="0" presId="urn:microsoft.com/office/officeart/2005/8/layout/vList6"/>
    <dgm:cxn modelId="{69557350-B72F-4531-B860-68707664DBBA}" srcId="{F357953A-882C-4DD3-A7A7-3088BC777504}" destId="{9BC558F7-DC64-48F5-B1AD-5E758D571A0B}" srcOrd="1" destOrd="0" parTransId="{8625D77B-BAE9-479B-B847-CD3EC4264D31}" sibTransId="{BE84D6ED-BC1F-4A6B-8CCA-6885EF5F9BAB}"/>
    <dgm:cxn modelId="{39931154-FABE-4E4C-9201-C25C3678F759}" srcId="{F357953A-882C-4DD3-A7A7-3088BC777504}" destId="{F9A8E77A-B764-4B95-9E8D-8C0D5E0626A0}" srcOrd="2" destOrd="0" parTransId="{1615F537-235B-44DC-9675-40A69DFB4850}" sibTransId="{00C484DC-F018-40AA-8615-8FCB09499469}"/>
    <dgm:cxn modelId="{A55F4754-3F49-4E57-A589-EADC85667626}" srcId="{9BC558F7-DC64-48F5-B1AD-5E758D571A0B}" destId="{24B55D81-8B55-47A0-8755-8F94117FCD48}" srcOrd="0" destOrd="0" parTransId="{D235868C-CF67-427D-9EFC-707E6313CD0C}" sibTransId="{82B5D5EB-E070-446D-B1BD-43CF05BC044C}"/>
    <dgm:cxn modelId="{0A8E3578-0F13-47B2-9D47-360C5E38E4A8}" type="presOf" srcId="{82221A99-C24A-44D0-BD64-5B69A167FE0A}" destId="{FC11A629-F80C-41E8-BE71-2F26AC38702A}" srcOrd="0" destOrd="0" presId="urn:microsoft.com/office/officeart/2005/8/layout/vList6"/>
    <dgm:cxn modelId="{84BAC678-C496-4BFE-B7A2-8A1C6B2978CD}" type="presOf" srcId="{F357953A-882C-4DD3-A7A7-3088BC777504}" destId="{07E8A406-3083-4D27-A6B2-71759CDF99A6}" srcOrd="0" destOrd="0" presId="urn:microsoft.com/office/officeart/2005/8/layout/vList6"/>
    <dgm:cxn modelId="{CE5B3886-327F-4EC8-AB35-A211537C94BD}" type="presOf" srcId="{F9A8E77A-B764-4B95-9E8D-8C0D5E0626A0}" destId="{E7084D32-DBC9-4EFF-B487-60926B0741E7}" srcOrd="0" destOrd="0" presId="urn:microsoft.com/office/officeart/2005/8/layout/vList6"/>
    <dgm:cxn modelId="{87B8CE8E-63DC-441E-AA39-8F3CF5F8900E}" type="presOf" srcId="{D193EF15-2BAC-46B9-B5CE-46156656583D}" destId="{296A164F-A36D-446E-8618-3A7FD07186C5}" srcOrd="0" destOrd="1" presId="urn:microsoft.com/office/officeart/2005/8/layout/vList6"/>
    <dgm:cxn modelId="{5F694291-80EB-41D7-9A5A-87066D75A5A8}" srcId="{9BC558F7-DC64-48F5-B1AD-5E758D571A0B}" destId="{D193EF15-2BAC-46B9-B5CE-46156656583D}" srcOrd="1" destOrd="0" parTransId="{779CE7F6-B508-42B3-B3DF-8AB77D2670AA}" sibTransId="{E19261F5-9B74-47B1-8EA5-EE33D6B74E31}"/>
    <dgm:cxn modelId="{F78DD29E-C35B-4789-85CE-6EDE13927413}" type="presOf" srcId="{6406D097-77F5-44FD-8B1C-228E42B392D2}" destId="{E312DA3A-E2AC-471A-BBAA-C8403E60A0E3}" srcOrd="0" destOrd="0" presId="urn:microsoft.com/office/officeart/2005/8/layout/vList6"/>
    <dgm:cxn modelId="{D9C34FA7-9653-449F-811F-5A64445E0E8F}" srcId="{82221A99-C24A-44D0-BD64-5B69A167FE0A}" destId="{1AAE0C3D-39E4-44F0-902B-965AA2115FDC}" srcOrd="0" destOrd="0" parTransId="{7DA9B8E7-C082-429C-8CCB-3B97E46EA0B0}" sibTransId="{B82125C7-0955-443A-8ADE-8BC3DB50664D}"/>
    <dgm:cxn modelId="{DBA2E5A8-B1A0-412C-B1F2-5327987FD867}" srcId="{ACDE34FE-FF65-4134-9861-A0DE0EC00C51}" destId="{F096F289-D416-4598-844A-8EFCF048B232}" srcOrd="0" destOrd="0" parTransId="{6AFC4323-D017-43E7-B120-6A72BF9C3A29}" sibTransId="{F4DBB3BA-2FD0-4945-8ADC-C3015668CB6E}"/>
    <dgm:cxn modelId="{7B7E46C0-3466-4724-B6AA-C45268E633C7}" type="presOf" srcId="{9BC558F7-DC64-48F5-B1AD-5E758D571A0B}" destId="{24DC05D1-311D-40DD-9B9B-281C9F267ADC}" srcOrd="0" destOrd="0" presId="urn:microsoft.com/office/officeart/2005/8/layout/vList6"/>
    <dgm:cxn modelId="{1313D9C4-7AC7-465F-AF08-B29D863C81CD}" srcId="{F357953A-882C-4DD3-A7A7-3088BC777504}" destId="{82221A99-C24A-44D0-BD64-5B69A167FE0A}" srcOrd="0" destOrd="0" parTransId="{E5D3A84C-8379-4A07-8A3E-709A6EBBAB69}" sibTransId="{D1E8F3B0-CB99-4A71-959A-574FB06D6D5B}"/>
    <dgm:cxn modelId="{A20520C9-7E79-44EA-86E3-C18A76F8C004}" srcId="{F9A8E77A-B764-4B95-9E8D-8C0D5E0626A0}" destId="{46D9598D-E695-4E40-BA40-1FF8B8E8D6F8}" srcOrd="0" destOrd="0" parTransId="{367DECE4-12C4-42E4-865D-A9B04F2EB4EB}" sibTransId="{997A2695-884B-49EF-A779-EF5A5D3F79EA}"/>
    <dgm:cxn modelId="{2C47C2D0-5302-47F5-8262-23BD9E565D1B}" type="presOf" srcId="{46D9598D-E695-4E40-BA40-1FF8B8E8D6F8}" destId="{B40E9886-45D3-4A60-A205-9E93BB4F2BD7}" srcOrd="0" destOrd="0" presId="urn:microsoft.com/office/officeart/2005/8/layout/vList6"/>
    <dgm:cxn modelId="{AA0AECD7-0E34-4A33-A511-2B58008B4503}" type="presOf" srcId="{ACDE34FE-FF65-4134-9861-A0DE0EC00C51}" destId="{000B32C7-774C-447F-83A6-C864514D73F9}" srcOrd="0" destOrd="0" presId="urn:microsoft.com/office/officeart/2005/8/layout/vList6"/>
    <dgm:cxn modelId="{FD3653DB-A419-42E4-B665-41307050DB0B}" srcId="{F357953A-882C-4DD3-A7A7-3088BC777504}" destId="{ACDE34FE-FF65-4134-9861-A0DE0EC00C51}" srcOrd="3" destOrd="0" parTransId="{C49AF360-3A89-4B9A-98D3-33A6ECE4841C}" sibTransId="{542660FD-8334-4271-91D5-11F0F216E67F}"/>
    <dgm:cxn modelId="{FFB71DE5-2B0F-4690-8270-BB1EB51BB0BE}" type="presOf" srcId="{FC3A6DCA-6C24-4B4F-965B-C1E604DE0F5B}" destId="{C06A89AA-78A2-45B7-9481-6532E8EFAA78}" srcOrd="0" destOrd="1" presId="urn:microsoft.com/office/officeart/2005/8/layout/vList6"/>
    <dgm:cxn modelId="{AEF62DE6-069C-4D24-AAC5-F59A16ABD73C}" type="presOf" srcId="{F096F289-D416-4598-844A-8EFCF048B232}" destId="{C06A89AA-78A2-45B7-9481-6532E8EFAA78}" srcOrd="0" destOrd="0" presId="urn:microsoft.com/office/officeart/2005/8/layout/vList6"/>
    <dgm:cxn modelId="{8348B9EA-C3C8-44E0-AE10-166D0F2E0BE7}" srcId="{ACDE34FE-FF65-4134-9861-A0DE0EC00C51}" destId="{FC3A6DCA-6C24-4B4F-965B-C1E604DE0F5B}" srcOrd="1" destOrd="0" parTransId="{7B54EA2D-52B7-43B0-A080-10A54196CDE9}" sibTransId="{444EC2CB-7500-40F9-9690-263A8F85CAB4}"/>
    <dgm:cxn modelId="{426660FD-E02A-409F-90F5-11645C37C8CC}" type="presOf" srcId="{1AAE0C3D-39E4-44F0-902B-965AA2115FDC}" destId="{36B15090-B52E-4936-92B6-DC8A2560F4E4}" srcOrd="0" destOrd="0" presId="urn:microsoft.com/office/officeart/2005/8/layout/vList6"/>
    <dgm:cxn modelId="{919736F3-ED2C-4DA3-A557-5A0CF6722564}" type="presParOf" srcId="{07E8A406-3083-4D27-A6B2-71759CDF99A6}" destId="{FEC1D24E-9D75-4F89-ABD3-3779D2FECB26}" srcOrd="0" destOrd="0" presId="urn:microsoft.com/office/officeart/2005/8/layout/vList6"/>
    <dgm:cxn modelId="{77AAB696-6994-419D-BEE9-B0CE466ADBE7}" type="presParOf" srcId="{FEC1D24E-9D75-4F89-ABD3-3779D2FECB26}" destId="{FC11A629-F80C-41E8-BE71-2F26AC38702A}" srcOrd="0" destOrd="0" presId="urn:microsoft.com/office/officeart/2005/8/layout/vList6"/>
    <dgm:cxn modelId="{4DE36B95-29BA-461D-B4B6-276B0B15E733}" type="presParOf" srcId="{FEC1D24E-9D75-4F89-ABD3-3779D2FECB26}" destId="{36B15090-B52E-4936-92B6-DC8A2560F4E4}" srcOrd="1" destOrd="0" presId="urn:microsoft.com/office/officeart/2005/8/layout/vList6"/>
    <dgm:cxn modelId="{748CB48C-C203-422E-AF08-A17764EB6039}" type="presParOf" srcId="{07E8A406-3083-4D27-A6B2-71759CDF99A6}" destId="{F110EE2D-E0E6-46AD-8E66-EE9A0AFC53E8}" srcOrd="1" destOrd="0" presId="urn:microsoft.com/office/officeart/2005/8/layout/vList6"/>
    <dgm:cxn modelId="{85A7916F-C65B-40C5-8198-A0499B318AE9}" type="presParOf" srcId="{07E8A406-3083-4D27-A6B2-71759CDF99A6}" destId="{671BA45E-4679-40C5-B889-DD4FEDCF2BA6}" srcOrd="2" destOrd="0" presId="urn:microsoft.com/office/officeart/2005/8/layout/vList6"/>
    <dgm:cxn modelId="{D3D48E4D-378B-4319-9135-4A6CA2E3A8E4}" type="presParOf" srcId="{671BA45E-4679-40C5-B889-DD4FEDCF2BA6}" destId="{24DC05D1-311D-40DD-9B9B-281C9F267ADC}" srcOrd="0" destOrd="0" presId="urn:microsoft.com/office/officeart/2005/8/layout/vList6"/>
    <dgm:cxn modelId="{B26FA416-B194-4DE7-818C-48E731208612}" type="presParOf" srcId="{671BA45E-4679-40C5-B889-DD4FEDCF2BA6}" destId="{296A164F-A36D-446E-8618-3A7FD07186C5}" srcOrd="1" destOrd="0" presId="urn:microsoft.com/office/officeart/2005/8/layout/vList6"/>
    <dgm:cxn modelId="{A5EC9998-6D8D-4656-A6A8-5603DB074537}" type="presParOf" srcId="{07E8A406-3083-4D27-A6B2-71759CDF99A6}" destId="{1ADC507D-F3DC-4868-86D7-D5578CCE178C}" srcOrd="3" destOrd="0" presId="urn:microsoft.com/office/officeart/2005/8/layout/vList6"/>
    <dgm:cxn modelId="{C5160EA9-8A5C-4686-8797-D243FC1526B7}" type="presParOf" srcId="{07E8A406-3083-4D27-A6B2-71759CDF99A6}" destId="{EA4504B0-85E3-42C0-9413-5B8F068F6554}" srcOrd="4" destOrd="0" presId="urn:microsoft.com/office/officeart/2005/8/layout/vList6"/>
    <dgm:cxn modelId="{B99F1098-0C50-48DA-AA9C-C80ADB342F72}" type="presParOf" srcId="{EA4504B0-85E3-42C0-9413-5B8F068F6554}" destId="{E7084D32-DBC9-4EFF-B487-60926B0741E7}" srcOrd="0" destOrd="0" presId="urn:microsoft.com/office/officeart/2005/8/layout/vList6"/>
    <dgm:cxn modelId="{36B7E158-339C-411B-9895-C397D3148A5D}" type="presParOf" srcId="{EA4504B0-85E3-42C0-9413-5B8F068F6554}" destId="{B40E9886-45D3-4A60-A205-9E93BB4F2BD7}" srcOrd="1" destOrd="0" presId="urn:microsoft.com/office/officeart/2005/8/layout/vList6"/>
    <dgm:cxn modelId="{857BDB6A-B0B7-475C-B0F4-D2910C5A1F00}" type="presParOf" srcId="{07E8A406-3083-4D27-A6B2-71759CDF99A6}" destId="{EC647049-C8CE-449A-8ED4-CDBCA3704E2C}" srcOrd="5" destOrd="0" presId="urn:microsoft.com/office/officeart/2005/8/layout/vList6"/>
    <dgm:cxn modelId="{63096C94-F98E-4294-9C26-94A90D84388D}" type="presParOf" srcId="{07E8A406-3083-4D27-A6B2-71759CDF99A6}" destId="{C14BDA03-FC65-42AF-91B4-180E74E5E338}" srcOrd="6" destOrd="0" presId="urn:microsoft.com/office/officeart/2005/8/layout/vList6"/>
    <dgm:cxn modelId="{52E5A2A8-D244-44A0-9D40-3DC0777B13AD}" type="presParOf" srcId="{C14BDA03-FC65-42AF-91B4-180E74E5E338}" destId="{000B32C7-774C-447F-83A6-C864514D73F9}" srcOrd="0" destOrd="0" presId="urn:microsoft.com/office/officeart/2005/8/layout/vList6"/>
    <dgm:cxn modelId="{10C553B4-202F-4E4D-808E-BF352E93B979}" type="presParOf" srcId="{C14BDA03-FC65-42AF-91B4-180E74E5E338}" destId="{C06A89AA-78A2-45B7-9481-6532E8EFAA78}" srcOrd="1" destOrd="0" presId="urn:microsoft.com/office/officeart/2005/8/layout/vList6"/>
    <dgm:cxn modelId="{62FCFB42-DB2E-43BF-A007-FAF0C967E8A5}" type="presParOf" srcId="{07E8A406-3083-4D27-A6B2-71759CDF99A6}" destId="{E9F6F7D7-A119-4927-AAF2-ED3193114441}" srcOrd="7" destOrd="0" presId="urn:microsoft.com/office/officeart/2005/8/layout/vList6"/>
    <dgm:cxn modelId="{3942D9D2-9A60-4628-9264-A96E507F31FF}" type="presParOf" srcId="{07E8A406-3083-4D27-A6B2-71759CDF99A6}" destId="{6413CBFE-BB0D-47E1-9E61-F6F126CE49EF}" srcOrd="8" destOrd="0" presId="urn:microsoft.com/office/officeart/2005/8/layout/vList6"/>
    <dgm:cxn modelId="{17C8152D-5242-4C3C-9468-00E5A9153F21}" type="presParOf" srcId="{6413CBFE-BB0D-47E1-9E61-F6F126CE49EF}" destId="{E312DA3A-E2AC-471A-BBAA-C8403E60A0E3}" srcOrd="0" destOrd="0" presId="urn:microsoft.com/office/officeart/2005/8/layout/vList6"/>
    <dgm:cxn modelId="{12E4254D-2893-4DD5-A91B-518F3629CF7E}" type="presParOf" srcId="{6413CBFE-BB0D-47E1-9E61-F6F126CE49EF}" destId="{1F1C9ADB-C443-4377-AF75-60F71A6BC2E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8ABB5C-9E1F-4025-B4EF-50CC034F4FC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1D1044-7EC7-4432-9F2A-7013E5668917}">
      <dgm:prSet phldrT="[Text]"/>
      <dgm:spPr/>
      <dgm:t>
        <a:bodyPr/>
        <a:lstStyle/>
        <a:p>
          <a:r>
            <a:rPr lang="cs-CZ" b="1" dirty="0"/>
            <a:t>Rozvoj dovedností a sebedůvěry zaměstnanců</a:t>
          </a:r>
          <a:endParaRPr lang="en-US" b="1" dirty="0"/>
        </a:p>
      </dgm:t>
    </dgm:pt>
    <dgm:pt modelId="{2E7574E2-8D67-4742-ABB3-88D0B9F7AACC}" type="parTrans" cxnId="{8C8C2205-C01A-43C3-9706-A8FB10025672}">
      <dgm:prSet/>
      <dgm:spPr/>
      <dgm:t>
        <a:bodyPr/>
        <a:lstStyle/>
        <a:p>
          <a:endParaRPr lang="en-US"/>
        </a:p>
      </dgm:t>
    </dgm:pt>
    <dgm:pt modelId="{B22EBBA7-9AFF-4765-A0A7-BFE1D41DE2D9}" type="sibTrans" cxnId="{8C8C2205-C01A-43C3-9706-A8FB10025672}">
      <dgm:prSet/>
      <dgm:spPr/>
      <dgm:t>
        <a:bodyPr/>
        <a:lstStyle/>
        <a:p>
          <a:endParaRPr lang="en-US"/>
        </a:p>
      </dgm:t>
    </dgm:pt>
    <dgm:pt modelId="{B57DF3CC-0552-438A-B7CB-05B651FA1041}">
      <dgm:prSet phldrT="[Text]"/>
      <dgm:spPr/>
      <dgm:t>
        <a:bodyPr/>
        <a:lstStyle/>
        <a:p>
          <a:r>
            <a:rPr lang="cs-CZ" dirty="0"/>
            <a:t>Nelze ponechat jen na několika participačních expertech</a:t>
          </a:r>
          <a:endParaRPr lang="en-US" dirty="0"/>
        </a:p>
      </dgm:t>
    </dgm:pt>
    <dgm:pt modelId="{CDBE3E81-7A5A-4916-870D-9A82DF990208}" type="parTrans" cxnId="{959E5691-946A-49F7-A8E4-BDE89DED13D2}">
      <dgm:prSet/>
      <dgm:spPr/>
      <dgm:t>
        <a:bodyPr/>
        <a:lstStyle/>
        <a:p>
          <a:endParaRPr lang="en-US"/>
        </a:p>
      </dgm:t>
    </dgm:pt>
    <dgm:pt modelId="{ADC739B4-93A8-452B-9DB3-69DFDD1288A9}" type="sibTrans" cxnId="{959E5691-946A-49F7-A8E4-BDE89DED13D2}">
      <dgm:prSet/>
      <dgm:spPr/>
      <dgm:t>
        <a:bodyPr/>
        <a:lstStyle/>
        <a:p>
          <a:endParaRPr lang="en-US"/>
        </a:p>
      </dgm:t>
    </dgm:pt>
    <dgm:pt modelId="{F72C786A-FDC0-41D3-882E-512E97133E0B}">
      <dgm:prSet phldrT="[Text]"/>
      <dgm:spPr/>
      <dgm:t>
        <a:bodyPr/>
        <a:lstStyle/>
        <a:p>
          <a:r>
            <a:rPr lang="cs-CZ" dirty="0"/>
            <a:t>Je věcí všech zaměstnanců (od vrátného po  šéfa)</a:t>
          </a:r>
          <a:endParaRPr lang="en-US" dirty="0"/>
        </a:p>
      </dgm:t>
    </dgm:pt>
    <dgm:pt modelId="{3976CE50-DFC9-48C1-BBA1-B985054DBF9E}" type="parTrans" cxnId="{06453446-3250-419F-A284-88FF619BB656}">
      <dgm:prSet/>
      <dgm:spPr/>
      <dgm:t>
        <a:bodyPr/>
        <a:lstStyle/>
        <a:p>
          <a:endParaRPr lang="en-US"/>
        </a:p>
      </dgm:t>
    </dgm:pt>
    <dgm:pt modelId="{9BB6F106-5E02-42A9-9C1F-D7D40FE0E823}" type="sibTrans" cxnId="{06453446-3250-419F-A284-88FF619BB656}">
      <dgm:prSet/>
      <dgm:spPr/>
      <dgm:t>
        <a:bodyPr/>
        <a:lstStyle/>
        <a:p>
          <a:endParaRPr lang="en-US"/>
        </a:p>
      </dgm:t>
    </dgm:pt>
    <dgm:pt modelId="{8ECDC8C5-F8E0-44D9-9995-BD8AE56AB3E1}">
      <dgm:prSet phldrT="[Text]"/>
      <dgm:spPr/>
      <dgm:t>
        <a:bodyPr/>
        <a:lstStyle/>
        <a:p>
          <a:r>
            <a:rPr lang="cs-CZ" b="1" dirty="0"/>
            <a:t>Rozvoj dovedností dětí a mládeže /Jarmila Zlatušková – Ptáčata/</a:t>
          </a:r>
          <a:endParaRPr lang="en-US" b="1" dirty="0"/>
        </a:p>
      </dgm:t>
    </dgm:pt>
    <dgm:pt modelId="{00C535A9-4CBA-484A-BDF5-6A769355213D}" type="parTrans" cxnId="{7BEEB50A-04BD-48CE-9EDB-D5858645BDFC}">
      <dgm:prSet/>
      <dgm:spPr/>
      <dgm:t>
        <a:bodyPr/>
        <a:lstStyle/>
        <a:p>
          <a:endParaRPr lang="en-US"/>
        </a:p>
      </dgm:t>
    </dgm:pt>
    <dgm:pt modelId="{8F2AE831-5838-451D-8A60-5BA6A4AE0C5E}" type="sibTrans" cxnId="{7BEEB50A-04BD-48CE-9EDB-D5858645BDFC}">
      <dgm:prSet/>
      <dgm:spPr/>
      <dgm:t>
        <a:bodyPr/>
        <a:lstStyle/>
        <a:p>
          <a:endParaRPr lang="en-US"/>
        </a:p>
      </dgm:t>
    </dgm:pt>
    <dgm:pt modelId="{97D0834F-1194-4CF1-A882-E5E0CC3063EB}">
      <dgm:prSet phldrT="[Text]"/>
      <dgm:spPr/>
      <dgm:t>
        <a:bodyPr/>
        <a:lstStyle/>
        <a:p>
          <a:r>
            <a:rPr lang="cs-CZ" dirty="0"/>
            <a:t>Nelze se spolehnout, že dětí se prostě zapojí</a:t>
          </a:r>
          <a:endParaRPr lang="en-US" dirty="0"/>
        </a:p>
      </dgm:t>
    </dgm:pt>
    <dgm:pt modelId="{C4694179-9B36-42D0-9A4C-7DD39AE26AC1}" type="parTrans" cxnId="{8CD7217F-7F5B-42FF-AA5C-68126353396F}">
      <dgm:prSet/>
      <dgm:spPr/>
      <dgm:t>
        <a:bodyPr/>
        <a:lstStyle/>
        <a:p>
          <a:endParaRPr lang="en-US"/>
        </a:p>
      </dgm:t>
    </dgm:pt>
    <dgm:pt modelId="{990D78EE-FC82-4994-AAF6-A1BE0E710BC3}" type="sibTrans" cxnId="{8CD7217F-7F5B-42FF-AA5C-68126353396F}">
      <dgm:prSet/>
      <dgm:spPr/>
      <dgm:t>
        <a:bodyPr/>
        <a:lstStyle/>
        <a:p>
          <a:endParaRPr lang="en-US"/>
        </a:p>
      </dgm:t>
    </dgm:pt>
    <dgm:pt modelId="{585AB5AD-7F28-4B29-A511-21542E34E45A}">
      <dgm:prSet phldrT="[Text]"/>
      <dgm:spPr/>
      <dgm:t>
        <a:bodyPr/>
        <a:lstStyle/>
        <a:p>
          <a:r>
            <a:rPr lang="cs-CZ" dirty="0"/>
            <a:t>Na svoji participační roli musí být připraveni (včetně objasnění, tréningu)</a:t>
          </a:r>
          <a:endParaRPr lang="en-US" dirty="0"/>
        </a:p>
      </dgm:t>
    </dgm:pt>
    <dgm:pt modelId="{FABAF905-B87D-45EE-AF12-FD0A3CA3BA8D}" type="parTrans" cxnId="{6F019756-DBCA-452F-A82B-1B87D56E5589}">
      <dgm:prSet/>
      <dgm:spPr/>
      <dgm:t>
        <a:bodyPr/>
        <a:lstStyle/>
        <a:p>
          <a:endParaRPr lang="en-US"/>
        </a:p>
      </dgm:t>
    </dgm:pt>
    <dgm:pt modelId="{76C24E01-A56F-4B35-820D-3ACBE0880B53}" type="sibTrans" cxnId="{6F019756-DBCA-452F-A82B-1B87D56E5589}">
      <dgm:prSet/>
      <dgm:spPr/>
      <dgm:t>
        <a:bodyPr/>
        <a:lstStyle/>
        <a:p>
          <a:endParaRPr lang="en-US"/>
        </a:p>
      </dgm:t>
    </dgm:pt>
    <dgm:pt modelId="{F7E310F6-CDB8-467E-AB41-6D2E1115110A}">
      <dgm:prSet phldrT="[Text]" custT="1"/>
      <dgm:spPr/>
      <dgm:t>
        <a:bodyPr/>
        <a:lstStyle/>
        <a:p>
          <a:r>
            <a:rPr lang="cs-CZ" sz="1800" b="1" dirty="0"/>
            <a:t>Rozvoj motivace a odměny</a:t>
          </a:r>
          <a:endParaRPr lang="en-US" sz="1800" b="1" dirty="0"/>
        </a:p>
      </dgm:t>
    </dgm:pt>
    <dgm:pt modelId="{86A33947-ED85-4BBD-AB76-357A7163EB4E}" type="parTrans" cxnId="{739D9F49-00BB-4406-A196-D9ACCA789406}">
      <dgm:prSet/>
      <dgm:spPr/>
      <dgm:t>
        <a:bodyPr/>
        <a:lstStyle/>
        <a:p>
          <a:endParaRPr lang="en-US"/>
        </a:p>
      </dgm:t>
    </dgm:pt>
    <dgm:pt modelId="{DCA9D8A4-7976-4C78-BB69-1B771F6D0238}" type="sibTrans" cxnId="{739D9F49-00BB-4406-A196-D9ACCA789406}">
      <dgm:prSet/>
      <dgm:spPr/>
      <dgm:t>
        <a:bodyPr/>
        <a:lstStyle/>
        <a:p>
          <a:endParaRPr lang="en-US"/>
        </a:p>
      </dgm:t>
    </dgm:pt>
    <dgm:pt modelId="{31F57B01-152A-431D-8D7E-462FB1DDD588}">
      <dgm:prSet phldrT="[Text]"/>
      <dgm:spPr/>
      <dgm:t>
        <a:bodyPr/>
        <a:lstStyle/>
        <a:p>
          <a:r>
            <a:rPr lang="cs-CZ" sz="1800" b="1" dirty="0"/>
            <a:t>Propojení s těmi, kteří rozhodují</a:t>
          </a:r>
          <a:endParaRPr lang="en-US" sz="1800" b="1" dirty="0"/>
        </a:p>
      </dgm:t>
    </dgm:pt>
    <dgm:pt modelId="{E2647D74-45C7-4262-BB06-624DCF0F20CC}" type="parTrans" cxnId="{ED39F1C3-9987-43F6-8A55-162F56EBB42D}">
      <dgm:prSet/>
      <dgm:spPr/>
      <dgm:t>
        <a:bodyPr/>
        <a:lstStyle/>
        <a:p>
          <a:endParaRPr lang="en-US"/>
        </a:p>
      </dgm:t>
    </dgm:pt>
    <dgm:pt modelId="{536FE712-58AD-4649-BFC8-AC441CB777F8}" type="sibTrans" cxnId="{ED39F1C3-9987-43F6-8A55-162F56EBB42D}">
      <dgm:prSet/>
      <dgm:spPr/>
      <dgm:t>
        <a:bodyPr/>
        <a:lstStyle/>
        <a:p>
          <a:endParaRPr lang="en-US"/>
        </a:p>
      </dgm:t>
    </dgm:pt>
    <dgm:pt modelId="{95381D0F-8D58-48FA-8969-9C446D47F836}">
      <dgm:prSet phldrT="[Text]" custT="1"/>
      <dgm:spPr/>
      <dgm:t>
        <a:bodyPr/>
        <a:lstStyle/>
        <a:p>
          <a:r>
            <a:rPr lang="cs-CZ" sz="1800" b="1" dirty="0"/>
            <a:t>Adaptace organizační kultury, struktur a procesů</a:t>
          </a:r>
        </a:p>
        <a:p>
          <a:r>
            <a:rPr lang="cs-CZ" sz="1600" dirty="0"/>
            <a:t>Organizace mají kulturu orientovanou na dospělé, jak ji uzpůsobit zapojení dětí?</a:t>
          </a:r>
        </a:p>
      </dgm:t>
    </dgm:pt>
    <dgm:pt modelId="{4C82D13F-F2BE-4A51-B533-CE13E5E72421}" type="parTrans" cxnId="{39831320-E06C-4A66-95EB-51BEC9A214B0}">
      <dgm:prSet/>
      <dgm:spPr/>
      <dgm:t>
        <a:bodyPr/>
        <a:lstStyle/>
        <a:p>
          <a:endParaRPr lang="en-US"/>
        </a:p>
      </dgm:t>
    </dgm:pt>
    <dgm:pt modelId="{121FEE81-5216-45E7-856C-0199E7476A01}" type="sibTrans" cxnId="{39831320-E06C-4A66-95EB-51BEC9A214B0}">
      <dgm:prSet/>
      <dgm:spPr/>
      <dgm:t>
        <a:bodyPr/>
        <a:lstStyle/>
        <a:p>
          <a:endParaRPr lang="en-US"/>
        </a:p>
      </dgm:t>
    </dgm:pt>
    <dgm:pt modelId="{7B255D1E-A9EC-461B-802C-7026244ED7C7}">
      <dgm:prSet custT="1"/>
      <dgm:spPr/>
      <dgm:t>
        <a:bodyPr/>
        <a:lstStyle/>
        <a:p>
          <a:r>
            <a:rPr lang="cs-CZ" sz="1600" dirty="0"/>
            <a:t>Musí být vymyšlen způsob, ustaveno propojení k těm, kteří mají moc rozhodnout</a:t>
          </a:r>
          <a:endParaRPr lang="en-US" sz="1600" dirty="0"/>
        </a:p>
      </dgm:t>
    </dgm:pt>
    <dgm:pt modelId="{508F43F4-19BF-4752-B231-9C72BFB338E6}" type="parTrans" cxnId="{A8F3986D-D56F-4EAF-87D5-26FB68BD0E59}">
      <dgm:prSet/>
      <dgm:spPr/>
      <dgm:t>
        <a:bodyPr/>
        <a:lstStyle/>
        <a:p>
          <a:endParaRPr lang="en-US"/>
        </a:p>
      </dgm:t>
    </dgm:pt>
    <dgm:pt modelId="{47BCD584-CB3D-4405-96EF-D4A83170DBEA}" type="sibTrans" cxnId="{A8F3986D-D56F-4EAF-87D5-26FB68BD0E59}">
      <dgm:prSet/>
      <dgm:spPr/>
      <dgm:t>
        <a:bodyPr/>
        <a:lstStyle/>
        <a:p>
          <a:endParaRPr lang="en-US"/>
        </a:p>
      </dgm:t>
    </dgm:pt>
    <dgm:pt modelId="{BB7ADD26-4312-4E81-820A-811DDEE45F5B}">
      <dgm:prSet phldrT="[Text]" custT="1"/>
      <dgm:spPr/>
      <dgm:t>
        <a:bodyPr/>
        <a:lstStyle/>
        <a:p>
          <a:r>
            <a:rPr lang="cs-CZ" sz="1400" dirty="0"/>
            <a:t>Téma je významné </a:t>
          </a:r>
          <a:endParaRPr lang="en-US" sz="1400" dirty="0"/>
        </a:p>
      </dgm:t>
    </dgm:pt>
    <dgm:pt modelId="{480DC972-6EF8-4F90-9312-71D2CB2ACCFE}" type="parTrans" cxnId="{7E59BEC7-FF9A-4360-90F2-06F44F000117}">
      <dgm:prSet/>
      <dgm:spPr/>
      <dgm:t>
        <a:bodyPr/>
        <a:lstStyle/>
        <a:p>
          <a:endParaRPr lang="cs-CZ"/>
        </a:p>
      </dgm:t>
    </dgm:pt>
    <dgm:pt modelId="{10754B0B-2726-4743-9499-E5DDC9E1AB51}" type="sibTrans" cxnId="{7E59BEC7-FF9A-4360-90F2-06F44F000117}">
      <dgm:prSet/>
      <dgm:spPr/>
      <dgm:t>
        <a:bodyPr/>
        <a:lstStyle/>
        <a:p>
          <a:endParaRPr lang="cs-CZ"/>
        </a:p>
      </dgm:t>
    </dgm:pt>
    <dgm:pt modelId="{267DCEBA-F278-4D7B-9C76-B489741AA3DA}">
      <dgm:prSet phldrT="[Text]" custT="1"/>
      <dgm:spPr/>
      <dgm:t>
        <a:bodyPr/>
        <a:lstStyle/>
        <a:p>
          <a:r>
            <a:rPr lang="cs-CZ" sz="1400" dirty="0"/>
            <a:t>Klíčová je opravdovost, respekt</a:t>
          </a:r>
          <a:endParaRPr lang="en-US" sz="1400" dirty="0"/>
        </a:p>
      </dgm:t>
    </dgm:pt>
    <dgm:pt modelId="{F5FC9777-646E-4A74-A667-E0119C00754E}" type="parTrans" cxnId="{62CCAE75-7534-44C2-8C5D-24502C37FE05}">
      <dgm:prSet/>
      <dgm:spPr/>
      <dgm:t>
        <a:bodyPr/>
        <a:lstStyle/>
        <a:p>
          <a:endParaRPr lang="cs-CZ"/>
        </a:p>
      </dgm:t>
    </dgm:pt>
    <dgm:pt modelId="{02A1EEFC-0356-4D16-A493-BCC90902C8FE}" type="sibTrans" cxnId="{62CCAE75-7534-44C2-8C5D-24502C37FE05}">
      <dgm:prSet/>
      <dgm:spPr/>
      <dgm:t>
        <a:bodyPr/>
        <a:lstStyle/>
        <a:p>
          <a:endParaRPr lang="cs-CZ"/>
        </a:p>
      </dgm:t>
    </dgm:pt>
    <dgm:pt modelId="{9281B89F-9B2B-4F97-886B-99BAD6A8FDF4}" type="pres">
      <dgm:prSet presAssocID="{958ABB5C-9E1F-4025-B4EF-50CC034F4FCF}" presName="linear" presStyleCnt="0">
        <dgm:presLayoutVars>
          <dgm:dir/>
          <dgm:resizeHandles val="exact"/>
        </dgm:presLayoutVars>
      </dgm:prSet>
      <dgm:spPr/>
    </dgm:pt>
    <dgm:pt modelId="{6BF34473-8B7E-4AD9-8CE6-890BF0F2F432}" type="pres">
      <dgm:prSet presAssocID="{F91D1044-7EC7-4432-9F2A-7013E5668917}" presName="comp" presStyleCnt="0"/>
      <dgm:spPr/>
    </dgm:pt>
    <dgm:pt modelId="{2E8EE018-3A57-4116-A448-B8ADB037C8BB}" type="pres">
      <dgm:prSet presAssocID="{F91D1044-7EC7-4432-9F2A-7013E5668917}" presName="box" presStyleLbl="node1" presStyleIdx="0" presStyleCnt="5"/>
      <dgm:spPr/>
    </dgm:pt>
    <dgm:pt modelId="{1CFE0586-9BF1-4DCF-B9F4-A6530BF7AC24}" type="pres">
      <dgm:prSet presAssocID="{F91D1044-7EC7-4432-9F2A-7013E5668917}" presName="img" presStyleLbl="fgImgPlace1" presStyleIdx="0" presStyleCnt="5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640FD77-5E07-4FAA-A112-93D567BF82D0}" type="pres">
      <dgm:prSet presAssocID="{F91D1044-7EC7-4432-9F2A-7013E5668917}" presName="text" presStyleLbl="node1" presStyleIdx="0" presStyleCnt="5">
        <dgm:presLayoutVars>
          <dgm:bulletEnabled val="1"/>
        </dgm:presLayoutVars>
      </dgm:prSet>
      <dgm:spPr/>
    </dgm:pt>
    <dgm:pt modelId="{EFE78FAB-014B-4481-925E-5873A9807C91}" type="pres">
      <dgm:prSet presAssocID="{B22EBBA7-9AFF-4765-A0A7-BFE1D41DE2D9}" presName="spacer" presStyleCnt="0"/>
      <dgm:spPr/>
    </dgm:pt>
    <dgm:pt modelId="{1314C9B2-9697-4B2A-BAC4-CC566DA339C0}" type="pres">
      <dgm:prSet presAssocID="{8ECDC8C5-F8E0-44D9-9995-BD8AE56AB3E1}" presName="comp" presStyleCnt="0"/>
      <dgm:spPr/>
    </dgm:pt>
    <dgm:pt modelId="{C4EC3F64-4DC3-4562-813B-006CECF6C14B}" type="pres">
      <dgm:prSet presAssocID="{8ECDC8C5-F8E0-44D9-9995-BD8AE56AB3E1}" presName="box" presStyleLbl="node1" presStyleIdx="1" presStyleCnt="5"/>
      <dgm:spPr/>
    </dgm:pt>
    <dgm:pt modelId="{B14784C3-469A-498C-B5FB-7B7F369DFE80}" type="pres">
      <dgm:prSet presAssocID="{8ECDC8C5-F8E0-44D9-9995-BD8AE56AB3E1}" presName="img" presStyleLbl="fgImgPlace1" presStyleIdx="1" presStyleCnt="5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FFB621E3-736E-478B-8322-9EB6D2E869F2}" type="pres">
      <dgm:prSet presAssocID="{8ECDC8C5-F8E0-44D9-9995-BD8AE56AB3E1}" presName="text" presStyleLbl="node1" presStyleIdx="1" presStyleCnt="5">
        <dgm:presLayoutVars>
          <dgm:bulletEnabled val="1"/>
        </dgm:presLayoutVars>
      </dgm:prSet>
      <dgm:spPr/>
    </dgm:pt>
    <dgm:pt modelId="{E69305B9-1C2F-4541-AC41-DC00046F9FDD}" type="pres">
      <dgm:prSet presAssocID="{8F2AE831-5838-451D-8A60-5BA6A4AE0C5E}" presName="spacer" presStyleCnt="0"/>
      <dgm:spPr/>
    </dgm:pt>
    <dgm:pt modelId="{2F18D9F6-ACDE-4B71-B974-380303B6AC6A}" type="pres">
      <dgm:prSet presAssocID="{F7E310F6-CDB8-467E-AB41-6D2E1115110A}" presName="comp" presStyleCnt="0"/>
      <dgm:spPr/>
    </dgm:pt>
    <dgm:pt modelId="{6BF5669C-5AE6-47CF-BAF4-0F76E3761FAE}" type="pres">
      <dgm:prSet presAssocID="{F7E310F6-CDB8-467E-AB41-6D2E1115110A}" presName="box" presStyleLbl="node1" presStyleIdx="2" presStyleCnt="5"/>
      <dgm:spPr/>
    </dgm:pt>
    <dgm:pt modelId="{3B773A8F-5F69-4014-9943-3CEB21363F87}" type="pres">
      <dgm:prSet presAssocID="{F7E310F6-CDB8-467E-AB41-6D2E1115110A}" presName="img" presStyleLbl="fgImgPlace1" presStyleIdx="2" presStyleCnt="5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73B064D-30DA-4952-BF39-D0928CC68F7F}" type="pres">
      <dgm:prSet presAssocID="{F7E310F6-CDB8-467E-AB41-6D2E1115110A}" presName="text" presStyleLbl="node1" presStyleIdx="2" presStyleCnt="5">
        <dgm:presLayoutVars>
          <dgm:bulletEnabled val="1"/>
        </dgm:presLayoutVars>
      </dgm:prSet>
      <dgm:spPr/>
    </dgm:pt>
    <dgm:pt modelId="{2F6FA789-95DD-411C-8AE7-52D744BE582C}" type="pres">
      <dgm:prSet presAssocID="{DCA9D8A4-7976-4C78-BB69-1B771F6D0238}" presName="spacer" presStyleCnt="0"/>
      <dgm:spPr/>
    </dgm:pt>
    <dgm:pt modelId="{3AA319E2-C706-4380-88B4-C1C31970CE2D}" type="pres">
      <dgm:prSet presAssocID="{31F57B01-152A-431D-8D7E-462FB1DDD588}" presName="comp" presStyleCnt="0"/>
      <dgm:spPr/>
    </dgm:pt>
    <dgm:pt modelId="{92C50A10-18DC-4616-A0B7-560F1BF13D46}" type="pres">
      <dgm:prSet presAssocID="{31F57B01-152A-431D-8D7E-462FB1DDD588}" presName="box" presStyleLbl="node1" presStyleIdx="3" presStyleCnt="5"/>
      <dgm:spPr/>
    </dgm:pt>
    <dgm:pt modelId="{F3951F95-8B19-4C94-A7CB-2ABCCA6A4085}" type="pres">
      <dgm:prSet presAssocID="{31F57B01-152A-431D-8D7E-462FB1DDD588}" presName="img" presStyleLbl="fgImgPlace1" presStyleIdx="3" presStyleCnt="5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12E5E35-A215-4D47-9A28-515BE568FDE5}" type="pres">
      <dgm:prSet presAssocID="{31F57B01-152A-431D-8D7E-462FB1DDD588}" presName="text" presStyleLbl="node1" presStyleIdx="3" presStyleCnt="5">
        <dgm:presLayoutVars>
          <dgm:bulletEnabled val="1"/>
        </dgm:presLayoutVars>
      </dgm:prSet>
      <dgm:spPr/>
    </dgm:pt>
    <dgm:pt modelId="{B8FAE108-9B54-4333-BEF0-7FF17F3516EF}" type="pres">
      <dgm:prSet presAssocID="{536FE712-58AD-4649-BFC8-AC441CB777F8}" presName="spacer" presStyleCnt="0"/>
      <dgm:spPr/>
    </dgm:pt>
    <dgm:pt modelId="{3F72A28D-3575-4F07-8ACA-A83DEACE64B3}" type="pres">
      <dgm:prSet presAssocID="{95381D0F-8D58-48FA-8969-9C446D47F836}" presName="comp" presStyleCnt="0"/>
      <dgm:spPr/>
    </dgm:pt>
    <dgm:pt modelId="{5FB8B3E8-9B57-4514-A349-B1C3002DF867}" type="pres">
      <dgm:prSet presAssocID="{95381D0F-8D58-48FA-8969-9C446D47F836}" presName="box" presStyleLbl="node1" presStyleIdx="4" presStyleCnt="5"/>
      <dgm:spPr/>
    </dgm:pt>
    <dgm:pt modelId="{FB705809-ED16-4BCE-B1BA-DA8A3291C535}" type="pres">
      <dgm:prSet presAssocID="{95381D0F-8D58-48FA-8969-9C446D47F836}" presName="img" presStyleLbl="fgImgPlace1" presStyleIdx="4" presStyleCnt="5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147F498-8ED7-40BF-AD6F-D546B44704A0}" type="pres">
      <dgm:prSet presAssocID="{95381D0F-8D58-48FA-8969-9C446D47F836}" presName="text" presStyleLbl="node1" presStyleIdx="4" presStyleCnt="5">
        <dgm:presLayoutVars>
          <dgm:bulletEnabled val="1"/>
        </dgm:presLayoutVars>
      </dgm:prSet>
      <dgm:spPr/>
    </dgm:pt>
  </dgm:ptLst>
  <dgm:cxnLst>
    <dgm:cxn modelId="{8C8C2205-C01A-43C3-9706-A8FB10025672}" srcId="{958ABB5C-9E1F-4025-B4EF-50CC034F4FCF}" destId="{F91D1044-7EC7-4432-9F2A-7013E5668917}" srcOrd="0" destOrd="0" parTransId="{2E7574E2-8D67-4742-ABB3-88D0B9F7AACC}" sibTransId="{B22EBBA7-9AFF-4765-A0A7-BFE1D41DE2D9}"/>
    <dgm:cxn modelId="{7BEEB50A-04BD-48CE-9EDB-D5858645BDFC}" srcId="{958ABB5C-9E1F-4025-B4EF-50CC034F4FCF}" destId="{8ECDC8C5-F8E0-44D9-9995-BD8AE56AB3E1}" srcOrd="1" destOrd="0" parTransId="{00C535A9-4CBA-484A-BDF5-6A769355213D}" sibTransId="{8F2AE831-5838-451D-8A60-5BA6A4AE0C5E}"/>
    <dgm:cxn modelId="{4103E10E-E5BB-4280-978D-CF206AFBBCFE}" type="presOf" srcId="{B57DF3CC-0552-438A-B7CB-05B651FA1041}" destId="{2E8EE018-3A57-4116-A448-B8ADB037C8BB}" srcOrd="0" destOrd="1" presId="urn:microsoft.com/office/officeart/2005/8/layout/vList4"/>
    <dgm:cxn modelId="{48937F18-945E-4EDF-9FF5-C6F52FF14295}" type="presOf" srcId="{F7E310F6-CDB8-467E-AB41-6D2E1115110A}" destId="{373B064D-30DA-4952-BF39-D0928CC68F7F}" srcOrd="1" destOrd="0" presId="urn:microsoft.com/office/officeart/2005/8/layout/vList4"/>
    <dgm:cxn modelId="{BBF09A1D-EAB0-44D6-BA66-7DA1A5E1801B}" type="presOf" srcId="{F7E310F6-CDB8-467E-AB41-6D2E1115110A}" destId="{6BF5669C-5AE6-47CF-BAF4-0F76E3761FAE}" srcOrd="0" destOrd="0" presId="urn:microsoft.com/office/officeart/2005/8/layout/vList4"/>
    <dgm:cxn modelId="{39831320-E06C-4A66-95EB-51BEC9A214B0}" srcId="{958ABB5C-9E1F-4025-B4EF-50CC034F4FCF}" destId="{95381D0F-8D58-48FA-8969-9C446D47F836}" srcOrd="4" destOrd="0" parTransId="{4C82D13F-F2BE-4A51-B533-CE13E5E72421}" sibTransId="{121FEE81-5216-45E7-856C-0199E7476A01}"/>
    <dgm:cxn modelId="{ECADC02D-4168-4E3E-AD88-DDEE1AFE43A4}" type="presOf" srcId="{BB7ADD26-4312-4E81-820A-811DDEE45F5B}" destId="{373B064D-30DA-4952-BF39-D0928CC68F7F}" srcOrd="1" destOrd="1" presId="urn:microsoft.com/office/officeart/2005/8/layout/vList4"/>
    <dgm:cxn modelId="{725C4963-2D59-4252-AB00-C735F03DE616}" type="presOf" srcId="{7B255D1E-A9EC-461B-802C-7026244ED7C7}" destId="{212E5E35-A215-4D47-9A28-515BE568FDE5}" srcOrd="1" destOrd="1" presId="urn:microsoft.com/office/officeart/2005/8/layout/vList4"/>
    <dgm:cxn modelId="{06453446-3250-419F-A284-88FF619BB656}" srcId="{F91D1044-7EC7-4432-9F2A-7013E5668917}" destId="{F72C786A-FDC0-41D3-882E-512E97133E0B}" srcOrd="1" destOrd="0" parTransId="{3976CE50-DFC9-48C1-BBA1-B985054DBF9E}" sibTransId="{9BB6F106-5E02-42A9-9C1F-D7D40FE0E823}"/>
    <dgm:cxn modelId="{739D9F49-00BB-4406-A196-D9ACCA789406}" srcId="{958ABB5C-9E1F-4025-B4EF-50CC034F4FCF}" destId="{F7E310F6-CDB8-467E-AB41-6D2E1115110A}" srcOrd="2" destOrd="0" parTransId="{86A33947-ED85-4BBD-AB76-357A7163EB4E}" sibTransId="{DCA9D8A4-7976-4C78-BB69-1B771F6D0238}"/>
    <dgm:cxn modelId="{A8F3986D-D56F-4EAF-87D5-26FB68BD0E59}" srcId="{31F57B01-152A-431D-8D7E-462FB1DDD588}" destId="{7B255D1E-A9EC-461B-802C-7026244ED7C7}" srcOrd="0" destOrd="0" parTransId="{508F43F4-19BF-4752-B231-9C72BFB338E6}" sibTransId="{47BCD584-CB3D-4405-96EF-D4A83170DBEA}"/>
    <dgm:cxn modelId="{D0F7756F-CE07-49BB-B02C-15A538079462}" type="presOf" srcId="{8ECDC8C5-F8E0-44D9-9995-BD8AE56AB3E1}" destId="{FFB621E3-736E-478B-8322-9EB6D2E869F2}" srcOrd="1" destOrd="0" presId="urn:microsoft.com/office/officeart/2005/8/layout/vList4"/>
    <dgm:cxn modelId="{5CBF2B55-E173-4AF2-81EA-04FA2D809C65}" type="presOf" srcId="{585AB5AD-7F28-4B29-A511-21542E34E45A}" destId="{FFB621E3-736E-478B-8322-9EB6D2E869F2}" srcOrd="1" destOrd="2" presId="urn:microsoft.com/office/officeart/2005/8/layout/vList4"/>
    <dgm:cxn modelId="{62CCAE75-7534-44C2-8C5D-24502C37FE05}" srcId="{F7E310F6-CDB8-467E-AB41-6D2E1115110A}" destId="{267DCEBA-F278-4D7B-9C76-B489741AA3DA}" srcOrd="1" destOrd="0" parTransId="{F5FC9777-646E-4A74-A667-E0119C00754E}" sibTransId="{02A1EEFC-0356-4D16-A493-BCC90902C8FE}"/>
    <dgm:cxn modelId="{6F019756-DBCA-452F-A82B-1B87D56E5589}" srcId="{8ECDC8C5-F8E0-44D9-9995-BD8AE56AB3E1}" destId="{585AB5AD-7F28-4B29-A511-21542E34E45A}" srcOrd="1" destOrd="0" parTransId="{FABAF905-B87D-45EE-AF12-FD0A3CA3BA8D}" sibTransId="{76C24E01-A56F-4B35-820D-3ACBE0880B53}"/>
    <dgm:cxn modelId="{708DF156-C8D4-44DB-9321-356F6D198C73}" type="presOf" srcId="{7B255D1E-A9EC-461B-802C-7026244ED7C7}" destId="{92C50A10-18DC-4616-A0B7-560F1BF13D46}" srcOrd="0" destOrd="1" presId="urn:microsoft.com/office/officeart/2005/8/layout/vList4"/>
    <dgm:cxn modelId="{4F142579-D6F1-4927-AFE4-065CA5D7C336}" type="presOf" srcId="{958ABB5C-9E1F-4025-B4EF-50CC034F4FCF}" destId="{9281B89F-9B2B-4F97-886B-99BAD6A8FDF4}" srcOrd="0" destOrd="0" presId="urn:microsoft.com/office/officeart/2005/8/layout/vList4"/>
    <dgm:cxn modelId="{67EC3F7B-6D29-45CA-B672-3DCA1CA8AB5C}" type="presOf" srcId="{F72C786A-FDC0-41D3-882E-512E97133E0B}" destId="{0640FD77-5E07-4FAA-A112-93D567BF82D0}" srcOrd="1" destOrd="2" presId="urn:microsoft.com/office/officeart/2005/8/layout/vList4"/>
    <dgm:cxn modelId="{4DE80A7E-AEB0-4884-BA9C-BB44527F7EE8}" type="presOf" srcId="{267DCEBA-F278-4D7B-9C76-B489741AA3DA}" destId="{6BF5669C-5AE6-47CF-BAF4-0F76E3761FAE}" srcOrd="0" destOrd="2" presId="urn:microsoft.com/office/officeart/2005/8/layout/vList4"/>
    <dgm:cxn modelId="{8CD7217F-7F5B-42FF-AA5C-68126353396F}" srcId="{8ECDC8C5-F8E0-44D9-9995-BD8AE56AB3E1}" destId="{97D0834F-1194-4CF1-A882-E5E0CC3063EB}" srcOrd="0" destOrd="0" parTransId="{C4694179-9B36-42D0-9A4C-7DD39AE26AC1}" sibTransId="{990D78EE-FC82-4994-AAF6-A1BE0E710BC3}"/>
    <dgm:cxn modelId="{9AD53180-5793-4937-9BD9-2712EDD44ABE}" type="presOf" srcId="{BB7ADD26-4312-4E81-820A-811DDEE45F5B}" destId="{6BF5669C-5AE6-47CF-BAF4-0F76E3761FAE}" srcOrd="0" destOrd="1" presId="urn:microsoft.com/office/officeart/2005/8/layout/vList4"/>
    <dgm:cxn modelId="{38548482-9B77-45E2-A5CA-3A103B96FA3D}" type="presOf" srcId="{585AB5AD-7F28-4B29-A511-21542E34E45A}" destId="{C4EC3F64-4DC3-4562-813B-006CECF6C14B}" srcOrd="0" destOrd="2" presId="urn:microsoft.com/office/officeart/2005/8/layout/vList4"/>
    <dgm:cxn modelId="{E570B18B-42DC-4389-8AF1-6AAC02888177}" type="presOf" srcId="{8ECDC8C5-F8E0-44D9-9995-BD8AE56AB3E1}" destId="{C4EC3F64-4DC3-4562-813B-006CECF6C14B}" srcOrd="0" destOrd="0" presId="urn:microsoft.com/office/officeart/2005/8/layout/vList4"/>
    <dgm:cxn modelId="{959E5691-946A-49F7-A8E4-BDE89DED13D2}" srcId="{F91D1044-7EC7-4432-9F2A-7013E5668917}" destId="{B57DF3CC-0552-438A-B7CB-05B651FA1041}" srcOrd="0" destOrd="0" parTransId="{CDBE3E81-7A5A-4916-870D-9A82DF990208}" sibTransId="{ADC739B4-93A8-452B-9DB3-69DFDD1288A9}"/>
    <dgm:cxn modelId="{0536BD9C-E0BD-470D-926F-44554C059614}" type="presOf" srcId="{97D0834F-1194-4CF1-A882-E5E0CC3063EB}" destId="{C4EC3F64-4DC3-4562-813B-006CECF6C14B}" srcOrd="0" destOrd="1" presId="urn:microsoft.com/office/officeart/2005/8/layout/vList4"/>
    <dgm:cxn modelId="{5CB60AA2-FBC6-4CF6-9789-20E4E654EAF1}" type="presOf" srcId="{97D0834F-1194-4CF1-A882-E5E0CC3063EB}" destId="{FFB621E3-736E-478B-8322-9EB6D2E869F2}" srcOrd="1" destOrd="1" presId="urn:microsoft.com/office/officeart/2005/8/layout/vList4"/>
    <dgm:cxn modelId="{DE5AF9B9-DA53-47C8-8025-027F8CD5A2E5}" type="presOf" srcId="{95381D0F-8D58-48FA-8969-9C446D47F836}" destId="{5FB8B3E8-9B57-4514-A349-B1C3002DF867}" srcOrd="0" destOrd="0" presId="urn:microsoft.com/office/officeart/2005/8/layout/vList4"/>
    <dgm:cxn modelId="{ED39F1C3-9987-43F6-8A55-162F56EBB42D}" srcId="{958ABB5C-9E1F-4025-B4EF-50CC034F4FCF}" destId="{31F57B01-152A-431D-8D7E-462FB1DDD588}" srcOrd="3" destOrd="0" parTransId="{E2647D74-45C7-4262-BB06-624DCF0F20CC}" sibTransId="{536FE712-58AD-4649-BFC8-AC441CB777F8}"/>
    <dgm:cxn modelId="{7E59BEC7-FF9A-4360-90F2-06F44F000117}" srcId="{F7E310F6-CDB8-467E-AB41-6D2E1115110A}" destId="{BB7ADD26-4312-4E81-820A-811DDEE45F5B}" srcOrd="0" destOrd="0" parTransId="{480DC972-6EF8-4F90-9312-71D2CB2ACCFE}" sibTransId="{10754B0B-2726-4743-9499-E5DDC9E1AB51}"/>
    <dgm:cxn modelId="{2C7439CB-CE37-4C7E-BC26-B1504746B168}" type="presOf" srcId="{F91D1044-7EC7-4432-9F2A-7013E5668917}" destId="{2E8EE018-3A57-4116-A448-B8ADB037C8BB}" srcOrd="0" destOrd="0" presId="urn:microsoft.com/office/officeart/2005/8/layout/vList4"/>
    <dgm:cxn modelId="{ED8CDCCE-7562-4EF1-8ED0-A24131625727}" type="presOf" srcId="{F91D1044-7EC7-4432-9F2A-7013E5668917}" destId="{0640FD77-5E07-4FAA-A112-93D567BF82D0}" srcOrd="1" destOrd="0" presId="urn:microsoft.com/office/officeart/2005/8/layout/vList4"/>
    <dgm:cxn modelId="{CD735BCF-465A-4A7E-AE26-79E5BC824DA2}" type="presOf" srcId="{31F57B01-152A-431D-8D7E-462FB1DDD588}" destId="{212E5E35-A215-4D47-9A28-515BE568FDE5}" srcOrd="1" destOrd="0" presId="urn:microsoft.com/office/officeart/2005/8/layout/vList4"/>
    <dgm:cxn modelId="{883C05D1-22FC-4006-BAAE-6A271D05BC53}" type="presOf" srcId="{B57DF3CC-0552-438A-B7CB-05B651FA1041}" destId="{0640FD77-5E07-4FAA-A112-93D567BF82D0}" srcOrd="1" destOrd="1" presId="urn:microsoft.com/office/officeart/2005/8/layout/vList4"/>
    <dgm:cxn modelId="{E35377E7-2E63-4BDB-B53C-B074D6E563A9}" type="presOf" srcId="{95381D0F-8D58-48FA-8969-9C446D47F836}" destId="{2147F498-8ED7-40BF-AD6F-D546B44704A0}" srcOrd="1" destOrd="0" presId="urn:microsoft.com/office/officeart/2005/8/layout/vList4"/>
    <dgm:cxn modelId="{93C1D4EC-D9F6-4132-82C0-B81C28E1738B}" type="presOf" srcId="{31F57B01-152A-431D-8D7E-462FB1DDD588}" destId="{92C50A10-18DC-4616-A0B7-560F1BF13D46}" srcOrd="0" destOrd="0" presId="urn:microsoft.com/office/officeart/2005/8/layout/vList4"/>
    <dgm:cxn modelId="{BB7561EE-4282-44CF-A4A4-44C42FFB2C70}" type="presOf" srcId="{267DCEBA-F278-4D7B-9C76-B489741AA3DA}" destId="{373B064D-30DA-4952-BF39-D0928CC68F7F}" srcOrd="1" destOrd="2" presId="urn:microsoft.com/office/officeart/2005/8/layout/vList4"/>
    <dgm:cxn modelId="{A417F1FC-0EB9-46D2-8533-9F117C0DE21D}" type="presOf" srcId="{F72C786A-FDC0-41D3-882E-512E97133E0B}" destId="{2E8EE018-3A57-4116-A448-B8ADB037C8BB}" srcOrd="0" destOrd="2" presId="urn:microsoft.com/office/officeart/2005/8/layout/vList4"/>
    <dgm:cxn modelId="{02697CEE-51AD-4F3B-9890-88E93F1A5D4F}" type="presParOf" srcId="{9281B89F-9B2B-4F97-886B-99BAD6A8FDF4}" destId="{6BF34473-8B7E-4AD9-8CE6-890BF0F2F432}" srcOrd="0" destOrd="0" presId="urn:microsoft.com/office/officeart/2005/8/layout/vList4"/>
    <dgm:cxn modelId="{79EF783D-FA05-46FE-9CAF-99833925B72F}" type="presParOf" srcId="{6BF34473-8B7E-4AD9-8CE6-890BF0F2F432}" destId="{2E8EE018-3A57-4116-A448-B8ADB037C8BB}" srcOrd="0" destOrd="0" presId="urn:microsoft.com/office/officeart/2005/8/layout/vList4"/>
    <dgm:cxn modelId="{9133B5C9-8D1F-4FA0-AAFF-6F7570A4327B}" type="presParOf" srcId="{6BF34473-8B7E-4AD9-8CE6-890BF0F2F432}" destId="{1CFE0586-9BF1-4DCF-B9F4-A6530BF7AC24}" srcOrd="1" destOrd="0" presId="urn:microsoft.com/office/officeart/2005/8/layout/vList4"/>
    <dgm:cxn modelId="{6D29804F-84CE-4791-A668-705E9961D2DC}" type="presParOf" srcId="{6BF34473-8B7E-4AD9-8CE6-890BF0F2F432}" destId="{0640FD77-5E07-4FAA-A112-93D567BF82D0}" srcOrd="2" destOrd="0" presId="urn:microsoft.com/office/officeart/2005/8/layout/vList4"/>
    <dgm:cxn modelId="{4C887507-E8D3-455F-B967-97DA9EECE0A5}" type="presParOf" srcId="{9281B89F-9B2B-4F97-886B-99BAD6A8FDF4}" destId="{EFE78FAB-014B-4481-925E-5873A9807C91}" srcOrd="1" destOrd="0" presId="urn:microsoft.com/office/officeart/2005/8/layout/vList4"/>
    <dgm:cxn modelId="{46D61939-DD42-437E-9843-3E175DE546E7}" type="presParOf" srcId="{9281B89F-9B2B-4F97-886B-99BAD6A8FDF4}" destId="{1314C9B2-9697-4B2A-BAC4-CC566DA339C0}" srcOrd="2" destOrd="0" presId="urn:microsoft.com/office/officeart/2005/8/layout/vList4"/>
    <dgm:cxn modelId="{F6523F50-F536-4EB4-ACC6-9E9852931965}" type="presParOf" srcId="{1314C9B2-9697-4B2A-BAC4-CC566DA339C0}" destId="{C4EC3F64-4DC3-4562-813B-006CECF6C14B}" srcOrd="0" destOrd="0" presId="urn:microsoft.com/office/officeart/2005/8/layout/vList4"/>
    <dgm:cxn modelId="{58078D31-1707-483D-93A8-79CB3D2C3DC4}" type="presParOf" srcId="{1314C9B2-9697-4B2A-BAC4-CC566DA339C0}" destId="{B14784C3-469A-498C-B5FB-7B7F369DFE80}" srcOrd="1" destOrd="0" presId="urn:microsoft.com/office/officeart/2005/8/layout/vList4"/>
    <dgm:cxn modelId="{07000348-07BC-47AD-BD19-D4AFF546D44A}" type="presParOf" srcId="{1314C9B2-9697-4B2A-BAC4-CC566DA339C0}" destId="{FFB621E3-736E-478B-8322-9EB6D2E869F2}" srcOrd="2" destOrd="0" presId="urn:microsoft.com/office/officeart/2005/8/layout/vList4"/>
    <dgm:cxn modelId="{86DFCF8F-2C8E-4B3F-B67A-FDCB8F299F98}" type="presParOf" srcId="{9281B89F-9B2B-4F97-886B-99BAD6A8FDF4}" destId="{E69305B9-1C2F-4541-AC41-DC00046F9FDD}" srcOrd="3" destOrd="0" presId="urn:microsoft.com/office/officeart/2005/8/layout/vList4"/>
    <dgm:cxn modelId="{A293C84F-CF63-417C-A3D1-8F76C831F498}" type="presParOf" srcId="{9281B89F-9B2B-4F97-886B-99BAD6A8FDF4}" destId="{2F18D9F6-ACDE-4B71-B974-380303B6AC6A}" srcOrd="4" destOrd="0" presId="urn:microsoft.com/office/officeart/2005/8/layout/vList4"/>
    <dgm:cxn modelId="{B7C5A8A0-AAB4-419A-9A76-C878402CE47F}" type="presParOf" srcId="{2F18D9F6-ACDE-4B71-B974-380303B6AC6A}" destId="{6BF5669C-5AE6-47CF-BAF4-0F76E3761FAE}" srcOrd="0" destOrd="0" presId="urn:microsoft.com/office/officeart/2005/8/layout/vList4"/>
    <dgm:cxn modelId="{F587BDC3-9CFE-4E52-87DA-3170A26DEED9}" type="presParOf" srcId="{2F18D9F6-ACDE-4B71-B974-380303B6AC6A}" destId="{3B773A8F-5F69-4014-9943-3CEB21363F87}" srcOrd="1" destOrd="0" presId="urn:microsoft.com/office/officeart/2005/8/layout/vList4"/>
    <dgm:cxn modelId="{7596F6E7-BFA9-41E8-ABCA-0CA71C4D2E23}" type="presParOf" srcId="{2F18D9F6-ACDE-4B71-B974-380303B6AC6A}" destId="{373B064D-30DA-4952-BF39-D0928CC68F7F}" srcOrd="2" destOrd="0" presId="urn:microsoft.com/office/officeart/2005/8/layout/vList4"/>
    <dgm:cxn modelId="{E30FCAC7-D927-48DD-8365-F88451A7F7F1}" type="presParOf" srcId="{9281B89F-9B2B-4F97-886B-99BAD6A8FDF4}" destId="{2F6FA789-95DD-411C-8AE7-52D744BE582C}" srcOrd="5" destOrd="0" presId="urn:microsoft.com/office/officeart/2005/8/layout/vList4"/>
    <dgm:cxn modelId="{0ADB0EE4-61FF-46C1-9D1A-AA56D945943F}" type="presParOf" srcId="{9281B89F-9B2B-4F97-886B-99BAD6A8FDF4}" destId="{3AA319E2-C706-4380-88B4-C1C31970CE2D}" srcOrd="6" destOrd="0" presId="urn:microsoft.com/office/officeart/2005/8/layout/vList4"/>
    <dgm:cxn modelId="{F48FEE8F-0C47-4DED-A6F6-D05534F7A4F5}" type="presParOf" srcId="{3AA319E2-C706-4380-88B4-C1C31970CE2D}" destId="{92C50A10-18DC-4616-A0B7-560F1BF13D46}" srcOrd="0" destOrd="0" presId="urn:microsoft.com/office/officeart/2005/8/layout/vList4"/>
    <dgm:cxn modelId="{C0F34C6D-479E-4B16-835A-228C97A724BE}" type="presParOf" srcId="{3AA319E2-C706-4380-88B4-C1C31970CE2D}" destId="{F3951F95-8B19-4C94-A7CB-2ABCCA6A4085}" srcOrd="1" destOrd="0" presId="urn:microsoft.com/office/officeart/2005/8/layout/vList4"/>
    <dgm:cxn modelId="{EA84E94E-D354-4A16-AD76-86A5C4484DFA}" type="presParOf" srcId="{3AA319E2-C706-4380-88B4-C1C31970CE2D}" destId="{212E5E35-A215-4D47-9A28-515BE568FDE5}" srcOrd="2" destOrd="0" presId="urn:microsoft.com/office/officeart/2005/8/layout/vList4"/>
    <dgm:cxn modelId="{4A50301C-0907-41C4-AF33-A69BD5320D50}" type="presParOf" srcId="{9281B89F-9B2B-4F97-886B-99BAD6A8FDF4}" destId="{B8FAE108-9B54-4333-BEF0-7FF17F3516EF}" srcOrd="7" destOrd="0" presId="urn:microsoft.com/office/officeart/2005/8/layout/vList4"/>
    <dgm:cxn modelId="{07BAD9FD-3CDC-49C5-BF3C-4463E7A5EBBB}" type="presParOf" srcId="{9281B89F-9B2B-4F97-886B-99BAD6A8FDF4}" destId="{3F72A28D-3575-4F07-8ACA-A83DEACE64B3}" srcOrd="8" destOrd="0" presId="urn:microsoft.com/office/officeart/2005/8/layout/vList4"/>
    <dgm:cxn modelId="{F464A04A-A947-4AD5-8DDF-35495CB53591}" type="presParOf" srcId="{3F72A28D-3575-4F07-8ACA-A83DEACE64B3}" destId="{5FB8B3E8-9B57-4514-A349-B1C3002DF867}" srcOrd="0" destOrd="0" presId="urn:microsoft.com/office/officeart/2005/8/layout/vList4"/>
    <dgm:cxn modelId="{56D0EE32-2811-4067-A471-AA7D0C8F86E5}" type="presParOf" srcId="{3F72A28D-3575-4F07-8ACA-A83DEACE64B3}" destId="{FB705809-ED16-4BCE-B1BA-DA8A3291C535}" srcOrd="1" destOrd="0" presId="urn:microsoft.com/office/officeart/2005/8/layout/vList4"/>
    <dgm:cxn modelId="{3212AD79-5E3D-4C43-8CAC-3BA803A77774}" type="presParOf" srcId="{3F72A28D-3575-4F07-8ACA-A83DEACE64B3}" destId="{2147F498-8ED7-40BF-AD6F-D546B44704A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E3B494-FF82-40C1-BBE2-9542D4226366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8B8B50-59B4-4EFB-A1AD-B3EDE57703C6}">
      <dgm:prSet phldrT="[Text]"/>
      <dgm:spPr/>
      <dgm:t>
        <a:bodyPr/>
        <a:lstStyle/>
        <a:p>
          <a:r>
            <a:rPr lang="cs-CZ" b="1" dirty="0"/>
            <a:t>Vyjasnění cílů</a:t>
          </a:r>
          <a:endParaRPr lang="en-US" b="1" dirty="0"/>
        </a:p>
      </dgm:t>
    </dgm:pt>
    <dgm:pt modelId="{F0AA6B3A-8897-4FDE-851E-FCF928864580}" type="parTrans" cxnId="{F45198F4-2116-42D9-9837-A71582CA073D}">
      <dgm:prSet/>
      <dgm:spPr/>
      <dgm:t>
        <a:bodyPr/>
        <a:lstStyle/>
        <a:p>
          <a:endParaRPr lang="en-US"/>
        </a:p>
      </dgm:t>
    </dgm:pt>
    <dgm:pt modelId="{9779E81F-B6D8-4E38-8C6D-601399B82A80}" type="sibTrans" cxnId="{F45198F4-2116-42D9-9837-A71582CA073D}">
      <dgm:prSet/>
      <dgm:spPr/>
      <dgm:t>
        <a:bodyPr/>
        <a:lstStyle/>
        <a:p>
          <a:endParaRPr lang="en-US"/>
        </a:p>
      </dgm:t>
    </dgm:pt>
    <dgm:pt modelId="{71165192-0176-41A2-90C3-5DD485382BD4}">
      <dgm:prSet phldrT="[Text]"/>
      <dgm:spPr/>
      <dgm:t>
        <a:bodyPr/>
        <a:lstStyle/>
        <a:p>
          <a:r>
            <a:rPr lang="cs-CZ" b="1" dirty="0"/>
            <a:t>Nastavení realistického časového plánu</a:t>
          </a:r>
          <a:endParaRPr lang="en-US" b="1" dirty="0"/>
        </a:p>
      </dgm:t>
    </dgm:pt>
    <dgm:pt modelId="{657D7F45-A4B4-47C8-878A-D0CA98E61245}" type="parTrans" cxnId="{395E24AA-9E57-46C2-820C-4C0367F2B23E}">
      <dgm:prSet/>
      <dgm:spPr/>
      <dgm:t>
        <a:bodyPr/>
        <a:lstStyle/>
        <a:p>
          <a:endParaRPr lang="en-US"/>
        </a:p>
      </dgm:t>
    </dgm:pt>
    <dgm:pt modelId="{32DD3362-1F84-4839-9C49-6911F48C142A}" type="sibTrans" cxnId="{395E24AA-9E57-46C2-820C-4C0367F2B23E}">
      <dgm:prSet/>
      <dgm:spPr/>
      <dgm:t>
        <a:bodyPr/>
        <a:lstStyle/>
        <a:p>
          <a:endParaRPr lang="en-US"/>
        </a:p>
      </dgm:t>
    </dgm:pt>
    <dgm:pt modelId="{7E73B173-FFA9-4394-80C4-2C3FA0BE829F}">
      <dgm:prSet phldrT="[Text]"/>
      <dgm:spPr/>
      <dgm:t>
        <a:bodyPr/>
        <a:lstStyle/>
        <a:p>
          <a:r>
            <a:rPr lang="cs-CZ" b="1" dirty="0"/>
            <a:t>Schůze, nebo co? </a:t>
          </a:r>
        </a:p>
      </dgm:t>
    </dgm:pt>
    <dgm:pt modelId="{EAB2DF66-4BBD-458F-AC19-ABB438FC7DB9}" type="parTrans" cxnId="{BCB315B7-89FA-402B-BFC4-E795BE2C2896}">
      <dgm:prSet/>
      <dgm:spPr/>
      <dgm:t>
        <a:bodyPr/>
        <a:lstStyle/>
        <a:p>
          <a:endParaRPr lang="en-US"/>
        </a:p>
      </dgm:t>
    </dgm:pt>
    <dgm:pt modelId="{D33BFB7B-B7BA-4CF1-9EFD-A7DBAAAFD904}" type="sibTrans" cxnId="{BCB315B7-89FA-402B-BFC4-E795BE2C2896}">
      <dgm:prSet/>
      <dgm:spPr/>
      <dgm:t>
        <a:bodyPr/>
        <a:lstStyle/>
        <a:p>
          <a:endParaRPr lang="en-US"/>
        </a:p>
      </dgm:t>
    </dgm:pt>
    <dgm:pt modelId="{CEB5F6A4-9EC1-4A3F-AB1F-6066B22C17AA}">
      <dgm:prSet phldrT="[Text]"/>
      <dgm:spPr/>
      <dgm:t>
        <a:bodyPr/>
        <a:lstStyle/>
        <a:p>
          <a:r>
            <a:rPr lang="cs-CZ" b="1" dirty="0"/>
            <a:t>Investice zdroje</a:t>
          </a:r>
        </a:p>
      </dgm:t>
    </dgm:pt>
    <dgm:pt modelId="{49DD45D0-AF0F-4A5E-9F32-A13B39B76C9C}" type="parTrans" cxnId="{B100C9F0-0ACD-491C-AD7B-0F7E5F37E011}">
      <dgm:prSet/>
      <dgm:spPr/>
      <dgm:t>
        <a:bodyPr/>
        <a:lstStyle/>
        <a:p>
          <a:endParaRPr lang="en-US"/>
        </a:p>
      </dgm:t>
    </dgm:pt>
    <dgm:pt modelId="{4E44CACD-ADF4-4F25-806F-069131A7B6EA}" type="sibTrans" cxnId="{B100C9F0-0ACD-491C-AD7B-0F7E5F37E011}">
      <dgm:prSet/>
      <dgm:spPr/>
      <dgm:t>
        <a:bodyPr/>
        <a:lstStyle/>
        <a:p>
          <a:endParaRPr lang="en-US"/>
        </a:p>
      </dgm:t>
    </dgm:pt>
    <dgm:pt modelId="{F891DBA4-A3E6-475E-AAEB-CE6CFB83A1AA}">
      <dgm:prSet phldrT="[Text]"/>
      <dgm:spPr/>
      <dgm:t>
        <a:bodyPr/>
        <a:lstStyle/>
        <a:p>
          <a:r>
            <a:rPr lang="cs-CZ" b="1" dirty="0"/>
            <a:t>Podpora týmu</a:t>
          </a:r>
        </a:p>
      </dgm:t>
    </dgm:pt>
    <dgm:pt modelId="{22E68C15-BFA9-4B3D-9D4D-67D090B64047}" type="parTrans" cxnId="{C98F7C96-FBEC-48F0-AB99-30ED6F0E2F0B}">
      <dgm:prSet/>
      <dgm:spPr/>
      <dgm:t>
        <a:bodyPr/>
        <a:lstStyle/>
        <a:p>
          <a:endParaRPr lang="en-US"/>
        </a:p>
      </dgm:t>
    </dgm:pt>
    <dgm:pt modelId="{F8F3BCAA-F811-411F-9339-10482604C84C}" type="sibTrans" cxnId="{C98F7C96-FBEC-48F0-AB99-30ED6F0E2F0B}">
      <dgm:prSet/>
      <dgm:spPr/>
      <dgm:t>
        <a:bodyPr/>
        <a:lstStyle/>
        <a:p>
          <a:endParaRPr lang="en-US"/>
        </a:p>
      </dgm:t>
    </dgm:pt>
    <dgm:pt modelId="{DDC0BF47-5362-43CC-A4FC-056707EB75AD}">
      <dgm:prSet phldrT="[Text]"/>
      <dgm:spPr/>
      <dgm:t>
        <a:bodyPr/>
        <a:lstStyle/>
        <a:p>
          <a:r>
            <a:rPr lang="cs-CZ" b="1" dirty="0"/>
            <a:t>Podpora d/m</a:t>
          </a:r>
        </a:p>
      </dgm:t>
    </dgm:pt>
    <dgm:pt modelId="{8F89611A-44E6-470F-9ECF-2AC5E26E635C}" type="parTrans" cxnId="{28B3C635-98B8-41C7-BCA9-41648176500D}">
      <dgm:prSet/>
      <dgm:spPr/>
      <dgm:t>
        <a:bodyPr/>
        <a:lstStyle/>
        <a:p>
          <a:endParaRPr lang="en-US"/>
        </a:p>
      </dgm:t>
    </dgm:pt>
    <dgm:pt modelId="{E89B38A3-DF50-4709-8494-DCC8023E3C96}" type="sibTrans" cxnId="{28B3C635-98B8-41C7-BCA9-41648176500D}">
      <dgm:prSet/>
      <dgm:spPr/>
      <dgm:t>
        <a:bodyPr/>
        <a:lstStyle/>
        <a:p>
          <a:endParaRPr lang="en-US"/>
        </a:p>
      </dgm:t>
    </dgm:pt>
    <dgm:pt modelId="{4D7C8EE8-CBC4-4BD6-9281-E90E76E5937E}">
      <dgm:prSet phldrT="[Text]"/>
      <dgm:spPr/>
      <dgm:t>
        <a:bodyPr/>
        <a:lstStyle/>
        <a:p>
          <a:r>
            <a:rPr lang="cs-CZ" b="1" dirty="0"/>
            <a:t>Participace</a:t>
          </a:r>
        </a:p>
        <a:p>
          <a:r>
            <a:rPr lang="cs-CZ" b="1" dirty="0"/>
            <a:t>od počátku</a:t>
          </a:r>
        </a:p>
      </dgm:t>
    </dgm:pt>
    <dgm:pt modelId="{5B03AB3F-A4DD-4D8B-A53E-A9E655D2A5C5}" type="parTrans" cxnId="{8D7D722D-5872-4A2D-AF9C-5223177F3080}">
      <dgm:prSet/>
      <dgm:spPr/>
      <dgm:t>
        <a:bodyPr/>
        <a:lstStyle/>
        <a:p>
          <a:endParaRPr lang="en-US"/>
        </a:p>
      </dgm:t>
    </dgm:pt>
    <dgm:pt modelId="{CAE53DFE-1711-4FB5-889C-7860E8848D3F}" type="sibTrans" cxnId="{8D7D722D-5872-4A2D-AF9C-5223177F3080}">
      <dgm:prSet/>
      <dgm:spPr/>
      <dgm:t>
        <a:bodyPr/>
        <a:lstStyle/>
        <a:p>
          <a:endParaRPr lang="en-US"/>
        </a:p>
      </dgm:t>
    </dgm:pt>
    <dgm:pt modelId="{6AC7061F-A765-4B59-BE38-184D221F17F2}" type="pres">
      <dgm:prSet presAssocID="{B7E3B494-FF82-40C1-BBE2-9542D4226366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2CBEFF35-DD44-4095-B3F1-1D525F09B101}" type="pres">
      <dgm:prSet presAssocID="{4D7C8EE8-CBC4-4BD6-9281-E90E76E5937E}" presName="Accent7" presStyleCnt="0"/>
      <dgm:spPr/>
    </dgm:pt>
    <dgm:pt modelId="{CD16BDD4-C7F2-4EC7-9596-A11765AF3565}" type="pres">
      <dgm:prSet presAssocID="{4D7C8EE8-CBC4-4BD6-9281-E90E76E5937E}" presName="Accent" presStyleLbl="node1" presStyleIdx="0" presStyleCnt="7"/>
      <dgm:spPr/>
    </dgm:pt>
    <dgm:pt modelId="{2649034E-B95B-4887-A034-B7D35542EC1A}" type="pres">
      <dgm:prSet presAssocID="{4D7C8EE8-CBC4-4BD6-9281-E90E76E5937E}" presName="ParentBackground7" presStyleCnt="0"/>
      <dgm:spPr/>
    </dgm:pt>
    <dgm:pt modelId="{8EE17353-AA38-4F62-9881-92C6FAA7A861}" type="pres">
      <dgm:prSet presAssocID="{4D7C8EE8-CBC4-4BD6-9281-E90E76E5937E}" presName="ParentBackground" presStyleLbl="fgAcc1" presStyleIdx="0" presStyleCnt="7"/>
      <dgm:spPr/>
    </dgm:pt>
    <dgm:pt modelId="{EBCCDEBA-A532-425A-8CC6-308AC0D8AB29}" type="pres">
      <dgm:prSet presAssocID="{4D7C8EE8-CBC4-4BD6-9281-E90E76E5937E}" presName="Parent7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BEFDE8F-E03D-43B7-9062-6145C1A30AB0}" type="pres">
      <dgm:prSet presAssocID="{DDC0BF47-5362-43CC-A4FC-056707EB75AD}" presName="Accent6" presStyleCnt="0"/>
      <dgm:spPr/>
    </dgm:pt>
    <dgm:pt modelId="{592EF7FE-278F-4FFB-BE70-B79A0BC6D9FB}" type="pres">
      <dgm:prSet presAssocID="{DDC0BF47-5362-43CC-A4FC-056707EB75AD}" presName="Accent" presStyleLbl="node1" presStyleIdx="1" presStyleCnt="7"/>
      <dgm:spPr/>
    </dgm:pt>
    <dgm:pt modelId="{6528A6C6-BA03-40E2-BDF1-9A1B7958EA12}" type="pres">
      <dgm:prSet presAssocID="{DDC0BF47-5362-43CC-A4FC-056707EB75AD}" presName="ParentBackground6" presStyleCnt="0"/>
      <dgm:spPr/>
    </dgm:pt>
    <dgm:pt modelId="{A4BDFFD0-3C31-41D2-89D4-57E9DE8AF1EF}" type="pres">
      <dgm:prSet presAssocID="{DDC0BF47-5362-43CC-A4FC-056707EB75AD}" presName="ParentBackground" presStyleLbl="fgAcc1" presStyleIdx="1" presStyleCnt="7"/>
      <dgm:spPr/>
    </dgm:pt>
    <dgm:pt modelId="{9A8044B3-9CA2-47DC-AD1E-09A15F804791}" type="pres">
      <dgm:prSet presAssocID="{DDC0BF47-5362-43CC-A4FC-056707EB75AD}" presName="Parent6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4DA1D51-8550-4144-B03D-C29E4CB98EC7}" type="pres">
      <dgm:prSet presAssocID="{F891DBA4-A3E6-475E-AAEB-CE6CFB83A1AA}" presName="Accent5" presStyleCnt="0"/>
      <dgm:spPr/>
    </dgm:pt>
    <dgm:pt modelId="{131685D6-CA3C-43CC-9ED9-4F06B2FB8971}" type="pres">
      <dgm:prSet presAssocID="{F891DBA4-A3E6-475E-AAEB-CE6CFB83A1AA}" presName="Accent" presStyleLbl="node1" presStyleIdx="2" presStyleCnt="7"/>
      <dgm:spPr/>
    </dgm:pt>
    <dgm:pt modelId="{77CD7479-FDA4-47C3-ABA7-58B55C7C10B8}" type="pres">
      <dgm:prSet presAssocID="{F891DBA4-A3E6-475E-AAEB-CE6CFB83A1AA}" presName="ParentBackground5" presStyleCnt="0"/>
      <dgm:spPr/>
    </dgm:pt>
    <dgm:pt modelId="{0B809B9A-5D1C-47FC-BCC5-1E9F9A75D763}" type="pres">
      <dgm:prSet presAssocID="{F891DBA4-A3E6-475E-AAEB-CE6CFB83A1AA}" presName="ParentBackground" presStyleLbl="fgAcc1" presStyleIdx="2" presStyleCnt="7"/>
      <dgm:spPr/>
    </dgm:pt>
    <dgm:pt modelId="{FF6AB3D2-177A-4C65-AD92-6ED73251644C}" type="pres">
      <dgm:prSet presAssocID="{F891DBA4-A3E6-475E-AAEB-CE6CFB83A1AA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70CE8FC-88E7-406C-BDB0-8278CE98353F}" type="pres">
      <dgm:prSet presAssocID="{CEB5F6A4-9EC1-4A3F-AB1F-6066B22C17AA}" presName="Accent4" presStyleCnt="0"/>
      <dgm:spPr/>
    </dgm:pt>
    <dgm:pt modelId="{BF17C52D-99A1-4919-AF12-C8B17EF9915F}" type="pres">
      <dgm:prSet presAssocID="{CEB5F6A4-9EC1-4A3F-AB1F-6066B22C17AA}" presName="Accent" presStyleLbl="node1" presStyleIdx="3" presStyleCnt="7"/>
      <dgm:spPr/>
    </dgm:pt>
    <dgm:pt modelId="{8014D7C3-71A1-4297-B57B-4F403A4B6162}" type="pres">
      <dgm:prSet presAssocID="{CEB5F6A4-9EC1-4A3F-AB1F-6066B22C17AA}" presName="ParentBackground4" presStyleCnt="0"/>
      <dgm:spPr/>
    </dgm:pt>
    <dgm:pt modelId="{54F1FD5D-3475-407C-87B5-8DDC2136CCBF}" type="pres">
      <dgm:prSet presAssocID="{CEB5F6A4-9EC1-4A3F-AB1F-6066B22C17AA}" presName="ParentBackground" presStyleLbl="fgAcc1" presStyleIdx="3" presStyleCnt="7"/>
      <dgm:spPr/>
    </dgm:pt>
    <dgm:pt modelId="{652DA7DE-A067-4033-84EB-39BDC0A228A0}" type="pres">
      <dgm:prSet presAssocID="{CEB5F6A4-9EC1-4A3F-AB1F-6066B22C17AA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C12D04E-800D-4F3F-A3F0-29EB6D564B62}" type="pres">
      <dgm:prSet presAssocID="{7E73B173-FFA9-4394-80C4-2C3FA0BE829F}" presName="Accent3" presStyleCnt="0"/>
      <dgm:spPr/>
    </dgm:pt>
    <dgm:pt modelId="{FCC5B684-2995-46B6-9C4D-4C450510630D}" type="pres">
      <dgm:prSet presAssocID="{7E73B173-FFA9-4394-80C4-2C3FA0BE829F}" presName="Accent" presStyleLbl="node1" presStyleIdx="4" presStyleCnt="7"/>
      <dgm:spPr/>
    </dgm:pt>
    <dgm:pt modelId="{06CBE6D7-D5D5-4E48-88A4-BF9C5D4DC639}" type="pres">
      <dgm:prSet presAssocID="{7E73B173-FFA9-4394-80C4-2C3FA0BE829F}" presName="ParentBackground3" presStyleCnt="0"/>
      <dgm:spPr/>
    </dgm:pt>
    <dgm:pt modelId="{9E3F4B5E-39E0-47C4-A408-93640396C1AE}" type="pres">
      <dgm:prSet presAssocID="{7E73B173-FFA9-4394-80C4-2C3FA0BE829F}" presName="ParentBackground" presStyleLbl="fgAcc1" presStyleIdx="4" presStyleCnt="7"/>
      <dgm:spPr/>
    </dgm:pt>
    <dgm:pt modelId="{A6461DCF-59D2-4B85-A8A8-370EF6F69583}" type="pres">
      <dgm:prSet presAssocID="{7E73B173-FFA9-4394-80C4-2C3FA0BE829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75A69B1-53F1-4F30-BD35-72C01C9F9E43}" type="pres">
      <dgm:prSet presAssocID="{71165192-0176-41A2-90C3-5DD485382BD4}" presName="Accent2" presStyleCnt="0"/>
      <dgm:spPr/>
    </dgm:pt>
    <dgm:pt modelId="{969CAD41-1302-4CAB-9F80-DAB23C7E5BB1}" type="pres">
      <dgm:prSet presAssocID="{71165192-0176-41A2-90C3-5DD485382BD4}" presName="Accent" presStyleLbl="node1" presStyleIdx="5" presStyleCnt="7"/>
      <dgm:spPr/>
    </dgm:pt>
    <dgm:pt modelId="{E5CA7E3D-3B2B-49B9-BFB8-379626E5C826}" type="pres">
      <dgm:prSet presAssocID="{71165192-0176-41A2-90C3-5DD485382BD4}" presName="ParentBackground2" presStyleCnt="0"/>
      <dgm:spPr/>
    </dgm:pt>
    <dgm:pt modelId="{C3E8F97B-DC53-4728-B651-476ABC2C0E54}" type="pres">
      <dgm:prSet presAssocID="{71165192-0176-41A2-90C3-5DD485382BD4}" presName="ParentBackground" presStyleLbl="fgAcc1" presStyleIdx="5" presStyleCnt="7"/>
      <dgm:spPr/>
    </dgm:pt>
    <dgm:pt modelId="{753F005D-4185-47D2-8379-7A4FBE35FB43}" type="pres">
      <dgm:prSet presAssocID="{71165192-0176-41A2-90C3-5DD485382BD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A3D88A7A-2FCF-4679-9314-4A7C544B9983}" type="pres">
      <dgm:prSet presAssocID="{FF8B8B50-59B4-4EFB-A1AD-B3EDE57703C6}" presName="Accent1" presStyleCnt="0"/>
      <dgm:spPr/>
    </dgm:pt>
    <dgm:pt modelId="{11DABC48-DD45-4B02-87C4-96F67B573321}" type="pres">
      <dgm:prSet presAssocID="{FF8B8B50-59B4-4EFB-A1AD-B3EDE57703C6}" presName="Accent" presStyleLbl="node1" presStyleIdx="6" presStyleCnt="7"/>
      <dgm:spPr/>
    </dgm:pt>
    <dgm:pt modelId="{90471C24-C5A1-48AB-B669-0D92254B2AC5}" type="pres">
      <dgm:prSet presAssocID="{FF8B8B50-59B4-4EFB-A1AD-B3EDE57703C6}" presName="ParentBackground1" presStyleCnt="0"/>
      <dgm:spPr/>
    </dgm:pt>
    <dgm:pt modelId="{5BEF7912-A154-46D5-BC3B-E6B7D12BB9A8}" type="pres">
      <dgm:prSet presAssocID="{FF8B8B50-59B4-4EFB-A1AD-B3EDE57703C6}" presName="ParentBackground" presStyleLbl="fgAcc1" presStyleIdx="6" presStyleCnt="7"/>
      <dgm:spPr/>
    </dgm:pt>
    <dgm:pt modelId="{75BCC0C7-B87F-487E-96B5-65BB46422284}" type="pres">
      <dgm:prSet presAssocID="{FF8B8B50-59B4-4EFB-A1AD-B3EDE57703C6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EF924A17-3F4A-4E3F-AC60-610F1CBF7B06}" type="presOf" srcId="{CEB5F6A4-9EC1-4A3F-AB1F-6066B22C17AA}" destId="{54F1FD5D-3475-407C-87B5-8DDC2136CCBF}" srcOrd="0" destOrd="0" presId="urn:microsoft.com/office/officeart/2011/layout/CircleProcess"/>
    <dgm:cxn modelId="{D4005C1F-36E7-40CB-A9B2-CA7CA7FACD23}" type="presOf" srcId="{B7E3B494-FF82-40C1-BBE2-9542D4226366}" destId="{6AC7061F-A765-4B59-BE38-184D221F17F2}" srcOrd="0" destOrd="0" presId="urn:microsoft.com/office/officeart/2011/layout/CircleProcess"/>
    <dgm:cxn modelId="{8D7D722D-5872-4A2D-AF9C-5223177F3080}" srcId="{B7E3B494-FF82-40C1-BBE2-9542D4226366}" destId="{4D7C8EE8-CBC4-4BD6-9281-E90E76E5937E}" srcOrd="6" destOrd="0" parTransId="{5B03AB3F-A4DD-4D8B-A53E-A9E655D2A5C5}" sibTransId="{CAE53DFE-1711-4FB5-889C-7860E8848D3F}"/>
    <dgm:cxn modelId="{126CC330-8F16-40D4-88D4-E687E0F5EEAD}" type="presOf" srcId="{F891DBA4-A3E6-475E-AAEB-CE6CFB83A1AA}" destId="{0B809B9A-5D1C-47FC-BCC5-1E9F9A75D763}" srcOrd="0" destOrd="0" presId="urn:microsoft.com/office/officeart/2011/layout/CircleProcess"/>
    <dgm:cxn modelId="{28B3C635-98B8-41C7-BCA9-41648176500D}" srcId="{B7E3B494-FF82-40C1-BBE2-9542D4226366}" destId="{DDC0BF47-5362-43CC-A4FC-056707EB75AD}" srcOrd="5" destOrd="0" parTransId="{8F89611A-44E6-470F-9ECF-2AC5E26E635C}" sibTransId="{E89B38A3-DF50-4709-8494-DCC8023E3C96}"/>
    <dgm:cxn modelId="{18EE9463-006B-4389-8DCB-554867AC31F9}" type="presOf" srcId="{7E73B173-FFA9-4394-80C4-2C3FA0BE829F}" destId="{9E3F4B5E-39E0-47C4-A408-93640396C1AE}" srcOrd="0" destOrd="0" presId="urn:microsoft.com/office/officeart/2011/layout/CircleProcess"/>
    <dgm:cxn modelId="{8F7E7C80-9E80-46A4-AF3B-E38F7D56FCE2}" type="presOf" srcId="{F891DBA4-A3E6-475E-AAEB-CE6CFB83A1AA}" destId="{FF6AB3D2-177A-4C65-AD92-6ED73251644C}" srcOrd="1" destOrd="0" presId="urn:microsoft.com/office/officeart/2011/layout/CircleProcess"/>
    <dgm:cxn modelId="{20377881-0102-4F96-AE67-7E1536E3E061}" type="presOf" srcId="{4D7C8EE8-CBC4-4BD6-9281-E90E76E5937E}" destId="{8EE17353-AA38-4F62-9881-92C6FAA7A861}" srcOrd="0" destOrd="0" presId="urn:microsoft.com/office/officeart/2011/layout/CircleProcess"/>
    <dgm:cxn modelId="{50375A8C-F4B3-46C2-9953-E503FF814CDD}" type="presOf" srcId="{71165192-0176-41A2-90C3-5DD485382BD4}" destId="{C3E8F97B-DC53-4728-B651-476ABC2C0E54}" srcOrd="0" destOrd="0" presId="urn:microsoft.com/office/officeart/2011/layout/CircleProcess"/>
    <dgm:cxn modelId="{C98F7C96-FBEC-48F0-AB99-30ED6F0E2F0B}" srcId="{B7E3B494-FF82-40C1-BBE2-9542D4226366}" destId="{F891DBA4-A3E6-475E-AAEB-CE6CFB83A1AA}" srcOrd="4" destOrd="0" parTransId="{22E68C15-BFA9-4B3D-9D4D-67D090B64047}" sibTransId="{F8F3BCAA-F811-411F-9339-10482604C84C}"/>
    <dgm:cxn modelId="{324069A4-0918-40A0-ADEE-99888330423E}" type="presOf" srcId="{CEB5F6A4-9EC1-4A3F-AB1F-6066B22C17AA}" destId="{652DA7DE-A067-4033-84EB-39BDC0A228A0}" srcOrd="1" destOrd="0" presId="urn:microsoft.com/office/officeart/2011/layout/CircleProcess"/>
    <dgm:cxn modelId="{395E24AA-9E57-46C2-820C-4C0367F2B23E}" srcId="{B7E3B494-FF82-40C1-BBE2-9542D4226366}" destId="{71165192-0176-41A2-90C3-5DD485382BD4}" srcOrd="1" destOrd="0" parTransId="{657D7F45-A4B4-47C8-878A-D0CA98E61245}" sibTransId="{32DD3362-1F84-4839-9C49-6911F48C142A}"/>
    <dgm:cxn modelId="{8833A1AC-A3E5-41F5-A357-A477081492D8}" type="presOf" srcId="{7E73B173-FFA9-4394-80C4-2C3FA0BE829F}" destId="{A6461DCF-59D2-4B85-A8A8-370EF6F69583}" srcOrd="1" destOrd="0" presId="urn:microsoft.com/office/officeart/2011/layout/CircleProcess"/>
    <dgm:cxn modelId="{BCB315B7-89FA-402B-BFC4-E795BE2C2896}" srcId="{B7E3B494-FF82-40C1-BBE2-9542D4226366}" destId="{7E73B173-FFA9-4394-80C4-2C3FA0BE829F}" srcOrd="2" destOrd="0" parTransId="{EAB2DF66-4BBD-458F-AC19-ABB438FC7DB9}" sibTransId="{D33BFB7B-B7BA-4CF1-9EFD-A7DBAAAFD904}"/>
    <dgm:cxn modelId="{A86B8EB8-E272-4856-BF05-E8D8F3F3028A}" type="presOf" srcId="{71165192-0176-41A2-90C3-5DD485382BD4}" destId="{753F005D-4185-47D2-8379-7A4FBE35FB43}" srcOrd="1" destOrd="0" presId="urn:microsoft.com/office/officeart/2011/layout/CircleProcess"/>
    <dgm:cxn modelId="{497122C7-C613-41A6-960F-28101501E739}" type="presOf" srcId="{DDC0BF47-5362-43CC-A4FC-056707EB75AD}" destId="{A4BDFFD0-3C31-41D2-89D4-57E9DE8AF1EF}" srcOrd="0" destOrd="0" presId="urn:microsoft.com/office/officeart/2011/layout/CircleProcess"/>
    <dgm:cxn modelId="{9F8B8FCD-9C98-41B9-BAB8-1DF09CF81FB2}" type="presOf" srcId="{FF8B8B50-59B4-4EFB-A1AD-B3EDE57703C6}" destId="{75BCC0C7-B87F-487E-96B5-65BB46422284}" srcOrd="1" destOrd="0" presId="urn:microsoft.com/office/officeart/2011/layout/CircleProcess"/>
    <dgm:cxn modelId="{6B6A4AEE-2FF7-4D36-95E1-1A0BB5283314}" type="presOf" srcId="{FF8B8B50-59B4-4EFB-A1AD-B3EDE57703C6}" destId="{5BEF7912-A154-46D5-BC3B-E6B7D12BB9A8}" srcOrd="0" destOrd="0" presId="urn:microsoft.com/office/officeart/2011/layout/CircleProcess"/>
    <dgm:cxn modelId="{B100C9F0-0ACD-491C-AD7B-0F7E5F37E011}" srcId="{B7E3B494-FF82-40C1-BBE2-9542D4226366}" destId="{CEB5F6A4-9EC1-4A3F-AB1F-6066B22C17AA}" srcOrd="3" destOrd="0" parTransId="{49DD45D0-AF0F-4A5E-9F32-A13B39B76C9C}" sibTransId="{4E44CACD-ADF4-4F25-806F-069131A7B6EA}"/>
    <dgm:cxn modelId="{176AEEF0-D567-475A-BF80-7BA77990D70B}" type="presOf" srcId="{DDC0BF47-5362-43CC-A4FC-056707EB75AD}" destId="{9A8044B3-9CA2-47DC-AD1E-09A15F804791}" srcOrd="1" destOrd="0" presId="urn:microsoft.com/office/officeart/2011/layout/CircleProcess"/>
    <dgm:cxn modelId="{15D24DF3-35A1-4455-AF37-950893D8A939}" type="presOf" srcId="{4D7C8EE8-CBC4-4BD6-9281-E90E76E5937E}" destId="{EBCCDEBA-A532-425A-8CC6-308AC0D8AB29}" srcOrd="1" destOrd="0" presId="urn:microsoft.com/office/officeart/2011/layout/CircleProcess"/>
    <dgm:cxn modelId="{F45198F4-2116-42D9-9837-A71582CA073D}" srcId="{B7E3B494-FF82-40C1-BBE2-9542D4226366}" destId="{FF8B8B50-59B4-4EFB-A1AD-B3EDE57703C6}" srcOrd="0" destOrd="0" parTransId="{F0AA6B3A-8897-4FDE-851E-FCF928864580}" sibTransId="{9779E81F-B6D8-4E38-8C6D-601399B82A80}"/>
    <dgm:cxn modelId="{ED65A4A6-F9F8-48C7-9685-A1AC0CA4118B}" type="presParOf" srcId="{6AC7061F-A765-4B59-BE38-184D221F17F2}" destId="{2CBEFF35-DD44-4095-B3F1-1D525F09B101}" srcOrd="0" destOrd="0" presId="urn:microsoft.com/office/officeart/2011/layout/CircleProcess"/>
    <dgm:cxn modelId="{70EE1032-B778-4056-A5D9-37C1754071B4}" type="presParOf" srcId="{2CBEFF35-DD44-4095-B3F1-1D525F09B101}" destId="{CD16BDD4-C7F2-4EC7-9596-A11765AF3565}" srcOrd="0" destOrd="0" presId="urn:microsoft.com/office/officeart/2011/layout/CircleProcess"/>
    <dgm:cxn modelId="{760DFBFE-1BB4-4605-99E4-6A42168A71CA}" type="presParOf" srcId="{6AC7061F-A765-4B59-BE38-184D221F17F2}" destId="{2649034E-B95B-4887-A034-B7D35542EC1A}" srcOrd="1" destOrd="0" presId="urn:microsoft.com/office/officeart/2011/layout/CircleProcess"/>
    <dgm:cxn modelId="{AFC6548A-DAF1-4D05-A8D9-958AB5685AE4}" type="presParOf" srcId="{2649034E-B95B-4887-A034-B7D35542EC1A}" destId="{8EE17353-AA38-4F62-9881-92C6FAA7A861}" srcOrd="0" destOrd="0" presId="urn:microsoft.com/office/officeart/2011/layout/CircleProcess"/>
    <dgm:cxn modelId="{206943E1-D059-4C02-B701-A5C41F35D8AE}" type="presParOf" srcId="{6AC7061F-A765-4B59-BE38-184D221F17F2}" destId="{EBCCDEBA-A532-425A-8CC6-308AC0D8AB29}" srcOrd="2" destOrd="0" presId="urn:microsoft.com/office/officeart/2011/layout/CircleProcess"/>
    <dgm:cxn modelId="{BE994B9A-99B7-4C58-8F62-2A3E093FB843}" type="presParOf" srcId="{6AC7061F-A765-4B59-BE38-184D221F17F2}" destId="{2BEFDE8F-E03D-43B7-9062-6145C1A30AB0}" srcOrd="3" destOrd="0" presId="urn:microsoft.com/office/officeart/2011/layout/CircleProcess"/>
    <dgm:cxn modelId="{85EDBFAD-3BBF-4865-B749-9206CB865D23}" type="presParOf" srcId="{2BEFDE8F-E03D-43B7-9062-6145C1A30AB0}" destId="{592EF7FE-278F-4FFB-BE70-B79A0BC6D9FB}" srcOrd="0" destOrd="0" presId="urn:microsoft.com/office/officeart/2011/layout/CircleProcess"/>
    <dgm:cxn modelId="{6CFF8FE1-9F74-41E7-8239-22DCC36E1DFC}" type="presParOf" srcId="{6AC7061F-A765-4B59-BE38-184D221F17F2}" destId="{6528A6C6-BA03-40E2-BDF1-9A1B7958EA12}" srcOrd="4" destOrd="0" presId="urn:microsoft.com/office/officeart/2011/layout/CircleProcess"/>
    <dgm:cxn modelId="{6B99E36C-B657-44D5-9113-804B93BC2D75}" type="presParOf" srcId="{6528A6C6-BA03-40E2-BDF1-9A1B7958EA12}" destId="{A4BDFFD0-3C31-41D2-89D4-57E9DE8AF1EF}" srcOrd="0" destOrd="0" presId="urn:microsoft.com/office/officeart/2011/layout/CircleProcess"/>
    <dgm:cxn modelId="{7F940AC1-5528-4C82-B1D0-3369EFA26077}" type="presParOf" srcId="{6AC7061F-A765-4B59-BE38-184D221F17F2}" destId="{9A8044B3-9CA2-47DC-AD1E-09A15F804791}" srcOrd="5" destOrd="0" presId="urn:microsoft.com/office/officeart/2011/layout/CircleProcess"/>
    <dgm:cxn modelId="{85841B8B-7BA5-4C22-92DE-F35A175022C5}" type="presParOf" srcId="{6AC7061F-A765-4B59-BE38-184D221F17F2}" destId="{74DA1D51-8550-4144-B03D-C29E4CB98EC7}" srcOrd="6" destOrd="0" presId="urn:microsoft.com/office/officeart/2011/layout/CircleProcess"/>
    <dgm:cxn modelId="{696450C4-F5BA-4A3D-B5D3-6C9682C56129}" type="presParOf" srcId="{74DA1D51-8550-4144-B03D-C29E4CB98EC7}" destId="{131685D6-CA3C-43CC-9ED9-4F06B2FB8971}" srcOrd="0" destOrd="0" presId="urn:microsoft.com/office/officeart/2011/layout/CircleProcess"/>
    <dgm:cxn modelId="{2744D073-F7A9-4EB5-A699-56B31C2DB173}" type="presParOf" srcId="{6AC7061F-A765-4B59-BE38-184D221F17F2}" destId="{77CD7479-FDA4-47C3-ABA7-58B55C7C10B8}" srcOrd="7" destOrd="0" presId="urn:microsoft.com/office/officeart/2011/layout/CircleProcess"/>
    <dgm:cxn modelId="{3BCEE922-6121-4CEB-8024-993114333E4F}" type="presParOf" srcId="{77CD7479-FDA4-47C3-ABA7-58B55C7C10B8}" destId="{0B809B9A-5D1C-47FC-BCC5-1E9F9A75D763}" srcOrd="0" destOrd="0" presId="urn:microsoft.com/office/officeart/2011/layout/CircleProcess"/>
    <dgm:cxn modelId="{E55D8D20-3EA2-45D5-8BA5-66A826A91522}" type="presParOf" srcId="{6AC7061F-A765-4B59-BE38-184D221F17F2}" destId="{FF6AB3D2-177A-4C65-AD92-6ED73251644C}" srcOrd="8" destOrd="0" presId="urn:microsoft.com/office/officeart/2011/layout/CircleProcess"/>
    <dgm:cxn modelId="{BC43E7F5-2FDD-4C1B-B0EE-54AF4EE24C77}" type="presParOf" srcId="{6AC7061F-A765-4B59-BE38-184D221F17F2}" destId="{F70CE8FC-88E7-406C-BDB0-8278CE98353F}" srcOrd="9" destOrd="0" presId="urn:microsoft.com/office/officeart/2011/layout/CircleProcess"/>
    <dgm:cxn modelId="{D074B53A-9413-414E-93A7-1E1B8038F3E2}" type="presParOf" srcId="{F70CE8FC-88E7-406C-BDB0-8278CE98353F}" destId="{BF17C52D-99A1-4919-AF12-C8B17EF9915F}" srcOrd="0" destOrd="0" presId="urn:microsoft.com/office/officeart/2011/layout/CircleProcess"/>
    <dgm:cxn modelId="{BBCA36DD-4E3D-4FBC-84A2-DBDFEC826A07}" type="presParOf" srcId="{6AC7061F-A765-4B59-BE38-184D221F17F2}" destId="{8014D7C3-71A1-4297-B57B-4F403A4B6162}" srcOrd="10" destOrd="0" presId="urn:microsoft.com/office/officeart/2011/layout/CircleProcess"/>
    <dgm:cxn modelId="{5457B597-D181-4F45-971B-80EADBE5D9E4}" type="presParOf" srcId="{8014D7C3-71A1-4297-B57B-4F403A4B6162}" destId="{54F1FD5D-3475-407C-87B5-8DDC2136CCBF}" srcOrd="0" destOrd="0" presId="urn:microsoft.com/office/officeart/2011/layout/CircleProcess"/>
    <dgm:cxn modelId="{DF9BB810-181A-47FB-A4D2-FCFB4E6DD367}" type="presParOf" srcId="{6AC7061F-A765-4B59-BE38-184D221F17F2}" destId="{652DA7DE-A067-4033-84EB-39BDC0A228A0}" srcOrd="11" destOrd="0" presId="urn:microsoft.com/office/officeart/2011/layout/CircleProcess"/>
    <dgm:cxn modelId="{F76342B8-5FE2-480E-A318-97BF9F0BDF53}" type="presParOf" srcId="{6AC7061F-A765-4B59-BE38-184D221F17F2}" destId="{8C12D04E-800D-4F3F-A3F0-29EB6D564B62}" srcOrd="12" destOrd="0" presId="urn:microsoft.com/office/officeart/2011/layout/CircleProcess"/>
    <dgm:cxn modelId="{E2216CA7-9EAC-44D3-A61F-FCED7EE8246C}" type="presParOf" srcId="{8C12D04E-800D-4F3F-A3F0-29EB6D564B62}" destId="{FCC5B684-2995-46B6-9C4D-4C450510630D}" srcOrd="0" destOrd="0" presId="urn:microsoft.com/office/officeart/2011/layout/CircleProcess"/>
    <dgm:cxn modelId="{3F2C983A-B468-4C76-8EAF-BFC405CEBB43}" type="presParOf" srcId="{6AC7061F-A765-4B59-BE38-184D221F17F2}" destId="{06CBE6D7-D5D5-4E48-88A4-BF9C5D4DC639}" srcOrd="13" destOrd="0" presId="urn:microsoft.com/office/officeart/2011/layout/CircleProcess"/>
    <dgm:cxn modelId="{53553012-E4C4-4B9D-963B-6CC727A1500C}" type="presParOf" srcId="{06CBE6D7-D5D5-4E48-88A4-BF9C5D4DC639}" destId="{9E3F4B5E-39E0-47C4-A408-93640396C1AE}" srcOrd="0" destOrd="0" presId="urn:microsoft.com/office/officeart/2011/layout/CircleProcess"/>
    <dgm:cxn modelId="{A33935BF-13C7-40D7-97FF-A70FD4735714}" type="presParOf" srcId="{6AC7061F-A765-4B59-BE38-184D221F17F2}" destId="{A6461DCF-59D2-4B85-A8A8-370EF6F69583}" srcOrd="14" destOrd="0" presId="urn:microsoft.com/office/officeart/2011/layout/CircleProcess"/>
    <dgm:cxn modelId="{98DB6144-DD70-41C0-82EB-52F29352752A}" type="presParOf" srcId="{6AC7061F-A765-4B59-BE38-184D221F17F2}" destId="{375A69B1-53F1-4F30-BD35-72C01C9F9E43}" srcOrd="15" destOrd="0" presId="urn:microsoft.com/office/officeart/2011/layout/CircleProcess"/>
    <dgm:cxn modelId="{198EED0B-3E13-4EFD-80D1-982835B4C022}" type="presParOf" srcId="{375A69B1-53F1-4F30-BD35-72C01C9F9E43}" destId="{969CAD41-1302-4CAB-9F80-DAB23C7E5BB1}" srcOrd="0" destOrd="0" presId="urn:microsoft.com/office/officeart/2011/layout/CircleProcess"/>
    <dgm:cxn modelId="{A1B1240A-861D-415F-AB14-5CB3A903F445}" type="presParOf" srcId="{6AC7061F-A765-4B59-BE38-184D221F17F2}" destId="{E5CA7E3D-3B2B-49B9-BFB8-379626E5C826}" srcOrd="16" destOrd="0" presId="urn:microsoft.com/office/officeart/2011/layout/CircleProcess"/>
    <dgm:cxn modelId="{7A5365A2-8EE9-4935-82B7-AF54FE4F5302}" type="presParOf" srcId="{E5CA7E3D-3B2B-49B9-BFB8-379626E5C826}" destId="{C3E8F97B-DC53-4728-B651-476ABC2C0E54}" srcOrd="0" destOrd="0" presId="urn:microsoft.com/office/officeart/2011/layout/CircleProcess"/>
    <dgm:cxn modelId="{9981643E-87A2-437F-9489-B577C596ECA6}" type="presParOf" srcId="{6AC7061F-A765-4B59-BE38-184D221F17F2}" destId="{753F005D-4185-47D2-8379-7A4FBE35FB43}" srcOrd="17" destOrd="0" presId="urn:microsoft.com/office/officeart/2011/layout/CircleProcess"/>
    <dgm:cxn modelId="{6C3FE703-5AAE-4152-B2D9-15D01F7FFD66}" type="presParOf" srcId="{6AC7061F-A765-4B59-BE38-184D221F17F2}" destId="{A3D88A7A-2FCF-4679-9314-4A7C544B9983}" srcOrd="18" destOrd="0" presId="urn:microsoft.com/office/officeart/2011/layout/CircleProcess"/>
    <dgm:cxn modelId="{B94D1623-4133-405F-904A-54BC33F918F7}" type="presParOf" srcId="{A3D88A7A-2FCF-4679-9314-4A7C544B9983}" destId="{11DABC48-DD45-4B02-87C4-96F67B573321}" srcOrd="0" destOrd="0" presId="urn:microsoft.com/office/officeart/2011/layout/CircleProcess"/>
    <dgm:cxn modelId="{DF806CCB-8736-4323-A6F2-113219238E4B}" type="presParOf" srcId="{6AC7061F-A765-4B59-BE38-184D221F17F2}" destId="{90471C24-C5A1-48AB-B669-0D92254B2AC5}" srcOrd="19" destOrd="0" presId="urn:microsoft.com/office/officeart/2011/layout/CircleProcess"/>
    <dgm:cxn modelId="{811E4703-634A-4DDC-B62E-89664115D53A}" type="presParOf" srcId="{90471C24-C5A1-48AB-B669-0D92254B2AC5}" destId="{5BEF7912-A154-46D5-BC3B-E6B7D12BB9A8}" srcOrd="0" destOrd="0" presId="urn:microsoft.com/office/officeart/2011/layout/CircleProcess"/>
    <dgm:cxn modelId="{7931901E-6AB7-4856-8084-BCE120769A5C}" type="presParOf" srcId="{6AC7061F-A765-4B59-BE38-184D221F17F2}" destId="{75BCC0C7-B87F-487E-96B5-65BB46422284}" srcOrd="20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78A85-4433-40CA-BA27-622FF435890A}">
      <dsp:nvSpPr>
        <dsp:cNvPr id="0" name=""/>
        <dsp:cNvSpPr/>
      </dsp:nvSpPr>
      <dsp:spPr>
        <a:xfrm>
          <a:off x="6251518" y="905192"/>
          <a:ext cx="1425666" cy="3620770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Předání rozhodovacích pravomocí, osobám, kterých se projekt týká. </a:t>
          </a:r>
        </a:p>
      </dsp:txBody>
      <dsp:txXfrm>
        <a:off x="6432487" y="905192"/>
        <a:ext cx="1244697" cy="3620770"/>
      </dsp:txXfrm>
    </dsp:sp>
    <dsp:sp modelId="{9EFBAB7B-B2D6-4D8D-84EC-DFA0E223F0F1}">
      <dsp:nvSpPr>
        <dsp:cNvPr id="0" name=""/>
        <dsp:cNvSpPr/>
      </dsp:nvSpPr>
      <dsp:spPr>
        <a:xfrm>
          <a:off x="6251518" y="0"/>
          <a:ext cx="1425666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Plné řízení projektů</a:t>
          </a:r>
        </a:p>
      </dsp:txBody>
      <dsp:txXfrm>
        <a:off x="6251518" y="0"/>
        <a:ext cx="1425666" cy="905192"/>
      </dsp:txXfrm>
    </dsp:sp>
    <dsp:sp modelId="{D9054755-D045-4D45-AD97-0EE9A4B458EF}">
      <dsp:nvSpPr>
        <dsp:cNvPr id="0" name=""/>
        <dsp:cNvSpPr/>
      </dsp:nvSpPr>
      <dsp:spPr>
        <a:xfrm>
          <a:off x="4829414" y="905192"/>
          <a:ext cx="1425666" cy="3394472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Dlouhodobější  spolupráce při dosahování cílů klienta.</a:t>
          </a:r>
        </a:p>
      </dsp:txBody>
      <dsp:txXfrm>
        <a:off x="5010383" y="905192"/>
        <a:ext cx="1244697" cy="3394472"/>
      </dsp:txXfrm>
    </dsp:sp>
    <dsp:sp modelId="{3D0DB260-80B7-4ADD-8262-11D603B089DB}">
      <dsp:nvSpPr>
        <dsp:cNvPr id="0" name=""/>
        <dsp:cNvSpPr/>
      </dsp:nvSpPr>
      <dsp:spPr>
        <a:xfrm>
          <a:off x="4829414" y="113149"/>
          <a:ext cx="1425666" cy="792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Partnerství</a:t>
          </a:r>
        </a:p>
      </dsp:txBody>
      <dsp:txXfrm>
        <a:off x="4829414" y="113149"/>
        <a:ext cx="1425666" cy="792043"/>
      </dsp:txXfrm>
    </dsp:sp>
    <dsp:sp modelId="{99877ABA-6515-4EBA-81B0-0757120BF343}">
      <dsp:nvSpPr>
        <dsp:cNvPr id="0" name=""/>
        <dsp:cNvSpPr/>
      </dsp:nvSpPr>
      <dsp:spPr>
        <a:xfrm>
          <a:off x="3403747" y="905192"/>
          <a:ext cx="1425666" cy="3168174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Zastupování klienta, kterým umožňujeme prosazení zájmů klienta. </a:t>
          </a:r>
        </a:p>
      </dsp:txBody>
      <dsp:txXfrm>
        <a:off x="3584717" y="905192"/>
        <a:ext cx="1244697" cy="3168174"/>
      </dsp:txXfrm>
    </dsp:sp>
    <dsp:sp modelId="{0F4D6600-E2AD-4B91-ACA1-8EB4DC9694F4}">
      <dsp:nvSpPr>
        <dsp:cNvPr id="0" name=""/>
        <dsp:cNvSpPr/>
      </dsp:nvSpPr>
      <dsp:spPr>
        <a:xfrm>
          <a:off x="3403747" y="229918"/>
          <a:ext cx="1425666" cy="6788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Reprezentace </a:t>
          </a:r>
        </a:p>
      </dsp:txBody>
      <dsp:txXfrm>
        <a:off x="3403747" y="229918"/>
        <a:ext cx="1425666" cy="678894"/>
      </dsp:txXfrm>
    </dsp:sp>
    <dsp:sp modelId="{E2A78793-D7CD-42CA-8158-CDD31A1BBE38}">
      <dsp:nvSpPr>
        <dsp:cNvPr id="0" name=""/>
        <dsp:cNvSpPr/>
      </dsp:nvSpPr>
      <dsp:spPr>
        <a:xfrm>
          <a:off x="1978081" y="905192"/>
          <a:ext cx="1425666" cy="2941875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Komplexnější porada o problému, který chce klient řešit. </a:t>
          </a:r>
        </a:p>
      </dsp:txBody>
      <dsp:txXfrm>
        <a:off x="2159050" y="905192"/>
        <a:ext cx="1244697" cy="2941875"/>
      </dsp:txXfrm>
    </dsp:sp>
    <dsp:sp modelId="{1ED08EBA-DA58-464B-AB5F-1E1AD967B0AE}">
      <dsp:nvSpPr>
        <dsp:cNvPr id="0" name=""/>
        <dsp:cNvSpPr/>
      </dsp:nvSpPr>
      <dsp:spPr>
        <a:xfrm>
          <a:off x="1978081" y="339447"/>
          <a:ext cx="1425666" cy="565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Konzultace</a:t>
          </a:r>
        </a:p>
      </dsp:txBody>
      <dsp:txXfrm>
        <a:off x="1978081" y="339447"/>
        <a:ext cx="1425666" cy="565745"/>
      </dsp:txXfrm>
    </dsp:sp>
    <dsp:sp modelId="{B3E85547-CF6B-434B-A8C3-2FD0FFFA6B8C}">
      <dsp:nvSpPr>
        <dsp:cNvPr id="0" name=""/>
        <dsp:cNvSpPr/>
      </dsp:nvSpPr>
      <dsp:spPr>
        <a:xfrm>
          <a:off x="552414" y="905192"/>
          <a:ext cx="1425666" cy="2715577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Poskytnutí rady, informace, nasměrování klienta s cílem provést informované rozhodnutí či krok. </a:t>
          </a:r>
        </a:p>
      </dsp:txBody>
      <dsp:txXfrm>
        <a:off x="733383" y="905192"/>
        <a:ext cx="1244697" cy="2715577"/>
      </dsp:txXfrm>
    </dsp:sp>
    <dsp:sp modelId="{08727A14-4B45-4B9C-B9D3-C646745D6F8B}">
      <dsp:nvSpPr>
        <dsp:cNvPr id="0" name=""/>
        <dsp:cNvSpPr/>
      </dsp:nvSpPr>
      <dsp:spPr>
        <a:xfrm>
          <a:off x="552414" y="452596"/>
          <a:ext cx="1425666" cy="452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Informování </a:t>
          </a:r>
        </a:p>
      </dsp:txBody>
      <dsp:txXfrm>
        <a:off x="552414" y="452596"/>
        <a:ext cx="1425666" cy="4525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15090-B52E-4936-92B6-DC8A2560F4E4}">
      <dsp:nvSpPr>
        <dsp:cNvPr id="0" name=""/>
        <dsp:cNvSpPr/>
      </dsp:nvSpPr>
      <dsp:spPr>
        <a:xfrm>
          <a:off x="3291839" y="1546"/>
          <a:ext cx="493776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V otázkách vlastního života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Kde žít, zdravotní péče …</a:t>
          </a:r>
          <a:endParaRPr lang="en-US" sz="1900" kern="1200" dirty="0"/>
        </a:p>
      </dsp:txBody>
      <dsp:txXfrm>
        <a:off x="3291839" y="106242"/>
        <a:ext cx="4623672" cy="628176"/>
      </dsp:txXfrm>
    </dsp:sp>
    <dsp:sp modelId="{FC11A629-F80C-41E8-BE71-2F26AC38702A}">
      <dsp:nvSpPr>
        <dsp:cNvPr id="0" name=""/>
        <dsp:cNvSpPr/>
      </dsp:nvSpPr>
      <dsp:spPr>
        <a:xfrm>
          <a:off x="0" y="1546"/>
          <a:ext cx="3291840" cy="837568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Individuální rozhodování</a:t>
          </a:r>
          <a:endParaRPr lang="en-US" sz="2300" kern="1200" dirty="0"/>
        </a:p>
      </dsp:txBody>
      <dsp:txXfrm>
        <a:off x="40887" y="42433"/>
        <a:ext cx="3210066" cy="755794"/>
      </dsp:txXfrm>
    </dsp:sp>
    <dsp:sp modelId="{296A164F-A36D-446E-8618-3A7FD07186C5}">
      <dsp:nvSpPr>
        <dsp:cNvPr id="0" name=""/>
        <dsp:cNvSpPr/>
      </dsp:nvSpPr>
      <dsp:spPr>
        <a:xfrm>
          <a:off x="3291839" y="922872"/>
          <a:ext cx="493776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Plánování, utváření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Poskytování , evaluace</a:t>
          </a:r>
          <a:endParaRPr lang="en-US" sz="1900" kern="1200" dirty="0"/>
        </a:p>
      </dsp:txBody>
      <dsp:txXfrm>
        <a:off x="3291839" y="1027568"/>
        <a:ext cx="4623672" cy="628176"/>
      </dsp:txXfrm>
    </dsp:sp>
    <dsp:sp modelId="{24DC05D1-311D-40DD-9B9B-281C9F267ADC}">
      <dsp:nvSpPr>
        <dsp:cNvPr id="0" name=""/>
        <dsp:cNvSpPr/>
      </dsp:nvSpPr>
      <dsp:spPr>
        <a:xfrm>
          <a:off x="0" y="922872"/>
          <a:ext cx="3291840" cy="837568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FF0000"/>
              </a:solidFill>
            </a:rPr>
            <a:t>Poskytování a rozvoj služeb</a:t>
          </a:r>
          <a:endParaRPr lang="en-US" sz="2300" b="1" kern="1200" dirty="0">
            <a:solidFill>
              <a:srgbClr val="FF0000"/>
            </a:solidFill>
          </a:endParaRPr>
        </a:p>
      </dsp:txBody>
      <dsp:txXfrm>
        <a:off x="40887" y="963759"/>
        <a:ext cx="3210066" cy="755794"/>
      </dsp:txXfrm>
    </dsp:sp>
    <dsp:sp modelId="{B40E9886-45D3-4A60-A205-9E93BB4F2BD7}">
      <dsp:nvSpPr>
        <dsp:cNvPr id="0" name=""/>
        <dsp:cNvSpPr/>
      </dsp:nvSpPr>
      <dsp:spPr>
        <a:xfrm>
          <a:off x="3291839" y="1844197"/>
          <a:ext cx="493776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Konzultanti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Spoluautoři otázek …</a:t>
          </a:r>
          <a:endParaRPr lang="en-US" sz="1900" kern="1200" dirty="0"/>
        </a:p>
      </dsp:txBody>
      <dsp:txXfrm>
        <a:off x="3291839" y="1948893"/>
        <a:ext cx="4623672" cy="628176"/>
      </dsp:txXfrm>
    </dsp:sp>
    <dsp:sp modelId="{E7084D32-DBC9-4EFF-B487-60926B0741E7}">
      <dsp:nvSpPr>
        <dsp:cNvPr id="0" name=""/>
        <dsp:cNvSpPr/>
      </dsp:nvSpPr>
      <dsp:spPr>
        <a:xfrm>
          <a:off x="0" y="1844197"/>
          <a:ext cx="3291840" cy="837568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Výzkum</a:t>
          </a:r>
          <a:endParaRPr lang="en-US" sz="2300" kern="1200" dirty="0"/>
        </a:p>
      </dsp:txBody>
      <dsp:txXfrm>
        <a:off x="40887" y="1885084"/>
        <a:ext cx="3210066" cy="755794"/>
      </dsp:txXfrm>
    </dsp:sp>
    <dsp:sp modelId="{C06A89AA-78A2-45B7-9481-6532E8EFAA78}">
      <dsp:nvSpPr>
        <dsp:cNvPr id="0" name=""/>
        <dsp:cNvSpPr/>
      </dsp:nvSpPr>
      <dsp:spPr>
        <a:xfrm>
          <a:off x="3291839" y="2765522"/>
          <a:ext cx="493776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Utváření zájmových a lokálních komunit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Členství v zájmových a lokálních komunitách</a:t>
          </a:r>
          <a:endParaRPr lang="en-US" sz="1900" kern="1200" dirty="0"/>
        </a:p>
      </dsp:txBody>
      <dsp:txXfrm>
        <a:off x="3291839" y="2870218"/>
        <a:ext cx="4623672" cy="628176"/>
      </dsp:txXfrm>
    </dsp:sp>
    <dsp:sp modelId="{000B32C7-774C-447F-83A6-C864514D73F9}">
      <dsp:nvSpPr>
        <dsp:cNvPr id="0" name=""/>
        <dsp:cNvSpPr/>
      </dsp:nvSpPr>
      <dsp:spPr>
        <a:xfrm>
          <a:off x="0" y="2765522"/>
          <a:ext cx="3291840" cy="837568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Komunity</a:t>
          </a:r>
          <a:endParaRPr lang="en-US" sz="2300" kern="1200" dirty="0"/>
        </a:p>
      </dsp:txBody>
      <dsp:txXfrm>
        <a:off x="40887" y="2806409"/>
        <a:ext cx="3210066" cy="755794"/>
      </dsp:txXfrm>
    </dsp:sp>
    <dsp:sp modelId="{1F1C9ADB-C443-4377-AF75-60F71A6BC2E5}">
      <dsp:nvSpPr>
        <dsp:cNvPr id="0" name=""/>
        <dsp:cNvSpPr/>
      </dsp:nvSpPr>
      <dsp:spPr>
        <a:xfrm>
          <a:off x="3291839" y="3686847"/>
          <a:ext cx="493776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Poskytování zpětných vazeb politikům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Zapojení do médií</a:t>
          </a:r>
          <a:endParaRPr lang="en-US" sz="1900" kern="1200" dirty="0"/>
        </a:p>
      </dsp:txBody>
      <dsp:txXfrm>
        <a:off x="3291839" y="3791543"/>
        <a:ext cx="4623672" cy="628176"/>
      </dsp:txXfrm>
    </dsp:sp>
    <dsp:sp modelId="{E312DA3A-E2AC-471A-BBAA-C8403E60A0E3}">
      <dsp:nvSpPr>
        <dsp:cNvPr id="0" name=""/>
        <dsp:cNvSpPr/>
      </dsp:nvSpPr>
      <dsp:spPr>
        <a:xfrm>
          <a:off x="0" y="3686847"/>
          <a:ext cx="3291840" cy="8375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Politika a veřejné mínění</a:t>
          </a:r>
          <a:endParaRPr lang="en-US" sz="2300" kern="1200" dirty="0"/>
        </a:p>
      </dsp:txBody>
      <dsp:txXfrm>
        <a:off x="40887" y="3727734"/>
        <a:ext cx="3210066" cy="7557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EE018-3A57-4116-A448-B8ADB037C8BB}">
      <dsp:nvSpPr>
        <dsp:cNvPr id="0" name=""/>
        <dsp:cNvSpPr/>
      </dsp:nvSpPr>
      <dsp:spPr>
        <a:xfrm>
          <a:off x="0" y="0"/>
          <a:ext cx="8229600" cy="946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Rozvoj dovedností a sebedůvěry zaměstnanců</a:t>
          </a:r>
          <a:endParaRPr lang="en-US" sz="18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Nelze ponechat jen na několika participačních expertech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Je věcí všech zaměstnanců (od vrátného po  šéfa)</a:t>
          </a:r>
          <a:endParaRPr lang="en-US" sz="1400" kern="1200" dirty="0"/>
        </a:p>
      </dsp:txBody>
      <dsp:txXfrm>
        <a:off x="1740532" y="0"/>
        <a:ext cx="6489067" cy="946124"/>
      </dsp:txXfrm>
    </dsp:sp>
    <dsp:sp modelId="{1CFE0586-9BF1-4DCF-B9F4-A6530BF7AC24}">
      <dsp:nvSpPr>
        <dsp:cNvPr id="0" name=""/>
        <dsp:cNvSpPr/>
      </dsp:nvSpPr>
      <dsp:spPr>
        <a:xfrm>
          <a:off x="94612" y="94612"/>
          <a:ext cx="1645920" cy="7568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EC3F64-4DC3-4562-813B-006CECF6C14B}">
      <dsp:nvSpPr>
        <dsp:cNvPr id="0" name=""/>
        <dsp:cNvSpPr/>
      </dsp:nvSpPr>
      <dsp:spPr>
        <a:xfrm>
          <a:off x="0" y="1040737"/>
          <a:ext cx="8229600" cy="946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Rozvoj dovedností dětí a mládeže /Jarmila Zlatušková – Ptáčata/</a:t>
          </a:r>
          <a:endParaRPr lang="en-US" sz="18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Nelze se spolehnout, že dětí se prostě zapojí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Na svoji participační roli musí být připraveni (včetně objasnění, tréningu)</a:t>
          </a:r>
          <a:endParaRPr lang="en-US" sz="1400" kern="1200" dirty="0"/>
        </a:p>
      </dsp:txBody>
      <dsp:txXfrm>
        <a:off x="1740532" y="1040737"/>
        <a:ext cx="6489067" cy="946124"/>
      </dsp:txXfrm>
    </dsp:sp>
    <dsp:sp modelId="{B14784C3-469A-498C-B5FB-7B7F369DFE80}">
      <dsp:nvSpPr>
        <dsp:cNvPr id="0" name=""/>
        <dsp:cNvSpPr/>
      </dsp:nvSpPr>
      <dsp:spPr>
        <a:xfrm>
          <a:off x="94612" y="1135349"/>
          <a:ext cx="1645920" cy="7568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5669C-5AE6-47CF-BAF4-0F76E3761FAE}">
      <dsp:nvSpPr>
        <dsp:cNvPr id="0" name=""/>
        <dsp:cNvSpPr/>
      </dsp:nvSpPr>
      <dsp:spPr>
        <a:xfrm>
          <a:off x="0" y="2081474"/>
          <a:ext cx="8229600" cy="946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Rozvoj motivace a odměny</a:t>
          </a:r>
          <a:endParaRPr lang="en-US" sz="18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Téma je významné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Klíčová je opravdovost, respekt</a:t>
          </a:r>
          <a:endParaRPr lang="en-US" sz="1400" kern="1200" dirty="0"/>
        </a:p>
      </dsp:txBody>
      <dsp:txXfrm>
        <a:off x="1740532" y="2081474"/>
        <a:ext cx="6489067" cy="946124"/>
      </dsp:txXfrm>
    </dsp:sp>
    <dsp:sp modelId="{3B773A8F-5F69-4014-9943-3CEB21363F87}">
      <dsp:nvSpPr>
        <dsp:cNvPr id="0" name=""/>
        <dsp:cNvSpPr/>
      </dsp:nvSpPr>
      <dsp:spPr>
        <a:xfrm>
          <a:off x="94612" y="2176086"/>
          <a:ext cx="1645920" cy="7568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50A10-18DC-4616-A0B7-560F1BF13D46}">
      <dsp:nvSpPr>
        <dsp:cNvPr id="0" name=""/>
        <dsp:cNvSpPr/>
      </dsp:nvSpPr>
      <dsp:spPr>
        <a:xfrm>
          <a:off x="0" y="3122211"/>
          <a:ext cx="8229600" cy="946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Propojení s těmi, kteří rozhodují</a:t>
          </a:r>
          <a:endParaRPr lang="en-US" sz="18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Musí být vymyšlen způsob, ustaveno propojení k těm, kteří mají moc rozhodnout</a:t>
          </a:r>
          <a:endParaRPr lang="en-US" sz="1600" kern="1200" dirty="0"/>
        </a:p>
      </dsp:txBody>
      <dsp:txXfrm>
        <a:off x="1740532" y="3122211"/>
        <a:ext cx="6489067" cy="946124"/>
      </dsp:txXfrm>
    </dsp:sp>
    <dsp:sp modelId="{F3951F95-8B19-4C94-A7CB-2ABCCA6A4085}">
      <dsp:nvSpPr>
        <dsp:cNvPr id="0" name=""/>
        <dsp:cNvSpPr/>
      </dsp:nvSpPr>
      <dsp:spPr>
        <a:xfrm>
          <a:off x="94612" y="3216823"/>
          <a:ext cx="1645920" cy="7568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8B3E8-9B57-4514-A349-B1C3002DF867}">
      <dsp:nvSpPr>
        <dsp:cNvPr id="0" name=""/>
        <dsp:cNvSpPr/>
      </dsp:nvSpPr>
      <dsp:spPr>
        <a:xfrm>
          <a:off x="0" y="4162948"/>
          <a:ext cx="8229600" cy="946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Adaptace organizační kultury, struktur a procesů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Organizace mají kulturu orientovanou na dospělé, jak ji uzpůsobit zapojení dětí?</a:t>
          </a:r>
        </a:p>
      </dsp:txBody>
      <dsp:txXfrm>
        <a:off x="1740532" y="4162948"/>
        <a:ext cx="6489067" cy="946124"/>
      </dsp:txXfrm>
    </dsp:sp>
    <dsp:sp modelId="{FB705809-ED16-4BCE-B1BA-DA8A3291C535}">
      <dsp:nvSpPr>
        <dsp:cNvPr id="0" name=""/>
        <dsp:cNvSpPr/>
      </dsp:nvSpPr>
      <dsp:spPr>
        <a:xfrm>
          <a:off x="94612" y="4257560"/>
          <a:ext cx="1645920" cy="7568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6BDD4-C7F2-4EC7-9596-A11765AF3565}">
      <dsp:nvSpPr>
        <dsp:cNvPr id="0" name=""/>
        <dsp:cNvSpPr/>
      </dsp:nvSpPr>
      <dsp:spPr>
        <a:xfrm>
          <a:off x="7065855" y="1717230"/>
          <a:ext cx="1092027" cy="1091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17353-AA38-4F62-9881-92C6FAA7A861}">
      <dsp:nvSpPr>
        <dsp:cNvPr id="0" name=""/>
        <dsp:cNvSpPr/>
      </dsp:nvSpPr>
      <dsp:spPr>
        <a:xfrm>
          <a:off x="7102955" y="1753626"/>
          <a:ext cx="1018634" cy="101890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Participace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od počátku</a:t>
          </a:r>
        </a:p>
      </dsp:txBody>
      <dsp:txXfrm>
        <a:off x="7248128" y="1899211"/>
        <a:ext cx="727480" cy="727731"/>
      </dsp:txXfrm>
    </dsp:sp>
    <dsp:sp modelId="{592EF7FE-278F-4FFB-BE70-B79A0BC6D9FB}">
      <dsp:nvSpPr>
        <dsp:cNvPr id="0" name=""/>
        <dsp:cNvSpPr/>
      </dsp:nvSpPr>
      <dsp:spPr>
        <a:xfrm rot="2700000">
          <a:off x="5938077" y="1717108"/>
          <a:ext cx="1091746" cy="1091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DFFD0-3C31-41D2-89D4-57E9DE8AF1EF}">
      <dsp:nvSpPr>
        <dsp:cNvPr id="0" name=""/>
        <dsp:cNvSpPr/>
      </dsp:nvSpPr>
      <dsp:spPr>
        <a:xfrm>
          <a:off x="5974634" y="1753626"/>
          <a:ext cx="1018634" cy="101890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Podpora d/m</a:t>
          </a:r>
        </a:p>
      </dsp:txBody>
      <dsp:txXfrm>
        <a:off x="6119807" y="1899211"/>
        <a:ext cx="727480" cy="727731"/>
      </dsp:txXfrm>
    </dsp:sp>
    <dsp:sp modelId="{131685D6-CA3C-43CC-9ED9-4F06B2FB8971}">
      <dsp:nvSpPr>
        <dsp:cNvPr id="0" name=""/>
        <dsp:cNvSpPr/>
      </dsp:nvSpPr>
      <dsp:spPr>
        <a:xfrm rot="2700000">
          <a:off x="4810563" y="1717108"/>
          <a:ext cx="1091746" cy="1091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09B9A-5D1C-47FC-BCC5-1E9F9A75D763}">
      <dsp:nvSpPr>
        <dsp:cNvPr id="0" name=""/>
        <dsp:cNvSpPr/>
      </dsp:nvSpPr>
      <dsp:spPr>
        <a:xfrm>
          <a:off x="4846313" y="1753626"/>
          <a:ext cx="1018634" cy="101890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Podpora týmu</a:t>
          </a:r>
        </a:p>
      </dsp:txBody>
      <dsp:txXfrm>
        <a:off x="4992293" y="1899211"/>
        <a:ext cx="727480" cy="727731"/>
      </dsp:txXfrm>
    </dsp:sp>
    <dsp:sp modelId="{BF17C52D-99A1-4919-AF12-C8B17EF9915F}">
      <dsp:nvSpPr>
        <dsp:cNvPr id="0" name=""/>
        <dsp:cNvSpPr/>
      </dsp:nvSpPr>
      <dsp:spPr>
        <a:xfrm rot="2700000">
          <a:off x="3682242" y="1717108"/>
          <a:ext cx="1091746" cy="1091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1FD5D-3475-407C-87B5-8DDC2136CCBF}">
      <dsp:nvSpPr>
        <dsp:cNvPr id="0" name=""/>
        <dsp:cNvSpPr/>
      </dsp:nvSpPr>
      <dsp:spPr>
        <a:xfrm>
          <a:off x="3718798" y="1753626"/>
          <a:ext cx="1018634" cy="101890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Investice zdroje</a:t>
          </a:r>
        </a:p>
      </dsp:txBody>
      <dsp:txXfrm>
        <a:off x="3863972" y="1899211"/>
        <a:ext cx="727480" cy="727731"/>
      </dsp:txXfrm>
    </dsp:sp>
    <dsp:sp modelId="{FCC5B684-2995-46B6-9C4D-4C450510630D}">
      <dsp:nvSpPr>
        <dsp:cNvPr id="0" name=""/>
        <dsp:cNvSpPr/>
      </dsp:nvSpPr>
      <dsp:spPr>
        <a:xfrm rot="2700000">
          <a:off x="2553921" y="1717108"/>
          <a:ext cx="1091746" cy="1091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F4B5E-39E0-47C4-A408-93640396C1AE}">
      <dsp:nvSpPr>
        <dsp:cNvPr id="0" name=""/>
        <dsp:cNvSpPr/>
      </dsp:nvSpPr>
      <dsp:spPr>
        <a:xfrm>
          <a:off x="2590477" y="1753626"/>
          <a:ext cx="1018634" cy="101890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Schůze, nebo co? </a:t>
          </a:r>
        </a:p>
      </dsp:txBody>
      <dsp:txXfrm>
        <a:off x="2735651" y="1899211"/>
        <a:ext cx="727480" cy="727731"/>
      </dsp:txXfrm>
    </dsp:sp>
    <dsp:sp modelId="{969CAD41-1302-4CAB-9F80-DAB23C7E5BB1}">
      <dsp:nvSpPr>
        <dsp:cNvPr id="0" name=""/>
        <dsp:cNvSpPr/>
      </dsp:nvSpPr>
      <dsp:spPr>
        <a:xfrm rot="2700000">
          <a:off x="1426407" y="1717108"/>
          <a:ext cx="1091746" cy="1091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8F97B-DC53-4728-B651-476ABC2C0E54}">
      <dsp:nvSpPr>
        <dsp:cNvPr id="0" name=""/>
        <dsp:cNvSpPr/>
      </dsp:nvSpPr>
      <dsp:spPr>
        <a:xfrm>
          <a:off x="1462157" y="1753626"/>
          <a:ext cx="1018634" cy="101890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Nastavení realistického časového plánu</a:t>
          </a:r>
          <a:endParaRPr lang="en-US" sz="1000" b="1" kern="1200" dirty="0"/>
        </a:p>
      </dsp:txBody>
      <dsp:txXfrm>
        <a:off x="1608137" y="1899211"/>
        <a:ext cx="727480" cy="727731"/>
      </dsp:txXfrm>
    </dsp:sp>
    <dsp:sp modelId="{11DABC48-DD45-4B02-87C4-96F67B573321}">
      <dsp:nvSpPr>
        <dsp:cNvPr id="0" name=""/>
        <dsp:cNvSpPr/>
      </dsp:nvSpPr>
      <dsp:spPr>
        <a:xfrm rot="2700000">
          <a:off x="298086" y="1717108"/>
          <a:ext cx="1091746" cy="1091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EF7912-A154-46D5-BC3B-E6B7D12BB9A8}">
      <dsp:nvSpPr>
        <dsp:cNvPr id="0" name=""/>
        <dsp:cNvSpPr/>
      </dsp:nvSpPr>
      <dsp:spPr>
        <a:xfrm>
          <a:off x="334642" y="1753626"/>
          <a:ext cx="1018634" cy="101890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Vyjasnění cílů</a:t>
          </a:r>
          <a:endParaRPr lang="en-US" sz="1000" b="1" kern="1200" dirty="0"/>
        </a:p>
      </dsp:txBody>
      <dsp:txXfrm>
        <a:off x="479816" y="1899211"/>
        <a:ext cx="727480" cy="727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Propojený blok – proces"/>
  <dgm:desc val="Umožňuje znázornit postupné kroky v procesu. Nejlepších výsledků dosáhnete s malým množstvím textu úrovně 1 a středním množstvím textu úrovně 2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Kruh – proces"/>
  <dgm:desc val="Umožňuje znázornit postupné kroky v procesu. Omezeno na jedenáct tvarů úrovně 1 s neomezeným počtem tvarů úrovně 2. Nejlepších výsledků dosáhnete s malým množstvím textu. Nepoužitý text se nezobrazuje, zůstává však k dispozici, pokud přepnete rozložení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00F830A1-3891-4B82-A120-081866556DA0}" type="datetimeFigureOut">
              <a:pPr/>
              <a:t>17.10.2022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58CC9574-A819-4FE4-99A7-1E27AD09ADC2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364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cs-CZ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cs-CZ"/>
              <a:t>Po kliknutí lze upravit styl předlohy podnadpisů.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cs-CZ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cs-CZ"/>
              <a:t>Kliknutím lze upravit styl.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ultimédia s titulk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cs-CZ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cs-CZ"/>
            </a:lvl1pPr>
          </a:lstStyle>
          <a:p>
            <a:pPr eaLnBrk="1" latinLnBrk="0" hangingPunct="1"/>
            <a:r>
              <a:rPr lang="cs-CZ"/>
              <a:t>Kliknutím na ikonu přidáte multimédia.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cs-CZ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cs-CZ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svislý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cs-CZ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    </a:t>
            </a:r>
            <a:r>
              <a:rPr kumimoji="0" lang="cs-CZ" sz="1800"/>
              <a:t>Po kliknutí lze upravit styl předlohy nadpisů.</a:t>
            </a:r>
            <a:endParaRPr kumimoji="0"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cs-CZ" sz="3000" b="1" cap="all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cs-CZ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cs-CZ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cs-CZ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cs-CZ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cs-CZ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cs-CZ"/>
              <a:t>     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cs-CZ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: zvýrazně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cs-CZ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cs-CZ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cs-CZ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cs-CZ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cs-CZ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cs-CZ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cs-CZ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cs-CZ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cs-CZ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cs-CZ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cs-CZ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cs-CZ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nadpis: zvýrazně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cs-CZ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cs-CZ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s textem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cs-CZ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cs-CZ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cs-CZ" sz="1400"/>
              <a:t>Po kliknutí lze upravit styl předlohy podnadpisů.</a:t>
            </a:r>
            <a:endParaRPr kumimoji="0"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cs-CZ" sz="2800">
                <a:solidFill>
                  <a:schemeClr val="bg1"/>
                </a:solidFill>
              </a:defRPr>
            </a:lvl1pPr>
            <a:lvl2pPr eaLnBrk="1" latinLnBrk="0" hangingPunct="1">
              <a:defRPr kumimoji="0" lang="cs-CZ" sz="2800">
                <a:solidFill>
                  <a:schemeClr val="bg1"/>
                </a:solidFill>
              </a:defRPr>
            </a:lvl2pPr>
            <a:lvl3pPr eaLnBrk="1" latinLnBrk="0" hangingPunct="1">
              <a:defRPr kumimoji="0" lang="cs-CZ" sz="2400">
                <a:solidFill>
                  <a:schemeClr val="bg1"/>
                </a:solidFill>
              </a:defRPr>
            </a:lvl3pPr>
            <a:lvl4pPr eaLnBrk="1" latinLnBrk="0" hangingPunct="1">
              <a:defRPr kumimoji="0" lang="cs-CZ" sz="2000">
                <a:solidFill>
                  <a:schemeClr val="bg1"/>
                </a:solidFill>
              </a:defRPr>
            </a:lvl4pPr>
            <a:lvl5pPr eaLnBrk="1" latinLnBrk="0" hangingPunct="1">
              <a:defRPr kumimoji="0" lang="cs-CZ" sz="2000">
                <a:solidFill>
                  <a:schemeClr val="bg1"/>
                </a:solidFill>
              </a:defRPr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cs-CZ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17.10.2022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467" y="404664"/>
            <a:ext cx="5472610" cy="236370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995936" y="5229200"/>
            <a:ext cx="4953000" cy="141626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Zkušenost  z dětského domova </a:t>
            </a:r>
            <a:r>
              <a:rPr lang="cs-CZ" dirty="0" err="1">
                <a:solidFill>
                  <a:schemeClr val="tx1"/>
                </a:solidFill>
              </a:rPr>
              <a:t>Riederenholz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www.kinderheim.stadt.sg.ch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r>
              <a:rPr lang="cs-CZ" sz="2400" dirty="0"/>
              <a:t>Participace a standardy kvality péče v sociálních službách pro ohrožené rodiny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Podpora participativních procesů v organizaci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Bariéry v oblasti postojů/hodnot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Rozvoj participativních struktur a procesů</a:t>
            </a:r>
          </a:p>
          <a:p>
            <a:pPr marL="0" indent="0">
              <a:buNone/>
            </a:pPr>
            <a:r>
              <a:rPr lang="cs-CZ" dirty="0"/>
              <a:t>--------------------------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Dosahování inkluzivní participace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Motivace mladých osob k participaci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Následující část je zaměřena na rozvoj participativní práce v prostředí organizací. </a:t>
            </a:r>
          </a:p>
          <a:p>
            <a:endParaRPr lang="cs-CZ" dirty="0"/>
          </a:p>
          <a:p>
            <a:r>
              <a:rPr lang="cs-CZ" b="1" dirty="0"/>
              <a:t>Reflexe-před-jednáním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2311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Postojové/ hodnotové bariéry v participaci 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52528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Je třeba </a:t>
            </a:r>
            <a:r>
              <a:rPr lang="cs-CZ" sz="2000" dirty="0">
                <a:solidFill>
                  <a:srgbClr val="FF0000"/>
                </a:solidFill>
              </a:rPr>
              <a:t>„změřit“</a:t>
            </a:r>
            <a:r>
              <a:rPr lang="cs-CZ" sz="2000" dirty="0"/>
              <a:t>, zda je organizace připravena vzít participaci za svou! 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Věříme, že mladé osoby (klienti) mají kompetenci participovat jako </a:t>
            </a:r>
            <a:r>
              <a:rPr lang="cs-CZ" sz="2000" b="1" i="1" dirty="0">
                <a:solidFill>
                  <a:srgbClr val="0070C0"/>
                </a:solidFill>
              </a:rPr>
              <a:t>autonomní jednotlivci</a:t>
            </a:r>
            <a:r>
              <a:rPr lang="cs-CZ" sz="2000" dirty="0"/>
              <a:t>? </a:t>
            </a:r>
          </a:p>
          <a:p>
            <a:r>
              <a:rPr lang="cs-CZ" sz="2000" b="1" i="1" dirty="0"/>
              <a:t>Ochrana dětí (klientů) </a:t>
            </a:r>
            <a:r>
              <a:rPr lang="cs-CZ" sz="2000" dirty="0"/>
              <a:t>nebo </a:t>
            </a:r>
            <a:r>
              <a:rPr lang="cs-CZ" sz="2000" i="1" dirty="0">
                <a:solidFill>
                  <a:srgbClr val="FF0000"/>
                </a:solidFill>
              </a:rPr>
              <a:t>právo participovat</a:t>
            </a:r>
            <a:r>
              <a:rPr lang="cs-CZ" sz="2000" dirty="0"/>
              <a:t>? </a:t>
            </a:r>
          </a:p>
          <a:p>
            <a:r>
              <a:rPr lang="cs-CZ" sz="2000" dirty="0"/>
              <a:t>Nutnost hledat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rovnováhu</a:t>
            </a:r>
            <a:r>
              <a:rPr lang="cs-CZ" sz="2000" dirty="0"/>
              <a:t> mezi participací a ochranou!</a:t>
            </a:r>
          </a:p>
          <a:p>
            <a:r>
              <a:rPr lang="cs-CZ" sz="2000" dirty="0"/>
              <a:t>Bariéry mohou být i na straně mladých (klientů) („</a:t>
            </a:r>
            <a:r>
              <a:rPr lang="cs-CZ" sz="2000" i="1" dirty="0"/>
              <a:t>dospělým se nedá věřit</a:t>
            </a:r>
            <a:r>
              <a:rPr lang="cs-CZ" sz="2000" dirty="0"/>
              <a:t>“ „</a:t>
            </a:r>
            <a:r>
              <a:rPr lang="cs-CZ" sz="2000" i="1" dirty="0"/>
              <a:t>nemají opravdový zájem</a:t>
            </a:r>
            <a:r>
              <a:rPr lang="cs-CZ" sz="2000" dirty="0"/>
              <a:t>“). </a:t>
            </a:r>
            <a:endParaRPr lang="en-US" sz="2000" dirty="0"/>
          </a:p>
        </p:txBody>
      </p:sp>
      <p:pic>
        <p:nvPicPr>
          <p:cNvPr id="1027" name="Picture 3" descr="C:\Users\navratil\AppData\Local\Microsoft\Windows\Temporary Internet Files\Content.IE5\AGSNQ0CG\MP900439333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420888"/>
            <a:ext cx="1517880" cy="2143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láček 6"/>
          <p:cNvSpPr/>
          <p:nvPr/>
        </p:nvSpPr>
        <p:spPr>
          <a:xfrm>
            <a:off x="4716016" y="1412776"/>
            <a:ext cx="3528392" cy="158417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Děti nejsou kompetentní dělat důležitá rozhodnutí? </a:t>
            </a:r>
            <a:endParaRPr lang="en-US" dirty="0"/>
          </a:p>
        </p:txBody>
      </p:sp>
      <p:sp>
        <p:nvSpPr>
          <p:cNvPr id="8" name="Obláček 7"/>
          <p:cNvSpPr/>
          <p:nvPr/>
        </p:nvSpPr>
        <p:spPr>
          <a:xfrm>
            <a:off x="5436096" y="4725144"/>
            <a:ext cx="3384376" cy="1440160"/>
          </a:xfrm>
          <a:prstGeom prst="cloudCallout">
            <a:avLst>
              <a:gd name="adj1" fmla="val -38350"/>
              <a:gd name="adj2" fmla="val -833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Děti je </a:t>
            </a:r>
            <a:r>
              <a:rPr lang="cs-CZ" b="1" dirty="0"/>
              <a:t>třeba chránit, </a:t>
            </a:r>
            <a:r>
              <a:rPr lang="cs-CZ" dirty="0"/>
              <a:t>ne vystavovat těžkým rozhodnutím!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593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Rozvoj participativních struktur a procesů </a:t>
            </a:r>
            <a:endParaRPr lang="en-US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Většina organizací jsou vybudovány podle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potřeb dospělých/ zaměstnanců</a:t>
            </a:r>
            <a:r>
              <a:rPr lang="cs-CZ" dirty="0"/>
              <a:t>, mají hierarchickou strukturu. </a:t>
            </a:r>
          </a:p>
          <a:p>
            <a:r>
              <a:rPr lang="cs-CZ" dirty="0">
                <a:solidFill>
                  <a:srgbClr val="FF0000"/>
                </a:solidFill>
              </a:rPr>
              <a:t>Nejsou nastaveny </a:t>
            </a:r>
            <a:r>
              <a:rPr lang="cs-CZ" dirty="0"/>
              <a:t>na participaci (dětí a mladých osob). </a:t>
            </a:r>
          </a:p>
          <a:p>
            <a:r>
              <a:rPr lang="cs-CZ" dirty="0"/>
              <a:t>V organizaci </a:t>
            </a:r>
            <a:r>
              <a:rPr lang="cs-CZ" dirty="0">
                <a:solidFill>
                  <a:srgbClr val="00B0F0"/>
                </a:solidFill>
              </a:rPr>
              <a:t>musí dojít </a:t>
            </a:r>
            <a:r>
              <a:rPr lang="cs-CZ" dirty="0"/>
              <a:t>k potřebným změnám. </a:t>
            </a:r>
          </a:p>
          <a:p>
            <a:r>
              <a:rPr lang="cs-CZ" dirty="0"/>
              <a:t>Jinak se naráží na </a:t>
            </a:r>
            <a:r>
              <a:rPr lang="cs-CZ" b="1" dirty="0"/>
              <a:t>skryté organizační bariéry</a:t>
            </a:r>
            <a:r>
              <a:rPr lang="cs-CZ" dirty="0"/>
              <a:t>. </a:t>
            </a:r>
          </a:p>
          <a:p>
            <a:endParaRPr lang="en-US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490787"/>
            <a:ext cx="3810000" cy="2343150"/>
          </a:xfrm>
        </p:spPr>
      </p:pic>
      <p:sp>
        <p:nvSpPr>
          <p:cNvPr id="10" name="TextovéPole 9"/>
          <p:cNvSpPr txBox="1"/>
          <p:nvPr/>
        </p:nvSpPr>
        <p:spPr>
          <a:xfrm>
            <a:off x="4716016" y="21328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Participace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2450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Zavádění participace v organizaci</a:t>
            </a:r>
            <a:endParaRPr lang="en-US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350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13452575-8275-4D1B-800C-483FBE8B55D2}"/>
              </a:ext>
            </a:extLst>
          </p:cNvPr>
          <p:cNvSpPr txBox="1"/>
          <p:nvPr/>
        </p:nvSpPr>
        <p:spPr>
          <a:xfrm>
            <a:off x="2267744" y="184482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dirty="0"/>
              <a:t>Reflexe-při-jednání</a:t>
            </a:r>
          </a:p>
        </p:txBody>
      </p:sp>
    </p:spTree>
    <p:extLst>
      <p:ext uri="{BB962C8B-B14F-4D97-AF65-F5344CB8AC3E}">
        <p14:creationId xmlns:p14="http://schemas.microsoft.com/office/powerpoint/2010/main" val="128354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Objasnění cílů</a:t>
            </a:r>
            <a:endParaRPr lang="en-US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Projednáno a odsouhlaseno v organizaci.</a:t>
            </a:r>
          </a:p>
          <a:p>
            <a:r>
              <a:rPr lang="cs-CZ" dirty="0"/>
              <a:t>Pravidelně přehodnocováno. </a:t>
            </a:r>
          </a:p>
          <a:p>
            <a:r>
              <a:rPr lang="cs-CZ" dirty="0">
                <a:solidFill>
                  <a:srgbClr val="FFFF00"/>
                </a:solidFill>
              </a:rPr>
              <a:t>Mělo by být jasné, v jakých oblastech je participace možná, kde ne! </a:t>
            </a:r>
          </a:p>
          <a:p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Proč vlastně zavádíme participaci?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Čeho chce organizace v oblasti participace dosáhnout?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Jaké úrovně participace chce organizace dosáhnout?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924944"/>
            <a:ext cx="284967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795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Nastavení realistického časového plánu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Vyžaduje plánování, přípravu</a:t>
            </a:r>
          </a:p>
          <a:p>
            <a:r>
              <a:rPr lang="cs-CZ" dirty="0"/>
              <a:t>Vše bude pravděpodobně trvat déle, než se předpokládá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Dosažení participativního přístupu v organizaci vyžaduje čas! 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90918"/>
            <a:ext cx="2424269" cy="181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728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Schůze, nebo co?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participativním procesu s mladými je potřeba hledat i jiné prostředky. </a:t>
            </a:r>
          </a:p>
          <a:p>
            <a:r>
              <a:rPr lang="cs-CZ" dirty="0"/>
              <a:t>Jaké místo? Čas?</a:t>
            </a:r>
          </a:p>
          <a:p>
            <a:r>
              <a:rPr lang="cs-CZ" dirty="0"/>
              <a:t>Způsoby vzájemného poznání, pocit bezpečí, důvěry.</a:t>
            </a:r>
          </a:p>
          <a:p>
            <a:r>
              <a:rPr lang="cs-CZ" dirty="0"/>
              <a:t>Počet mladých účastníků – musí být vyvážený ve vztahu k dospělým.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Dospělý provádějí rozhodování na schůzích.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564904"/>
            <a:ext cx="1815356" cy="181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32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Investice a 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 na tréning dětí i zaměstnanců</a:t>
            </a:r>
          </a:p>
          <a:p>
            <a:r>
              <a:rPr lang="cs-CZ" dirty="0"/>
              <a:t>Doprava účastníků?</a:t>
            </a:r>
          </a:p>
          <a:p>
            <a:r>
              <a:rPr lang="cs-CZ" dirty="0"/>
              <a:t>Vybavení? </a:t>
            </a:r>
          </a:p>
          <a:p>
            <a:r>
              <a:rPr lang="cs-CZ" dirty="0"/>
              <a:t>Kompenzace pro děti za účast?</a:t>
            </a:r>
          </a:p>
          <a:p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Participace není v organizaci zadarmo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1907852" cy="261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07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Podpora týmu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Pracovníci přímé péče musí vědět, že všichni pracovníci participativní model práce chápu a sdílejí.</a:t>
            </a:r>
          </a:p>
          <a:p>
            <a:r>
              <a:rPr lang="cs-CZ" dirty="0"/>
              <a:t>Organizace musí participaci akceptovat jako celek.  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Participace vyžaduje závazek všech pracovníků organizace. 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37" y="2420888"/>
            <a:ext cx="285750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76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d/m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být poskytnuty informace způsobem, který je pro d/m srozumitelný.</a:t>
            </a:r>
          </a:p>
          <a:p>
            <a:r>
              <a:rPr lang="cs-CZ" dirty="0"/>
              <a:t>Nelze spoléhat jen na psanou komunikaci. 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Děti a mladí lidé potřebují podporu, aby se mohli stát aktivními participanty. 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80928"/>
            <a:ext cx="275287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0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Proč participace klientů, uživatelů služeb, pečujících?</a:t>
            </a:r>
            <a:endParaRPr lang="en-US" b="1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Zmocnění = beru si odpovědnost za svůj život</a:t>
            </a:r>
          </a:p>
          <a:p>
            <a:r>
              <a:rPr lang="cs-CZ" dirty="0"/>
              <a:t>Obecný trend posílení vlivu uživatelů s. služeb</a:t>
            </a:r>
          </a:p>
          <a:p>
            <a:r>
              <a:rPr lang="cs-CZ" dirty="0"/>
              <a:t>Participace je součást demokratické společnosti </a:t>
            </a:r>
          </a:p>
          <a:p>
            <a:r>
              <a:rPr lang="cs-CZ" b="1" dirty="0">
                <a:solidFill>
                  <a:srgbClr val="FF0000"/>
                </a:solidFill>
              </a:rPr>
              <a:t>Je to životní a občanská dovednost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002060"/>
                </a:solidFill>
              </a:rPr>
              <a:t>Nástroj ochrany klienta, uživatele služby …</a:t>
            </a:r>
          </a:p>
          <a:p>
            <a:r>
              <a:rPr lang="cs-CZ" b="1" dirty="0">
                <a:solidFill>
                  <a:srgbClr val="002060"/>
                </a:solidFill>
              </a:rPr>
              <a:t>Proč?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301208"/>
            <a:ext cx="11430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88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Participace od počátku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Pokušení dospělých!</a:t>
            </a:r>
          </a:p>
          <a:p>
            <a:r>
              <a:rPr lang="cs-CZ" dirty="0"/>
              <a:t>Reálně znemožní zapojení mladých v pozdější fázi diskuse. </a:t>
            </a:r>
          </a:p>
          <a:p>
            <a:r>
              <a:rPr lang="cs-CZ" dirty="0"/>
              <a:t>Často je motivováno obavou dospělých ze zpochybnění určitého plánu …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Nelze začít jen mezi dospělými a děti/m přizvat teprve později. 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08920"/>
            <a:ext cx="2604914" cy="173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732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Děkuji za pozornost</a:t>
            </a:r>
            <a:br>
              <a:rPr lang="cs-CZ" dirty="0"/>
            </a:br>
            <a:r>
              <a:rPr lang="cs-CZ" dirty="0"/>
              <a:t>a přeji kvalitní</a:t>
            </a:r>
            <a:br>
              <a:rPr lang="cs-CZ" dirty="0"/>
            </a:br>
            <a:r>
              <a:rPr lang="cs-CZ" dirty="0"/>
              <a:t>participaci</a:t>
            </a:r>
            <a:br>
              <a:rPr lang="cs-CZ" dirty="0"/>
            </a:b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573016"/>
            <a:ext cx="28575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0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CAE08-F6B4-47C5-B4B9-A05BDD106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2D022-1F85-4666-B684-BDD5C455D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označení je vhodné v kontextu participativní SPR? (proč ano, ne)</a:t>
            </a:r>
          </a:p>
          <a:p>
            <a:pPr lvl="1"/>
            <a:r>
              <a:rPr lang="cs-CZ" dirty="0"/>
              <a:t>Klient?	</a:t>
            </a:r>
          </a:p>
          <a:p>
            <a:pPr lvl="1"/>
            <a:r>
              <a:rPr lang="cs-CZ" dirty="0"/>
              <a:t>Uživatel sociální služby?</a:t>
            </a:r>
          </a:p>
          <a:p>
            <a:pPr lvl="1"/>
            <a:r>
              <a:rPr lang="cs-CZ" dirty="0"/>
              <a:t>Zákazník? </a:t>
            </a:r>
          </a:p>
          <a:p>
            <a:pPr lvl="1"/>
            <a:r>
              <a:rPr lang="cs-CZ" dirty="0"/>
              <a:t>Pacient? </a:t>
            </a:r>
          </a:p>
          <a:p>
            <a:pPr lvl="1"/>
            <a:r>
              <a:rPr lang="cs-CZ" dirty="0"/>
              <a:t>Účastník? </a:t>
            </a:r>
          </a:p>
        </p:txBody>
      </p:sp>
    </p:spTree>
    <p:extLst>
      <p:ext uri="{BB962C8B-B14F-4D97-AF65-F5344CB8AC3E}">
        <p14:creationId xmlns:p14="http://schemas.microsoft.com/office/powerpoint/2010/main" val="101542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Co je participace v organizaci </a:t>
            </a:r>
            <a:r>
              <a:rPr lang="cs-CZ" dirty="0">
                <a:solidFill>
                  <a:srgbClr val="FFFF00"/>
                </a:solidFill>
              </a:rPr>
              <a:t>SS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457200" y="1689793"/>
            <a:ext cx="4038600" cy="3971455"/>
          </a:xfrm>
        </p:spPr>
        <p:txBody>
          <a:bodyPr>
            <a:normAutofit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Participace</a:t>
            </a:r>
          </a:p>
          <a:p>
            <a:r>
              <a:rPr lang="cs-CZ" dirty="0"/>
              <a:t>Znamená prostě </a:t>
            </a:r>
            <a:r>
              <a:rPr lang="cs-CZ" i="1" dirty="0"/>
              <a:t>zúčastnit se</a:t>
            </a:r>
            <a:r>
              <a:rPr lang="cs-CZ" dirty="0"/>
              <a:t>, </a:t>
            </a:r>
            <a:r>
              <a:rPr lang="cs-CZ" i="1" dirty="0"/>
              <a:t>být přítomen</a:t>
            </a:r>
            <a:r>
              <a:rPr lang="cs-CZ" dirty="0"/>
              <a:t>; </a:t>
            </a:r>
            <a:r>
              <a:rPr lang="cs-CZ" dirty="0">
                <a:solidFill>
                  <a:srgbClr val="FF0000"/>
                </a:solidFill>
              </a:rPr>
              <a:t>je především formou </a:t>
            </a:r>
            <a:r>
              <a:rPr lang="cs-CZ" i="1" dirty="0">
                <a:solidFill>
                  <a:srgbClr val="FF0000"/>
                </a:solidFill>
              </a:rPr>
              <a:t>zmocnění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i="1" dirty="0">
                <a:solidFill>
                  <a:srgbClr val="FF0000"/>
                </a:solidFill>
              </a:rPr>
              <a:t>skutečný vliv na rozhodování</a:t>
            </a:r>
          </a:p>
          <a:p>
            <a:r>
              <a:rPr lang="cs-CZ" dirty="0" err="1"/>
              <a:t>Boyden</a:t>
            </a:r>
            <a:r>
              <a:rPr lang="cs-CZ" dirty="0"/>
              <a:t> a </a:t>
            </a:r>
            <a:r>
              <a:rPr lang="cs-CZ" dirty="0" err="1"/>
              <a:t>Ennew</a:t>
            </a:r>
            <a:r>
              <a:rPr lang="cs-CZ" dirty="0"/>
              <a:t> (1997)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u="sng" dirty="0">
                <a:solidFill>
                  <a:srgbClr val="FF0000"/>
                </a:solidFill>
              </a:rPr>
              <a:t>Ne-participace</a:t>
            </a:r>
          </a:p>
          <a:p>
            <a:r>
              <a:rPr lang="cs-CZ" dirty="0"/>
              <a:t>Manipulace</a:t>
            </a:r>
          </a:p>
          <a:p>
            <a:r>
              <a:rPr lang="cs-CZ" dirty="0">
                <a:solidFill>
                  <a:srgbClr val="92D050"/>
                </a:solidFill>
              </a:rPr>
              <a:t>Popírání vlastní účasti</a:t>
            </a:r>
          </a:p>
          <a:p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Zástěrka </a:t>
            </a:r>
          </a:p>
          <a:p>
            <a:r>
              <a:rPr lang="cs-CZ" dirty="0" err="1">
                <a:solidFill>
                  <a:srgbClr val="7030A0"/>
                </a:solidFill>
              </a:rPr>
              <a:t>Tokenismus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593987"/>
            <a:ext cx="3240360" cy="182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9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vše patří do participace? </a:t>
            </a:r>
            <a:endParaRPr lang="en-US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1162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485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Oblasti participace?</a:t>
            </a:r>
            <a:endParaRPr lang="en-US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0629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091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Rozvoj, poskytování a evaluace </a:t>
            </a:r>
            <a:r>
              <a:rPr lang="cs-CZ" dirty="0" err="1"/>
              <a:t>ss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Participace dětí při </a:t>
            </a:r>
            <a:r>
              <a:rPr lang="cs-CZ" b="1" dirty="0"/>
              <a:t>rozvoji služeb</a:t>
            </a:r>
            <a:endParaRPr lang="en-US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516F6CB-A9BA-43AB-B6E9-9F1066196C22}"/>
              </a:ext>
            </a:extLst>
          </p:cNvPr>
          <p:cNvSpPr txBox="1"/>
          <p:nvPr/>
        </p:nvSpPr>
        <p:spPr>
          <a:xfrm>
            <a:off x="1871700" y="4725144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i="1" dirty="0"/>
              <a:t>Příklady</a:t>
            </a:r>
          </a:p>
        </p:txBody>
      </p:sp>
    </p:spTree>
    <p:extLst>
      <p:ext uri="{BB962C8B-B14F-4D97-AF65-F5344CB8AC3E}">
        <p14:creationId xmlns:p14="http://schemas.microsoft.com/office/powerpoint/2010/main" val="321571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Reflexe-před-jednáním (strategie, cíle)</a:t>
            </a:r>
            <a:endParaRPr lang="en-US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Pro inovaci služeb, identifikaci potřeb dětí a mládeže organizace ve Švýcarsku používají tyto formy: </a:t>
            </a:r>
          </a:p>
          <a:p>
            <a:pPr>
              <a:buFontTx/>
              <a:buChar char="-"/>
            </a:pPr>
            <a:r>
              <a:rPr lang="cs-CZ" sz="2400" i="1" dirty="0"/>
              <a:t>Jednorázové konzultace</a:t>
            </a:r>
            <a:r>
              <a:rPr lang="cs-CZ" sz="2400" dirty="0"/>
              <a:t> s dětmi cílové populace (v/mimo péči)</a:t>
            </a:r>
          </a:p>
          <a:p>
            <a:pPr>
              <a:buFontTx/>
              <a:buChar char="-"/>
            </a:pPr>
            <a:r>
              <a:rPr lang="cs-CZ" sz="2400" dirty="0"/>
              <a:t>Aktivní (</a:t>
            </a:r>
            <a:r>
              <a:rPr lang="cs-CZ" sz="2400" i="1" dirty="0"/>
              <a:t>dlouhodobá</a:t>
            </a:r>
            <a:r>
              <a:rPr lang="cs-CZ" sz="2400" dirty="0"/>
              <a:t>) </a:t>
            </a:r>
            <a:r>
              <a:rPr lang="cs-CZ" sz="2400" i="1" dirty="0"/>
              <a:t>spolupráce</a:t>
            </a:r>
            <a:r>
              <a:rPr lang="cs-CZ" sz="2400" dirty="0"/>
              <a:t> s manažery</a:t>
            </a:r>
          </a:p>
          <a:p>
            <a:pPr>
              <a:buFontTx/>
              <a:buChar char="-"/>
            </a:pPr>
            <a:r>
              <a:rPr lang="cs-CZ" sz="2400" dirty="0"/>
              <a:t>Některé organizace vytváří </a:t>
            </a:r>
            <a:r>
              <a:rPr lang="cs-CZ" sz="2400" i="1" dirty="0"/>
              <a:t>poradní orgány</a:t>
            </a:r>
            <a:r>
              <a:rPr lang="cs-CZ" sz="2400" dirty="0"/>
              <a:t> – výbory</a:t>
            </a:r>
          </a:p>
          <a:p>
            <a:pPr lvl="1">
              <a:buFontTx/>
              <a:buChar char="-"/>
            </a:pPr>
            <a:r>
              <a:rPr lang="cs-CZ" sz="2000" dirty="0"/>
              <a:t>Tyto orgány mohou být složeny jen z mladých lidí, kombinované</a:t>
            </a:r>
          </a:p>
          <a:p>
            <a:pPr>
              <a:buFontTx/>
              <a:buChar char="-"/>
            </a:pPr>
            <a:r>
              <a:rPr lang="cs-CZ" sz="2400" dirty="0"/>
              <a:t>Některé organizace se obrací na ty, kteří </a:t>
            </a:r>
            <a:r>
              <a:rPr lang="cs-CZ" sz="2400" i="1" dirty="0"/>
              <a:t>opouštějí služby </a:t>
            </a:r>
          </a:p>
          <a:p>
            <a:pPr lvl="1">
              <a:buFontTx/>
              <a:buChar char="-"/>
            </a:pPr>
            <a:r>
              <a:rPr lang="cs-CZ" sz="2000" dirty="0">
                <a:solidFill>
                  <a:srgbClr val="FF0000"/>
                </a:solidFill>
              </a:rPr>
              <a:t>Evaluace služeb</a:t>
            </a:r>
          </a:p>
          <a:p>
            <a:pPr lvl="1">
              <a:buFontTx/>
              <a:buChar char="-"/>
            </a:pPr>
            <a:r>
              <a:rPr lang="cs-CZ" sz="2000" dirty="0">
                <a:solidFill>
                  <a:srgbClr val="0070C0"/>
                </a:solidFill>
              </a:rPr>
              <a:t>Tréning pracovníků</a:t>
            </a:r>
          </a:p>
          <a:p>
            <a:pPr lvl="1">
              <a:buFontTx/>
              <a:buChar char="-"/>
            </a:pPr>
            <a:r>
              <a:rPr lang="cs-CZ" sz="2000" dirty="0">
                <a:solidFill>
                  <a:srgbClr val="7030A0"/>
                </a:solidFill>
              </a:rPr>
              <a:t>Poskytování služeb dětem a mládeži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Původně zejména NNO, nyní ale také organizace obecní a státní</a:t>
            </a:r>
          </a:p>
          <a:p>
            <a:pPr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888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Reflexe-před-jednáním (proměnné)</a:t>
            </a:r>
            <a:endParaRPr lang="en-US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651231"/>
              </p:ext>
            </p:extLst>
          </p:nvPr>
        </p:nvGraphicFramePr>
        <p:xfrm>
          <a:off x="457200" y="119675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702402"/>
      </p:ext>
    </p:extLst>
  </p:cSld>
  <p:clrMapOvr>
    <a:masterClrMapping/>
  </p:clrMapOvr>
</p:sld>
</file>

<file path=ppt/theme/theme1.xml><?xml version="1.0" encoding="utf-8"?>
<a:theme xmlns:a="http://schemas.openxmlformats.org/drawingml/2006/main" name="TS101674551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E7A204C-C62F-49B4-A8BD-7BD08EA2FA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TS101674551</Template>
  <TotalTime>0</TotalTime>
  <Words>934</Words>
  <Application>Microsoft Office PowerPoint</Application>
  <PresentationFormat>Předvádění na obrazovce (4:3)</PresentationFormat>
  <Paragraphs>153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Georgia</vt:lpstr>
      <vt:lpstr>TS101674551</vt:lpstr>
      <vt:lpstr>Participace a standardy kvality péče v sociálních službách pro ohrožené rodiny </vt:lpstr>
      <vt:lpstr>Proč participace klientů, uživatelů služeb, pečujících?</vt:lpstr>
      <vt:lpstr>Cvičení 1</vt:lpstr>
      <vt:lpstr>Co je participace v organizaci SS?</vt:lpstr>
      <vt:lpstr>Co vše patří do participace? </vt:lpstr>
      <vt:lpstr>Oblasti participace?</vt:lpstr>
      <vt:lpstr>Rozvoj, poskytování a evaluace ss</vt:lpstr>
      <vt:lpstr>Reflexe-před-jednáním (strategie, cíle)</vt:lpstr>
      <vt:lpstr>Reflexe-před-jednáním (proměnné)</vt:lpstr>
      <vt:lpstr>Podpora participativních procesů v organizaci</vt:lpstr>
      <vt:lpstr>Postojové/ hodnotové bariéry v participaci </vt:lpstr>
      <vt:lpstr>Rozvoj participativních struktur a procesů </vt:lpstr>
      <vt:lpstr>Zavádění participace v organizaci</vt:lpstr>
      <vt:lpstr>Objasnění cílů</vt:lpstr>
      <vt:lpstr>Nastavení realistického časového plánu</vt:lpstr>
      <vt:lpstr>Schůze, nebo co? </vt:lpstr>
      <vt:lpstr>Investice a zdroje</vt:lpstr>
      <vt:lpstr>Podpora týmu</vt:lpstr>
      <vt:lpstr>Podpora d/m</vt:lpstr>
      <vt:lpstr>Participace od počátku</vt:lpstr>
      <vt:lpstr>Děkuji za pozornost a přeji kvalitní participaci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2014-05-05T08:35:18Z</dcterms:created>
  <dcterms:modified xsi:type="dcterms:W3CDTF">2022-10-18T05:55:52Z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