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4" r:id="rId3"/>
    <p:sldId id="263" r:id="rId4"/>
    <p:sldId id="259" r:id="rId5"/>
    <p:sldId id="260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6AE9117-453D-491C-B6A0-F07AC0FB8CC6}" v="444" dt="2024-10-25T19:44:42.4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>
        <p:scale>
          <a:sx n="50" d="100"/>
          <a:sy n="50" d="100"/>
        </p:scale>
        <p:origin x="1284" y="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ela Fišerová" userId="8e2e23e51ffcec4b" providerId="LiveId" clId="{C6AE9117-453D-491C-B6A0-F07AC0FB8CC6}"/>
    <pc:docChg chg="undo custSel addSld delSld modSld sldOrd">
      <pc:chgData name="Michaela Fišerová" userId="8e2e23e51ffcec4b" providerId="LiveId" clId="{C6AE9117-453D-491C-B6A0-F07AC0FB8CC6}" dt="2024-10-25T19:45:01.726" v="1372" actId="122"/>
      <pc:docMkLst>
        <pc:docMk/>
      </pc:docMkLst>
      <pc:sldChg chg="modSp del mod">
        <pc:chgData name="Michaela Fišerová" userId="8e2e23e51ffcec4b" providerId="LiveId" clId="{C6AE9117-453D-491C-B6A0-F07AC0FB8CC6}" dt="2024-10-25T19:02:27.753" v="531" actId="47"/>
        <pc:sldMkLst>
          <pc:docMk/>
          <pc:sldMk cId="998195352" sldId="257"/>
        </pc:sldMkLst>
        <pc:spChg chg="mod">
          <ac:chgData name="Michaela Fišerová" userId="8e2e23e51ffcec4b" providerId="LiveId" clId="{C6AE9117-453D-491C-B6A0-F07AC0FB8CC6}" dt="2024-10-25T18:53:45.697" v="479" actId="27636"/>
          <ac:spMkLst>
            <pc:docMk/>
            <pc:sldMk cId="998195352" sldId="257"/>
            <ac:spMk id="3" creationId="{BFEFB91A-4DD8-DC7B-A01A-4D13A020049F}"/>
          </ac:spMkLst>
        </pc:spChg>
      </pc:sldChg>
      <pc:sldChg chg="modSp del mod">
        <pc:chgData name="Michaela Fišerová" userId="8e2e23e51ffcec4b" providerId="LiveId" clId="{C6AE9117-453D-491C-B6A0-F07AC0FB8CC6}" dt="2024-10-25T19:32:42.840" v="901" actId="47"/>
        <pc:sldMkLst>
          <pc:docMk/>
          <pc:sldMk cId="4136401922" sldId="258"/>
        </pc:sldMkLst>
        <pc:spChg chg="mod">
          <ac:chgData name="Michaela Fišerová" userId="8e2e23e51ffcec4b" providerId="LiveId" clId="{C6AE9117-453D-491C-B6A0-F07AC0FB8CC6}" dt="2024-10-25T19:32:21.904" v="880" actId="27636"/>
          <ac:spMkLst>
            <pc:docMk/>
            <pc:sldMk cId="4136401922" sldId="258"/>
            <ac:spMk id="2" creationId="{4AD2D911-4C15-85D2-D676-7DC6D45C4B55}"/>
          </ac:spMkLst>
        </pc:spChg>
        <pc:spChg chg="mod">
          <ac:chgData name="Michaela Fišerová" userId="8e2e23e51ffcec4b" providerId="LiveId" clId="{C6AE9117-453D-491C-B6A0-F07AC0FB8CC6}" dt="2024-10-25T19:32:34.535" v="882" actId="21"/>
          <ac:spMkLst>
            <pc:docMk/>
            <pc:sldMk cId="4136401922" sldId="258"/>
            <ac:spMk id="3" creationId="{A6AF03EE-B0DC-CFC1-F313-98A42BE6D505}"/>
          </ac:spMkLst>
        </pc:spChg>
      </pc:sldChg>
      <pc:sldChg chg="addSp modSp mod setBg">
        <pc:chgData name="Michaela Fišerová" userId="8e2e23e51ffcec4b" providerId="LiveId" clId="{C6AE9117-453D-491C-B6A0-F07AC0FB8CC6}" dt="2024-10-25T19:31:54.887" v="875" actId="14100"/>
        <pc:sldMkLst>
          <pc:docMk/>
          <pc:sldMk cId="3823204142" sldId="259"/>
        </pc:sldMkLst>
        <pc:spChg chg="mod">
          <ac:chgData name="Michaela Fišerová" userId="8e2e23e51ffcec4b" providerId="LiveId" clId="{C6AE9117-453D-491C-B6A0-F07AC0FB8CC6}" dt="2024-10-25T18:51:43.719" v="422" actId="122"/>
          <ac:spMkLst>
            <pc:docMk/>
            <pc:sldMk cId="3823204142" sldId="259"/>
            <ac:spMk id="2" creationId="{D35BB564-C5A6-1167-E4F4-85CC56B6D9C1}"/>
          </ac:spMkLst>
        </pc:spChg>
        <pc:spChg chg="mod">
          <ac:chgData name="Michaela Fišerová" userId="8e2e23e51ffcec4b" providerId="LiveId" clId="{C6AE9117-453D-491C-B6A0-F07AC0FB8CC6}" dt="2024-10-25T19:31:54.887" v="875" actId="14100"/>
          <ac:spMkLst>
            <pc:docMk/>
            <pc:sldMk cId="3823204142" sldId="259"/>
            <ac:spMk id="3" creationId="{320652D1-7354-A677-5E5F-5E5820239AB0}"/>
          </ac:spMkLst>
        </pc:spChg>
        <pc:spChg chg="add">
          <ac:chgData name="Michaela Fišerová" userId="8e2e23e51ffcec4b" providerId="LiveId" clId="{C6AE9117-453D-491C-B6A0-F07AC0FB8CC6}" dt="2024-10-25T18:49:49.291" v="343" actId="26606"/>
          <ac:spMkLst>
            <pc:docMk/>
            <pc:sldMk cId="3823204142" sldId="259"/>
            <ac:spMk id="8" creationId="{1B15ED52-F352-441B-82BF-E0EA34836D08}"/>
          </ac:spMkLst>
        </pc:spChg>
        <pc:spChg chg="add">
          <ac:chgData name="Michaela Fišerová" userId="8e2e23e51ffcec4b" providerId="LiveId" clId="{C6AE9117-453D-491C-B6A0-F07AC0FB8CC6}" dt="2024-10-25T18:49:49.291" v="343" actId="26606"/>
          <ac:spMkLst>
            <pc:docMk/>
            <pc:sldMk cId="3823204142" sldId="259"/>
            <ac:spMk id="10" creationId="{3B2E3793-BFE6-45A2-9B7B-E18844431C99}"/>
          </ac:spMkLst>
        </pc:spChg>
        <pc:spChg chg="add">
          <ac:chgData name="Michaela Fišerová" userId="8e2e23e51ffcec4b" providerId="LiveId" clId="{C6AE9117-453D-491C-B6A0-F07AC0FB8CC6}" dt="2024-10-25T18:49:49.291" v="343" actId="26606"/>
          <ac:spMkLst>
            <pc:docMk/>
            <pc:sldMk cId="3823204142" sldId="259"/>
            <ac:spMk id="12" creationId="{BC4C4868-CB8F-4AF9-9CDB-8108F2C19B67}"/>
          </ac:spMkLst>
        </pc:spChg>
        <pc:spChg chg="add">
          <ac:chgData name="Michaela Fišerová" userId="8e2e23e51ffcec4b" providerId="LiveId" clId="{C6AE9117-453D-491C-B6A0-F07AC0FB8CC6}" dt="2024-10-25T18:49:49.291" v="343" actId="26606"/>
          <ac:spMkLst>
            <pc:docMk/>
            <pc:sldMk cId="3823204142" sldId="259"/>
            <ac:spMk id="14" creationId="{375E0459-6403-40CD-989D-56A4407CA12E}"/>
          </ac:spMkLst>
        </pc:spChg>
        <pc:spChg chg="add">
          <ac:chgData name="Michaela Fišerová" userId="8e2e23e51ffcec4b" providerId="LiveId" clId="{C6AE9117-453D-491C-B6A0-F07AC0FB8CC6}" dt="2024-10-25T18:49:49.291" v="343" actId="26606"/>
          <ac:spMkLst>
            <pc:docMk/>
            <pc:sldMk cId="3823204142" sldId="259"/>
            <ac:spMk id="16" creationId="{53E5B1A8-3AC9-4BD1-9BBC-78CA94F2D1BA}"/>
          </ac:spMkLst>
        </pc:spChg>
      </pc:sldChg>
      <pc:sldChg chg="addSp delSp modSp mod setBg">
        <pc:chgData name="Michaela Fišerová" userId="8e2e23e51ffcec4b" providerId="LiveId" clId="{C6AE9117-453D-491C-B6A0-F07AC0FB8CC6}" dt="2024-10-25T18:45:50.644" v="223" actId="20577"/>
        <pc:sldMkLst>
          <pc:docMk/>
          <pc:sldMk cId="2247728442" sldId="260"/>
        </pc:sldMkLst>
        <pc:spChg chg="mod">
          <ac:chgData name="Michaela Fišerová" userId="8e2e23e51ffcec4b" providerId="LiveId" clId="{C6AE9117-453D-491C-B6A0-F07AC0FB8CC6}" dt="2024-10-25T18:45:38.813" v="221" actId="27636"/>
          <ac:spMkLst>
            <pc:docMk/>
            <pc:sldMk cId="2247728442" sldId="260"/>
            <ac:spMk id="2" creationId="{B1478CAF-92D9-7F29-5365-530239F2A73A}"/>
          </ac:spMkLst>
        </pc:spChg>
        <pc:spChg chg="del mod">
          <ac:chgData name="Michaela Fišerová" userId="8e2e23e51ffcec4b" providerId="LiveId" clId="{C6AE9117-453D-491C-B6A0-F07AC0FB8CC6}" dt="2024-10-25T18:44:23.039" v="194" actId="26606"/>
          <ac:spMkLst>
            <pc:docMk/>
            <pc:sldMk cId="2247728442" sldId="260"/>
            <ac:spMk id="3" creationId="{D7C1D429-5FE6-7D28-FB77-9E03A563D1A2}"/>
          </ac:spMkLst>
        </pc:spChg>
        <pc:spChg chg="add">
          <ac:chgData name="Michaela Fišerová" userId="8e2e23e51ffcec4b" providerId="LiveId" clId="{C6AE9117-453D-491C-B6A0-F07AC0FB8CC6}" dt="2024-10-25T18:44:23.039" v="194" actId="26606"/>
          <ac:spMkLst>
            <pc:docMk/>
            <pc:sldMk cId="2247728442" sldId="260"/>
            <ac:spMk id="9" creationId="{BACC6370-2D7E-4714-9D71-7542949D7D5D}"/>
          </ac:spMkLst>
        </pc:spChg>
        <pc:spChg chg="add">
          <ac:chgData name="Michaela Fišerová" userId="8e2e23e51ffcec4b" providerId="LiveId" clId="{C6AE9117-453D-491C-B6A0-F07AC0FB8CC6}" dt="2024-10-25T18:44:23.039" v="194" actId="26606"/>
          <ac:spMkLst>
            <pc:docMk/>
            <pc:sldMk cId="2247728442" sldId="260"/>
            <ac:spMk id="11" creationId="{256B2C21-A230-48C0-8DF1-C46611373C44}"/>
          </ac:spMkLst>
        </pc:spChg>
        <pc:spChg chg="add">
          <ac:chgData name="Michaela Fišerová" userId="8e2e23e51ffcec4b" providerId="LiveId" clId="{C6AE9117-453D-491C-B6A0-F07AC0FB8CC6}" dt="2024-10-25T18:44:23.039" v="194" actId="26606"/>
          <ac:spMkLst>
            <pc:docMk/>
            <pc:sldMk cId="2247728442" sldId="260"/>
            <ac:spMk id="13" creationId="{3847E18C-932D-4C95-AABA-FEC7C9499AD7}"/>
          </ac:spMkLst>
        </pc:spChg>
        <pc:spChg chg="add">
          <ac:chgData name="Michaela Fišerová" userId="8e2e23e51ffcec4b" providerId="LiveId" clId="{C6AE9117-453D-491C-B6A0-F07AC0FB8CC6}" dt="2024-10-25T18:44:23.039" v="194" actId="26606"/>
          <ac:spMkLst>
            <pc:docMk/>
            <pc:sldMk cId="2247728442" sldId="260"/>
            <ac:spMk id="15" creationId="{3150CB11-0C61-439E-910F-5787759E72A0}"/>
          </ac:spMkLst>
        </pc:spChg>
        <pc:spChg chg="add">
          <ac:chgData name="Michaela Fišerová" userId="8e2e23e51ffcec4b" providerId="LiveId" clId="{C6AE9117-453D-491C-B6A0-F07AC0FB8CC6}" dt="2024-10-25T18:44:23.039" v="194" actId="26606"/>
          <ac:spMkLst>
            <pc:docMk/>
            <pc:sldMk cId="2247728442" sldId="260"/>
            <ac:spMk id="17" creationId="{43F8A58B-5155-44CE-A5FF-7647B47D0A7A}"/>
          </ac:spMkLst>
        </pc:spChg>
        <pc:spChg chg="add">
          <ac:chgData name="Michaela Fišerová" userId="8e2e23e51ffcec4b" providerId="LiveId" clId="{C6AE9117-453D-491C-B6A0-F07AC0FB8CC6}" dt="2024-10-25T18:44:23.039" v="194" actId="26606"/>
          <ac:spMkLst>
            <pc:docMk/>
            <pc:sldMk cId="2247728442" sldId="260"/>
            <ac:spMk id="19" creationId="{443F2ACA-E6D6-4028-82DD-F03C262D5DE6}"/>
          </ac:spMkLst>
        </pc:spChg>
        <pc:graphicFrameChg chg="add mod">
          <ac:chgData name="Michaela Fišerová" userId="8e2e23e51ffcec4b" providerId="LiveId" clId="{C6AE9117-453D-491C-B6A0-F07AC0FB8CC6}" dt="2024-10-25T18:45:50.644" v="223" actId="20577"/>
          <ac:graphicFrameMkLst>
            <pc:docMk/>
            <pc:sldMk cId="2247728442" sldId="260"/>
            <ac:graphicFrameMk id="5" creationId="{C6CA9D74-37E9-7E09-A095-1B904CFA9269}"/>
          </ac:graphicFrameMkLst>
        </pc:graphicFrameChg>
      </pc:sldChg>
      <pc:sldChg chg="addSp delSp modSp new mod ord setBg">
        <pc:chgData name="Michaela Fišerová" userId="8e2e23e51ffcec4b" providerId="LiveId" clId="{C6AE9117-453D-491C-B6A0-F07AC0FB8CC6}" dt="2024-10-25T19:02:47.213" v="532" actId="122"/>
        <pc:sldMkLst>
          <pc:docMk/>
          <pc:sldMk cId="3110379579" sldId="261"/>
        </pc:sldMkLst>
        <pc:spChg chg="mod">
          <ac:chgData name="Michaela Fišerová" userId="8e2e23e51ffcec4b" providerId="LiveId" clId="{C6AE9117-453D-491C-B6A0-F07AC0FB8CC6}" dt="2024-10-25T19:02:47.213" v="532" actId="122"/>
          <ac:spMkLst>
            <pc:docMk/>
            <pc:sldMk cId="3110379579" sldId="261"/>
            <ac:spMk id="2" creationId="{E1E5605D-75D8-E870-F9A9-D4DA79B0A383}"/>
          </ac:spMkLst>
        </pc:spChg>
        <pc:spChg chg="add del mod">
          <ac:chgData name="Michaela Fišerová" userId="8e2e23e51ffcec4b" providerId="LiveId" clId="{C6AE9117-453D-491C-B6A0-F07AC0FB8CC6}" dt="2024-10-25T18:55:15.803" v="499" actId="26606"/>
          <ac:spMkLst>
            <pc:docMk/>
            <pc:sldMk cId="3110379579" sldId="261"/>
            <ac:spMk id="3" creationId="{6B1E3F73-1B49-117B-AB2C-D5E3D2507B10}"/>
          </ac:spMkLst>
        </pc:spChg>
        <pc:spChg chg="add del">
          <ac:chgData name="Michaela Fišerová" userId="8e2e23e51ffcec4b" providerId="LiveId" clId="{C6AE9117-453D-491C-B6A0-F07AC0FB8CC6}" dt="2024-10-25T18:55:01.656" v="494" actId="26606"/>
          <ac:spMkLst>
            <pc:docMk/>
            <pc:sldMk cId="3110379579" sldId="261"/>
            <ac:spMk id="9" creationId="{BACC6370-2D7E-4714-9D71-7542949D7D5D}"/>
          </ac:spMkLst>
        </pc:spChg>
        <pc:spChg chg="add del">
          <ac:chgData name="Michaela Fišerová" userId="8e2e23e51ffcec4b" providerId="LiveId" clId="{C6AE9117-453D-491C-B6A0-F07AC0FB8CC6}" dt="2024-10-25T18:55:01.656" v="494" actId="26606"/>
          <ac:spMkLst>
            <pc:docMk/>
            <pc:sldMk cId="3110379579" sldId="261"/>
            <ac:spMk id="11" creationId="{F68B3F68-107C-434F-AA38-110D5EA91B85}"/>
          </ac:spMkLst>
        </pc:spChg>
        <pc:spChg chg="add del">
          <ac:chgData name="Michaela Fišerová" userId="8e2e23e51ffcec4b" providerId="LiveId" clId="{C6AE9117-453D-491C-B6A0-F07AC0FB8CC6}" dt="2024-10-25T18:55:01.656" v="494" actId="26606"/>
          <ac:spMkLst>
            <pc:docMk/>
            <pc:sldMk cId="3110379579" sldId="261"/>
            <ac:spMk id="13" creationId="{AAD0DBB9-1A4B-4391-81D4-CB19F9AB918A}"/>
          </ac:spMkLst>
        </pc:spChg>
        <pc:spChg chg="add del">
          <ac:chgData name="Michaela Fišerová" userId="8e2e23e51ffcec4b" providerId="LiveId" clId="{C6AE9117-453D-491C-B6A0-F07AC0FB8CC6}" dt="2024-10-25T18:55:01.656" v="494" actId="26606"/>
          <ac:spMkLst>
            <pc:docMk/>
            <pc:sldMk cId="3110379579" sldId="261"/>
            <ac:spMk id="15" creationId="{063BBA22-50EA-4C4D-BE05-F1CE4E63AA56}"/>
          </ac:spMkLst>
        </pc:spChg>
        <pc:spChg chg="add del">
          <ac:chgData name="Michaela Fišerová" userId="8e2e23e51ffcec4b" providerId="LiveId" clId="{C6AE9117-453D-491C-B6A0-F07AC0FB8CC6}" dt="2024-10-25T18:55:10.784" v="496" actId="26606"/>
          <ac:spMkLst>
            <pc:docMk/>
            <pc:sldMk cId="3110379579" sldId="261"/>
            <ac:spMk id="17" creationId="{43F8A58B-5155-44CE-A5FF-7647B47D0A7A}"/>
          </ac:spMkLst>
        </pc:spChg>
        <pc:spChg chg="add del">
          <ac:chgData name="Michaela Fišerová" userId="8e2e23e51ffcec4b" providerId="LiveId" clId="{C6AE9117-453D-491C-B6A0-F07AC0FB8CC6}" dt="2024-10-25T18:55:10.784" v="496" actId="26606"/>
          <ac:spMkLst>
            <pc:docMk/>
            <pc:sldMk cId="3110379579" sldId="261"/>
            <ac:spMk id="18" creationId="{BACC6370-2D7E-4714-9D71-7542949D7D5D}"/>
          </ac:spMkLst>
        </pc:spChg>
        <pc:spChg chg="add del">
          <ac:chgData name="Michaela Fišerová" userId="8e2e23e51ffcec4b" providerId="LiveId" clId="{C6AE9117-453D-491C-B6A0-F07AC0FB8CC6}" dt="2024-10-25T18:55:10.784" v="496" actId="26606"/>
          <ac:spMkLst>
            <pc:docMk/>
            <pc:sldMk cId="3110379579" sldId="261"/>
            <ac:spMk id="19" creationId="{443F2ACA-E6D6-4028-82DD-F03C262D5DE6}"/>
          </ac:spMkLst>
        </pc:spChg>
        <pc:spChg chg="add del">
          <ac:chgData name="Michaela Fišerová" userId="8e2e23e51ffcec4b" providerId="LiveId" clId="{C6AE9117-453D-491C-B6A0-F07AC0FB8CC6}" dt="2024-10-25T18:55:10.784" v="496" actId="26606"/>
          <ac:spMkLst>
            <pc:docMk/>
            <pc:sldMk cId="3110379579" sldId="261"/>
            <ac:spMk id="20" creationId="{256B2C21-A230-48C0-8DF1-C46611373C44}"/>
          </ac:spMkLst>
        </pc:spChg>
        <pc:spChg chg="add del">
          <ac:chgData name="Michaela Fišerová" userId="8e2e23e51ffcec4b" providerId="LiveId" clId="{C6AE9117-453D-491C-B6A0-F07AC0FB8CC6}" dt="2024-10-25T18:55:10.784" v="496" actId="26606"/>
          <ac:spMkLst>
            <pc:docMk/>
            <pc:sldMk cId="3110379579" sldId="261"/>
            <ac:spMk id="21" creationId="{3847E18C-932D-4C95-AABA-FEC7C9499AD7}"/>
          </ac:spMkLst>
        </pc:spChg>
        <pc:spChg chg="add del">
          <ac:chgData name="Michaela Fišerová" userId="8e2e23e51ffcec4b" providerId="LiveId" clId="{C6AE9117-453D-491C-B6A0-F07AC0FB8CC6}" dt="2024-10-25T18:55:10.784" v="496" actId="26606"/>
          <ac:spMkLst>
            <pc:docMk/>
            <pc:sldMk cId="3110379579" sldId="261"/>
            <ac:spMk id="22" creationId="{3150CB11-0C61-439E-910F-5787759E72A0}"/>
          </ac:spMkLst>
        </pc:spChg>
        <pc:spChg chg="add del">
          <ac:chgData name="Michaela Fišerová" userId="8e2e23e51ffcec4b" providerId="LiveId" clId="{C6AE9117-453D-491C-B6A0-F07AC0FB8CC6}" dt="2024-10-25T18:55:15.787" v="498" actId="26606"/>
          <ac:spMkLst>
            <pc:docMk/>
            <pc:sldMk cId="3110379579" sldId="261"/>
            <ac:spMk id="25" creationId="{BACC6370-2D7E-4714-9D71-7542949D7D5D}"/>
          </ac:spMkLst>
        </pc:spChg>
        <pc:spChg chg="add del">
          <ac:chgData name="Michaela Fišerová" userId="8e2e23e51ffcec4b" providerId="LiveId" clId="{C6AE9117-453D-491C-B6A0-F07AC0FB8CC6}" dt="2024-10-25T18:55:15.787" v="498" actId="26606"/>
          <ac:spMkLst>
            <pc:docMk/>
            <pc:sldMk cId="3110379579" sldId="261"/>
            <ac:spMk id="26" creationId="{F68B3F68-107C-434F-AA38-110D5EA91B85}"/>
          </ac:spMkLst>
        </pc:spChg>
        <pc:spChg chg="add del">
          <ac:chgData name="Michaela Fišerová" userId="8e2e23e51ffcec4b" providerId="LiveId" clId="{C6AE9117-453D-491C-B6A0-F07AC0FB8CC6}" dt="2024-10-25T18:55:15.787" v="498" actId="26606"/>
          <ac:spMkLst>
            <pc:docMk/>
            <pc:sldMk cId="3110379579" sldId="261"/>
            <ac:spMk id="27" creationId="{AAD0DBB9-1A4B-4391-81D4-CB19F9AB918A}"/>
          </ac:spMkLst>
        </pc:spChg>
        <pc:spChg chg="add del">
          <ac:chgData name="Michaela Fišerová" userId="8e2e23e51ffcec4b" providerId="LiveId" clId="{C6AE9117-453D-491C-B6A0-F07AC0FB8CC6}" dt="2024-10-25T18:55:15.787" v="498" actId="26606"/>
          <ac:spMkLst>
            <pc:docMk/>
            <pc:sldMk cId="3110379579" sldId="261"/>
            <ac:spMk id="28" creationId="{063BBA22-50EA-4C4D-BE05-F1CE4E63AA56}"/>
          </ac:spMkLst>
        </pc:spChg>
        <pc:spChg chg="add">
          <ac:chgData name="Michaela Fišerová" userId="8e2e23e51ffcec4b" providerId="LiveId" clId="{C6AE9117-453D-491C-B6A0-F07AC0FB8CC6}" dt="2024-10-25T18:55:15.803" v="499" actId="26606"/>
          <ac:spMkLst>
            <pc:docMk/>
            <pc:sldMk cId="3110379579" sldId="261"/>
            <ac:spMk id="31" creationId="{BACC6370-2D7E-4714-9D71-7542949D7D5D}"/>
          </ac:spMkLst>
        </pc:spChg>
        <pc:spChg chg="add">
          <ac:chgData name="Michaela Fišerová" userId="8e2e23e51ffcec4b" providerId="LiveId" clId="{C6AE9117-453D-491C-B6A0-F07AC0FB8CC6}" dt="2024-10-25T18:55:15.803" v="499" actId="26606"/>
          <ac:spMkLst>
            <pc:docMk/>
            <pc:sldMk cId="3110379579" sldId="261"/>
            <ac:spMk id="32" creationId="{256B2C21-A230-48C0-8DF1-C46611373C44}"/>
          </ac:spMkLst>
        </pc:spChg>
        <pc:spChg chg="add">
          <ac:chgData name="Michaela Fišerová" userId="8e2e23e51ffcec4b" providerId="LiveId" clId="{C6AE9117-453D-491C-B6A0-F07AC0FB8CC6}" dt="2024-10-25T18:55:15.803" v="499" actId="26606"/>
          <ac:spMkLst>
            <pc:docMk/>
            <pc:sldMk cId="3110379579" sldId="261"/>
            <ac:spMk id="33" creationId="{3847E18C-932D-4C95-AABA-FEC7C9499AD7}"/>
          </ac:spMkLst>
        </pc:spChg>
        <pc:spChg chg="add">
          <ac:chgData name="Michaela Fišerová" userId="8e2e23e51ffcec4b" providerId="LiveId" clId="{C6AE9117-453D-491C-B6A0-F07AC0FB8CC6}" dt="2024-10-25T18:55:15.803" v="499" actId="26606"/>
          <ac:spMkLst>
            <pc:docMk/>
            <pc:sldMk cId="3110379579" sldId="261"/>
            <ac:spMk id="34" creationId="{3150CB11-0C61-439E-910F-5787759E72A0}"/>
          </ac:spMkLst>
        </pc:spChg>
        <pc:spChg chg="add">
          <ac:chgData name="Michaela Fišerová" userId="8e2e23e51ffcec4b" providerId="LiveId" clId="{C6AE9117-453D-491C-B6A0-F07AC0FB8CC6}" dt="2024-10-25T18:55:15.803" v="499" actId="26606"/>
          <ac:spMkLst>
            <pc:docMk/>
            <pc:sldMk cId="3110379579" sldId="261"/>
            <ac:spMk id="35" creationId="{43F8A58B-5155-44CE-A5FF-7647B47D0A7A}"/>
          </ac:spMkLst>
        </pc:spChg>
        <pc:spChg chg="add">
          <ac:chgData name="Michaela Fišerová" userId="8e2e23e51ffcec4b" providerId="LiveId" clId="{C6AE9117-453D-491C-B6A0-F07AC0FB8CC6}" dt="2024-10-25T18:55:15.803" v="499" actId="26606"/>
          <ac:spMkLst>
            <pc:docMk/>
            <pc:sldMk cId="3110379579" sldId="261"/>
            <ac:spMk id="36" creationId="{443F2ACA-E6D6-4028-82DD-F03C262D5DE6}"/>
          </ac:spMkLst>
        </pc:spChg>
        <pc:graphicFrameChg chg="add del">
          <ac:chgData name="Michaela Fišerová" userId="8e2e23e51ffcec4b" providerId="LiveId" clId="{C6AE9117-453D-491C-B6A0-F07AC0FB8CC6}" dt="2024-10-25T18:55:01.656" v="494" actId="26606"/>
          <ac:graphicFrameMkLst>
            <pc:docMk/>
            <pc:sldMk cId="3110379579" sldId="261"/>
            <ac:graphicFrameMk id="5" creationId="{76D3185C-828F-6303-FFF4-C7DF91EE8B39}"/>
          </ac:graphicFrameMkLst>
        </pc:graphicFrameChg>
        <pc:graphicFrameChg chg="add del">
          <ac:chgData name="Michaela Fišerová" userId="8e2e23e51ffcec4b" providerId="LiveId" clId="{C6AE9117-453D-491C-B6A0-F07AC0FB8CC6}" dt="2024-10-25T18:55:10.784" v="496" actId="26606"/>
          <ac:graphicFrameMkLst>
            <pc:docMk/>
            <pc:sldMk cId="3110379579" sldId="261"/>
            <ac:graphicFrameMk id="23" creationId="{5A9210AF-A9F8-6AF8-5BBF-4CAD0A76F56E}"/>
          </ac:graphicFrameMkLst>
        </pc:graphicFrameChg>
        <pc:graphicFrameChg chg="add del">
          <ac:chgData name="Michaela Fišerová" userId="8e2e23e51ffcec4b" providerId="LiveId" clId="{C6AE9117-453D-491C-B6A0-F07AC0FB8CC6}" dt="2024-10-25T18:55:15.787" v="498" actId="26606"/>
          <ac:graphicFrameMkLst>
            <pc:docMk/>
            <pc:sldMk cId="3110379579" sldId="261"/>
            <ac:graphicFrameMk id="29" creationId="{6A6CA5F3-6A2A-B837-B56E-DEB8522B7345}"/>
          </ac:graphicFrameMkLst>
        </pc:graphicFrameChg>
        <pc:graphicFrameChg chg="add mod">
          <ac:chgData name="Michaela Fišerová" userId="8e2e23e51ffcec4b" providerId="LiveId" clId="{C6AE9117-453D-491C-B6A0-F07AC0FB8CC6}" dt="2024-10-25T18:56:46.230" v="530" actId="113"/>
          <ac:graphicFrameMkLst>
            <pc:docMk/>
            <pc:sldMk cId="3110379579" sldId="261"/>
            <ac:graphicFrameMk id="37" creationId="{5A9210AF-A9F8-6AF8-5BBF-4CAD0A76F56E}"/>
          </ac:graphicFrameMkLst>
        </pc:graphicFrameChg>
      </pc:sldChg>
      <pc:sldChg chg="addSp delSp modSp new del mod setBg">
        <pc:chgData name="Michaela Fišerová" userId="8e2e23e51ffcec4b" providerId="LiveId" clId="{C6AE9117-453D-491C-B6A0-F07AC0FB8CC6}" dt="2024-10-25T19:23:46.042" v="644" actId="47"/>
        <pc:sldMkLst>
          <pc:docMk/>
          <pc:sldMk cId="2746131285" sldId="262"/>
        </pc:sldMkLst>
        <pc:spChg chg="mod">
          <ac:chgData name="Michaela Fišerová" userId="8e2e23e51ffcec4b" providerId="LiveId" clId="{C6AE9117-453D-491C-B6A0-F07AC0FB8CC6}" dt="2024-10-25T19:17:11.599" v="586" actId="21"/>
          <ac:spMkLst>
            <pc:docMk/>
            <pc:sldMk cId="2746131285" sldId="262"/>
            <ac:spMk id="2" creationId="{45FBBF94-B409-B9AB-CC64-A0BC28052E7B}"/>
          </ac:spMkLst>
        </pc:spChg>
        <pc:spChg chg="del mod">
          <ac:chgData name="Michaela Fišerová" userId="8e2e23e51ffcec4b" providerId="LiveId" clId="{C6AE9117-453D-491C-B6A0-F07AC0FB8CC6}" dt="2024-10-25T19:04:04.314" v="544" actId="26606"/>
          <ac:spMkLst>
            <pc:docMk/>
            <pc:sldMk cId="2746131285" sldId="262"/>
            <ac:spMk id="3" creationId="{AF16DA84-F75C-EB99-FB0B-9919AD8DE3C3}"/>
          </ac:spMkLst>
        </pc:spChg>
        <pc:spChg chg="add del">
          <ac:chgData name="Michaela Fišerová" userId="8e2e23e51ffcec4b" providerId="LiveId" clId="{C6AE9117-453D-491C-B6A0-F07AC0FB8CC6}" dt="2024-10-25T19:07:38.708" v="579" actId="26606"/>
          <ac:spMkLst>
            <pc:docMk/>
            <pc:sldMk cId="2746131285" sldId="262"/>
            <ac:spMk id="7" creationId="{BACC6370-2D7E-4714-9D71-7542949D7D5D}"/>
          </ac:spMkLst>
        </pc:spChg>
        <pc:spChg chg="add del">
          <ac:chgData name="Michaela Fišerová" userId="8e2e23e51ffcec4b" providerId="LiveId" clId="{C6AE9117-453D-491C-B6A0-F07AC0FB8CC6}" dt="2024-10-25T19:07:38.708" v="579" actId="26606"/>
          <ac:spMkLst>
            <pc:docMk/>
            <pc:sldMk cId="2746131285" sldId="262"/>
            <ac:spMk id="8" creationId="{F68B3F68-107C-434F-AA38-110D5EA91B85}"/>
          </ac:spMkLst>
        </pc:spChg>
        <pc:spChg chg="add del">
          <ac:chgData name="Michaela Fišerová" userId="8e2e23e51ffcec4b" providerId="LiveId" clId="{C6AE9117-453D-491C-B6A0-F07AC0FB8CC6}" dt="2024-10-25T19:07:38.708" v="579" actId="26606"/>
          <ac:spMkLst>
            <pc:docMk/>
            <pc:sldMk cId="2746131285" sldId="262"/>
            <ac:spMk id="9" creationId="{AAD0DBB9-1A4B-4391-81D4-CB19F9AB918A}"/>
          </ac:spMkLst>
        </pc:spChg>
        <pc:spChg chg="add del">
          <ac:chgData name="Michaela Fišerová" userId="8e2e23e51ffcec4b" providerId="LiveId" clId="{C6AE9117-453D-491C-B6A0-F07AC0FB8CC6}" dt="2024-10-25T19:06:55.714" v="575" actId="26606"/>
          <ac:spMkLst>
            <pc:docMk/>
            <pc:sldMk cId="2746131285" sldId="262"/>
            <ac:spMk id="10" creationId="{BACC6370-2D7E-4714-9D71-7542949D7D5D}"/>
          </ac:spMkLst>
        </pc:spChg>
        <pc:spChg chg="add del">
          <ac:chgData name="Michaela Fišerová" userId="8e2e23e51ffcec4b" providerId="LiveId" clId="{C6AE9117-453D-491C-B6A0-F07AC0FB8CC6}" dt="2024-10-25T19:07:38.708" v="579" actId="26606"/>
          <ac:spMkLst>
            <pc:docMk/>
            <pc:sldMk cId="2746131285" sldId="262"/>
            <ac:spMk id="11" creationId="{063BBA22-50EA-4C4D-BE05-F1CE4E63AA56}"/>
          </ac:spMkLst>
        </pc:spChg>
        <pc:spChg chg="add del">
          <ac:chgData name="Michaela Fišerová" userId="8e2e23e51ffcec4b" providerId="LiveId" clId="{C6AE9117-453D-491C-B6A0-F07AC0FB8CC6}" dt="2024-10-25T19:06:55.714" v="575" actId="26606"/>
          <ac:spMkLst>
            <pc:docMk/>
            <pc:sldMk cId="2746131285" sldId="262"/>
            <ac:spMk id="12" creationId="{F68B3F68-107C-434F-AA38-110D5EA91B85}"/>
          </ac:spMkLst>
        </pc:spChg>
        <pc:spChg chg="add del">
          <ac:chgData name="Michaela Fišerová" userId="8e2e23e51ffcec4b" providerId="LiveId" clId="{C6AE9117-453D-491C-B6A0-F07AC0FB8CC6}" dt="2024-10-25T19:06:55.714" v="575" actId="26606"/>
          <ac:spMkLst>
            <pc:docMk/>
            <pc:sldMk cId="2746131285" sldId="262"/>
            <ac:spMk id="14" creationId="{AAD0DBB9-1A4B-4391-81D4-CB19F9AB918A}"/>
          </ac:spMkLst>
        </pc:spChg>
        <pc:spChg chg="add del">
          <ac:chgData name="Michaela Fišerová" userId="8e2e23e51ffcec4b" providerId="LiveId" clId="{C6AE9117-453D-491C-B6A0-F07AC0FB8CC6}" dt="2024-10-25T19:06:55.714" v="575" actId="26606"/>
          <ac:spMkLst>
            <pc:docMk/>
            <pc:sldMk cId="2746131285" sldId="262"/>
            <ac:spMk id="16" creationId="{063BBA22-50EA-4C4D-BE05-F1CE4E63AA56}"/>
          </ac:spMkLst>
        </pc:spChg>
        <pc:graphicFrameChg chg="add mod modGraphic">
          <ac:chgData name="Michaela Fišerová" userId="8e2e23e51ffcec4b" providerId="LiveId" clId="{C6AE9117-453D-491C-B6A0-F07AC0FB8CC6}" dt="2024-10-25T19:20:05.006" v="612" actId="478"/>
          <ac:graphicFrameMkLst>
            <pc:docMk/>
            <pc:sldMk cId="2746131285" sldId="262"/>
            <ac:graphicFrameMk id="5" creationId="{D80EC325-F23B-76F4-7491-5AE5687D8C84}"/>
          </ac:graphicFrameMkLst>
        </pc:graphicFrameChg>
      </pc:sldChg>
      <pc:sldChg chg="addSp delSp modSp add mod ord">
        <pc:chgData name="Michaela Fišerová" userId="8e2e23e51ffcec4b" providerId="LiveId" clId="{C6AE9117-453D-491C-B6A0-F07AC0FB8CC6}" dt="2024-10-25T19:34:24.625" v="1103"/>
        <pc:sldMkLst>
          <pc:docMk/>
          <pc:sldMk cId="1763896310" sldId="263"/>
        </pc:sldMkLst>
        <pc:spChg chg="mod">
          <ac:chgData name="Michaela Fišerová" userId="8e2e23e51ffcec4b" providerId="LiveId" clId="{C6AE9117-453D-491C-B6A0-F07AC0FB8CC6}" dt="2024-10-25T19:17:59.228" v="600" actId="313"/>
          <ac:spMkLst>
            <pc:docMk/>
            <pc:sldMk cId="1763896310" sldId="263"/>
            <ac:spMk id="2" creationId="{D35BB564-C5A6-1167-E4F4-85CC56B6D9C1}"/>
          </ac:spMkLst>
        </pc:spChg>
        <pc:spChg chg="del mod">
          <ac:chgData name="Michaela Fišerová" userId="8e2e23e51ffcec4b" providerId="LiveId" clId="{C6AE9117-453D-491C-B6A0-F07AC0FB8CC6}" dt="2024-10-25T19:18:44.812" v="606" actId="22"/>
          <ac:spMkLst>
            <pc:docMk/>
            <pc:sldMk cId="1763896310" sldId="263"/>
            <ac:spMk id="3" creationId="{320652D1-7354-A677-5E5F-5E5820239AB0}"/>
          </ac:spMkLst>
        </pc:spChg>
        <pc:spChg chg="add mod">
          <ac:chgData name="Michaela Fišerová" userId="8e2e23e51ffcec4b" providerId="LiveId" clId="{C6AE9117-453D-491C-B6A0-F07AC0FB8CC6}" dt="2024-10-25T19:19:01.987" v="608"/>
          <ac:spMkLst>
            <pc:docMk/>
            <pc:sldMk cId="1763896310" sldId="263"/>
            <ac:spMk id="7" creationId="{8057C882-52F6-8DFA-6EF4-EF7506326673}"/>
          </ac:spMkLst>
        </pc:spChg>
        <pc:spChg chg="add mod">
          <ac:chgData name="Michaela Fišerová" userId="8e2e23e51ffcec4b" providerId="LiveId" clId="{C6AE9117-453D-491C-B6A0-F07AC0FB8CC6}" dt="2024-10-25T19:23:33.453" v="641" actId="6549"/>
          <ac:spMkLst>
            <pc:docMk/>
            <pc:sldMk cId="1763896310" sldId="263"/>
            <ac:spMk id="9" creationId="{3CF961F3-6ABA-F86A-683D-63ABB79680A0}"/>
          </ac:spMkLst>
        </pc:spChg>
        <pc:spChg chg="add mod">
          <ac:chgData name="Michaela Fišerová" userId="8e2e23e51ffcec4b" providerId="LiveId" clId="{C6AE9117-453D-491C-B6A0-F07AC0FB8CC6}" dt="2024-10-25T19:20:21.540" v="616"/>
          <ac:spMkLst>
            <pc:docMk/>
            <pc:sldMk cId="1763896310" sldId="263"/>
            <ac:spMk id="13" creationId="{95B49D44-57F4-F9C2-71E1-17A47005C4D9}"/>
          </ac:spMkLst>
        </pc:spChg>
        <pc:spChg chg="add mod">
          <ac:chgData name="Michaela Fišerová" userId="8e2e23e51ffcec4b" providerId="LiveId" clId="{C6AE9117-453D-491C-B6A0-F07AC0FB8CC6}" dt="2024-10-25T19:20:21.540" v="616"/>
          <ac:spMkLst>
            <pc:docMk/>
            <pc:sldMk cId="1763896310" sldId="263"/>
            <ac:spMk id="15" creationId="{218B8DCE-F4C4-0A50-C687-D96CD9242C12}"/>
          </ac:spMkLst>
        </pc:spChg>
        <pc:spChg chg="add mod">
          <ac:chgData name="Michaela Fišerová" userId="8e2e23e51ffcec4b" providerId="LiveId" clId="{C6AE9117-453D-491C-B6A0-F07AC0FB8CC6}" dt="2024-10-25T19:20:53.254" v="618"/>
          <ac:spMkLst>
            <pc:docMk/>
            <pc:sldMk cId="1763896310" sldId="263"/>
            <ac:spMk id="18" creationId="{FBE01301-900A-57A5-FB8F-FC664CCE7B11}"/>
          </ac:spMkLst>
        </pc:spChg>
        <pc:spChg chg="add mod">
          <ac:chgData name="Michaela Fišerová" userId="8e2e23e51ffcec4b" providerId="LiveId" clId="{C6AE9117-453D-491C-B6A0-F07AC0FB8CC6}" dt="2024-10-25T19:23:19.715" v="637" actId="6549"/>
          <ac:spMkLst>
            <pc:docMk/>
            <pc:sldMk cId="1763896310" sldId="263"/>
            <ac:spMk id="19" creationId="{A19C22E4-4E86-EE80-78D7-11C6C85007C5}"/>
          </ac:spMkLst>
        </pc:spChg>
        <pc:spChg chg="add mod">
          <ac:chgData name="Michaela Fišerová" userId="8e2e23e51ffcec4b" providerId="LiveId" clId="{C6AE9117-453D-491C-B6A0-F07AC0FB8CC6}" dt="2024-10-25T19:23:31.298" v="639" actId="14100"/>
          <ac:spMkLst>
            <pc:docMk/>
            <pc:sldMk cId="1763896310" sldId="263"/>
            <ac:spMk id="21" creationId="{F9341372-8594-77E0-7022-02BEF08DCBB5}"/>
          </ac:spMkLst>
        </pc:spChg>
        <pc:grpChg chg="add del mod">
          <ac:chgData name="Michaela Fišerová" userId="8e2e23e51ffcec4b" providerId="LiveId" clId="{C6AE9117-453D-491C-B6A0-F07AC0FB8CC6}" dt="2024-10-25T19:23:35.437" v="642" actId="478"/>
          <ac:grpSpMkLst>
            <pc:docMk/>
            <pc:sldMk cId="1763896310" sldId="263"/>
            <ac:grpSpMk id="6" creationId="{07505EB5-63A4-7849-356C-0A38589ECA8A}"/>
          </ac:grpSpMkLst>
        </pc:grpChg>
        <pc:grpChg chg="add mod">
          <ac:chgData name="Michaela Fišerová" userId="8e2e23e51ffcec4b" providerId="LiveId" clId="{C6AE9117-453D-491C-B6A0-F07AC0FB8CC6}" dt="2024-10-25T19:20:21.540" v="616"/>
          <ac:grpSpMkLst>
            <pc:docMk/>
            <pc:sldMk cId="1763896310" sldId="263"/>
            <ac:grpSpMk id="11" creationId="{A31C927D-66EF-AF5E-3ACE-1FADB8197672}"/>
          </ac:grpSpMkLst>
        </pc:grpChg>
        <pc:grpChg chg="add del mod">
          <ac:chgData name="Michaela Fišerová" userId="8e2e23e51ffcec4b" providerId="LiveId" clId="{C6AE9117-453D-491C-B6A0-F07AC0FB8CC6}" dt="2024-10-25T19:23:22.951" v="638" actId="478"/>
          <ac:grpSpMkLst>
            <pc:docMk/>
            <pc:sldMk cId="1763896310" sldId="263"/>
            <ac:grpSpMk id="17" creationId="{745D872B-C8D3-9740-5DED-B7DEE772FA44}"/>
          </ac:grpSpMkLst>
        </pc:grpChg>
        <pc:graphicFrameChg chg="add mod">
          <ac:chgData name="Michaela Fišerová" userId="8e2e23e51ffcec4b" providerId="LiveId" clId="{C6AE9117-453D-491C-B6A0-F07AC0FB8CC6}" dt="2024-10-25T19:34:24.625" v="1103"/>
          <ac:graphicFrameMkLst>
            <pc:docMk/>
            <pc:sldMk cId="1763896310" sldId="263"/>
            <ac:graphicFrameMk id="22" creationId="{E8525F45-D601-15EF-4576-063F1CE42413}"/>
          </ac:graphicFrameMkLst>
        </pc:graphicFrameChg>
        <pc:picChg chg="add del mod ord">
          <ac:chgData name="Michaela Fišerová" userId="8e2e23e51ffcec4b" providerId="LiveId" clId="{C6AE9117-453D-491C-B6A0-F07AC0FB8CC6}" dt="2024-10-25T19:23:11.685" v="635" actId="478"/>
          <ac:picMkLst>
            <pc:docMk/>
            <pc:sldMk cId="1763896310" sldId="263"/>
            <ac:picMk id="5" creationId="{225BE40E-9FA6-60D5-564F-EB60592BA1BB}"/>
          </ac:picMkLst>
        </pc:picChg>
      </pc:sldChg>
      <pc:sldChg chg="addSp delSp modSp new mod setBg">
        <pc:chgData name="Michaela Fišerová" userId="8e2e23e51ffcec4b" providerId="LiveId" clId="{C6AE9117-453D-491C-B6A0-F07AC0FB8CC6}" dt="2024-10-25T19:45:01.726" v="1372" actId="122"/>
        <pc:sldMkLst>
          <pc:docMk/>
          <pc:sldMk cId="3162328697" sldId="264"/>
        </pc:sldMkLst>
        <pc:spChg chg="mod">
          <ac:chgData name="Michaela Fišerová" userId="8e2e23e51ffcec4b" providerId="LiveId" clId="{C6AE9117-453D-491C-B6A0-F07AC0FB8CC6}" dt="2024-10-25T19:45:01.726" v="1372" actId="122"/>
          <ac:spMkLst>
            <pc:docMk/>
            <pc:sldMk cId="3162328697" sldId="264"/>
            <ac:spMk id="2" creationId="{F93EF6F3-63FB-1EB8-D898-62D0A40E190A}"/>
          </ac:spMkLst>
        </pc:spChg>
        <pc:spChg chg="add del mod">
          <ac:chgData name="Michaela Fišerová" userId="8e2e23e51ffcec4b" providerId="LiveId" clId="{C6AE9117-453D-491C-B6A0-F07AC0FB8CC6}" dt="2024-10-25T19:42:13.916" v="1359" actId="26606"/>
          <ac:spMkLst>
            <pc:docMk/>
            <pc:sldMk cId="3162328697" sldId="264"/>
            <ac:spMk id="3" creationId="{3C62D6B5-444E-79C1-463D-BB22AF2395A4}"/>
          </ac:spMkLst>
        </pc:spChg>
        <pc:spChg chg="add">
          <ac:chgData name="Michaela Fišerová" userId="8e2e23e51ffcec4b" providerId="LiveId" clId="{C6AE9117-453D-491C-B6A0-F07AC0FB8CC6}" dt="2024-10-25T19:42:13.916" v="1359" actId="26606"/>
          <ac:spMkLst>
            <pc:docMk/>
            <pc:sldMk cId="3162328697" sldId="264"/>
            <ac:spMk id="9" creationId="{BACC6370-2D7E-4714-9D71-7542949D7D5D}"/>
          </ac:spMkLst>
        </pc:spChg>
        <pc:spChg chg="add">
          <ac:chgData name="Michaela Fišerová" userId="8e2e23e51ffcec4b" providerId="LiveId" clId="{C6AE9117-453D-491C-B6A0-F07AC0FB8CC6}" dt="2024-10-25T19:42:13.916" v="1359" actId="26606"/>
          <ac:spMkLst>
            <pc:docMk/>
            <pc:sldMk cId="3162328697" sldId="264"/>
            <ac:spMk id="11" creationId="{F68B3F68-107C-434F-AA38-110D5EA91B85}"/>
          </ac:spMkLst>
        </pc:spChg>
        <pc:spChg chg="add">
          <ac:chgData name="Michaela Fišerová" userId="8e2e23e51ffcec4b" providerId="LiveId" clId="{C6AE9117-453D-491C-B6A0-F07AC0FB8CC6}" dt="2024-10-25T19:42:13.916" v="1359" actId="26606"/>
          <ac:spMkLst>
            <pc:docMk/>
            <pc:sldMk cId="3162328697" sldId="264"/>
            <ac:spMk id="13" creationId="{AAD0DBB9-1A4B-4391-81D4-CB19F9AB918A}"/>
          </ac:spMkLst>
        </pc:spChg>
        <pc:spChg chg="add">
          <ac:chgData name="Michaela Fišerová" userId="8e2e23e51ffcec4b" providerId="LiveId" clId="{C6AE9117-453D-491C-B6A0-F07AC0FB8CC6}" dt="2024-10-25T19:42:13.916" v="1359" actId="26606"/>
          <ac:spMkLst>
            <pc:docMk/>
            <pc:sldMk cId="3162328697" sldId="264"/>
            <ac:spMk id="15" creationId="{063BBA22-50EA-4C4D-BE05-F1CE4E63AA56}"/>
          </ac:spMkLst>
        </pc:spChg>
        <pc:graphicFrameChg chg="add del">
          <ac:chgData name="Michaela Fišerová" userId="8e2e23e51ffcec4b" providerId="LiveId" clId="{C6AE9117-453D-491C-B6A0-F07AC0FB8CC6}" dt="2024-10-25T19:41:32.760" v="1358" actId="26606"/>
          <ac:graphicFrameMkLst>
            <pc:docMk/>
            <pc:sldMk cId="3162328697" sldId="264"/>
            <ac:graphicFrameMk id="5" creationId="{13443716-7EC1-6A1D-A336-301F9DAE2AC3}"/>
          </ac:graphicFrameMkLst>
        </pc:graphicFrameChg>
        <pc:graphicFrameChg chg="add mod modGraphic">
          <ac:chgData name="Michaela Fišerová" userId="8e2e23e51ffcec4b" providerId="LiveId" clId="{C6AE9117-453D-491C-B6A0-F07AC0FB8CC6}" dt="2024-10-25T19:44:42.439" v="1371" actId="20577"/>
          <ac:graphicFrameMkLst>
            <pc:docMk/>
            <pc:sldMk cId="3162328697" sldId="264"/>
            <ac:graphicFrameMk id="6" creationId="{581D0F3F-A963-4ECE-EF44-B2B42B638232}"/>
          </ac:graphicFrameMkLst>
        </pc:graphicFrameChg>
      </pc:sldChg>
    </pc:docChg>
  </pc:docChgLst>
</pc:chgInfo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90063F5-87AB-4143-BEEC-1CAB72813844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ED78137-5167-40B1-9225-888F715A3E91}">
      <dgm:prSet/>
      <dgm:spPr/>
      <dgm:t>
        <a:bodyPr/>
        <a:lstStyle/>
        <a:p>
          <a:pPr algn="ctr"/>
          <a:r>
            <a:rPr lang="cs-CZ" b="1" dirty="0"/>
            <a:t>Validity</a:t>
          </a:r>
          <a:br>
            <a:rPr lang="cs-CZ" dirty="0"/>
          </a:br>
          <a:r>
            <a:rPr lang="en-US" dirty="0"/>
            <a:t>the extent to which the data accurately reflect the phenomenon under study (sometimes called 'internal validity‘)</a:t>
          </a:r>
        </a:p>
      </dgm:t>
    </dgm:pt>
    <dgm:pt modelId="{6D0DF2E2-AF5F-4D0A-BD6F-7306FB64C299}" type="parTrans" cxnId="{D1E1303F-6B63-4B5E-9B61-23F735D40988}">
      <dgm:prSet/>
      <dgm:spPr/>
      <dgm:t>
        <a:bodyPr/>
        <a:lstStyle/>
        <a:p>
          <a:endParaRPr lang="en-US"/>
        </a:p>
      </dgm:t>
    </dgm:pt>
    <dgm:pt modelId="{7F5FCE03-BE25-477F-A202-6C065BB808A7}" type="sibTrans" cxnId="{D1E1303F-6B63-4B5E-9B61-23F735D40988}">
      <dgm:prSet/>
      <dgm:spPr/>
      <dgm:t>
        <a:bodyPr/>
        <a:lstStyle/>
        <a:p>
          <a:endParaRPr lang="en-US"/>
        </a:p>
      </dgm:t>
    </dgm:pt>
    <dgm:pt modelId="{89391510-55CF-4672-9DAB-26102E65AB2E}">
      <dgm:prSet/>
      <dgm:spPr/>
      <dgm:t>
        <a:bodyPr/>
        <a:lstStyle/>
        <a:p>
          <a:pPr algn="ctr"/>
          <a:r>
            <a:rPr lang="cs-CZ" b="1" dirty="0"/>
            <a:t>Reliability</a:t>
          </a:r>
        </a:p>
        <a:p>
          <a:pPr algn="ctr"/>
          <a:r>
            <a:rPr lang="en-US" dirty="0"/>
            <a:t>the extent to which measurements of it are consistent</a:t>
          </a:r>
        </a:p>
      </dgm:t>
    </dgm:pt>
    <dgm:pt modelId="{044CE01A-BDC6-4BB4-8119-16C8764D5FF3}" type="parTrans" cxnId="{072FB8B8-77E7-4D3B-A605-EB2C42657C1E}">
      <dgm:prSet/>
      <dgm:spPr/>
      <dgm:t>
        <a:bodyPr/>
        <a:lstStyle/>
        <a:p>
          <a:endParaRPr lang="en-US"/>
        </a:p>
      </dgm:t>
    </dgm:pt>
    <dgm:pt modelId="{C5C7A334-B719-444B-A498-ECE9E19AC574}" type="sibTrans" cxnId="{072FB8B8-77E7-4D3B-A605-EB2C42657C1E}">
      <dgm:prSet/>
      <dgm:spPr/>
      <dgm:t>
        <a:bodyPr/>
        <a:lstStyle/>
        <a:p>
          <a:endParaRPr lang="en-US"/>
        </a:p>
      </dgm:t>
    </dgm:pt>
    <dgm:pt modelId="{EC1ACBF5-5657-4C46-97E0-5EB2E4CD951A}">
      <dgm:prSet/>
      <dgm:spPr/>
      <dgm:t>
        <a:bodyPr/>
        <a:lstStyle/>
        <a:p>
          <a:pPr algn="ctr"/>
          <a:r>
            <a:rPr lang="cs-CZ" b="1" dirty="0" err="1"/>
            <a:t>Generalizability</a:t>
          </a:r>
          <a:endParaRPr lang="cs-CZ" b="1" dirty="0"/>
        </a:p>
        <a:p>
          <a:pPr algn="ctr"/>
          <a:r>
            <a:rPr lang="en-US" dirty="0"/>
            <a:t>the applicability of the data to other like cases (sometimes called 'external validity‘)</a:t>
          </a:r>
        </a:p>
      </dgm:t>
    </dgm:pt>
    <dgm:pt modelId="{1809E7F0-363A-4F7B-A5F9-418E5F6DB547}" type="parTrans" cxnId="{09FBA29F-41F8-4ADA-83A6-A5778F854A84}">
      <dgm:prSet/>
      <dgm:spPr/>
      <dgm:t>
        <a:bodyPr/>
        <a:lstStyle/>
        <a:p>
          <a:endParaRPr lang="en-US"/>
        </a:p>
      </dgm:t>
    </dgm:pt>
    <dgm:pt modelId="{DEC8B4FD-2E6F-4E1D-9034-7DC3335E529B}" type="sibTrans" cxnId="{09FBA29F-41F8-4ADA-83A6-A5778F854A84}">
      <dgm:prSet/>
      <dgm:spPr/>
      <dgm:t>
        <a:bodyPr/>
        <a:lstStyle/>
        <a:p>
          <a:endParaRPr lang="en-US"/>
        </a:p>
      </dgm:t>
    </dgm:pt>
    <dgm:pt modelId="{143C1904-812B-450C-92CF-FCA226376FE3}" type="pres">
      <dgm:prSet presAssocID="{890063F5-87AB-4143-BEEC-1CAB72813844}" presName="linear" presStyleCnt="0">
        <dgm:presLayoutVars>
          <dgm:animLvl val="lvl"/>
          <dgm:resizeHandles val="exact"/>
        </dgm:presLayoutVars>
      </dgm:prSet>
      <dgm:spPr/>
    </dgm:pt>
    <dgm:pt modelId="{6B4EC98F-AC85-466F-BC91-366B6C3CCC62}" type="pres">
      <dgm:prSet presAssocID="{1ED78137-5167-40B1-9225-888F715A3E91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8B5B4508-248E-4A68-BFA2-56599F75B248}" type="pres">
      <dgm:prSet presAssocID="{7F5FCE03-BE25-477F-A202-6C065BB808A7}" presName="spacer" presStyleCnt="0"/>
      <dgm:spPr/>
    </dgm:pt>
    <dgm:pt modelId="{3CB37784-06CA-4183-BFF6-9416AF8CD4C3}" type="pres">
      <dgm:prSet presAssocID="{89391510-55CF-4672-9DAB-26102E65AB2E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CA0A5E6B-AF09-40AA-B5DA-F98674542B90}" type="pres">
      <dgm:prSet presAssocID="{C5C7A334-B719-444B-A498-ECE9E19AC574}" presName="spacer" presStyleCnt="0"/>
      <dgm:spPr/>
    </dgm:pt>
    <dgm:pt modelId="{1E18C6A5-96EB-4C0A-9717-EF615EF73690}" type="pres">
      <dgm:prSet presAssocID="{EC1ACBF5-5657-4C46-97E0-5EB2E4CD951A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D1E1303F-6B63-4B5E-9B61-23F735D40988}" srcId="{890063F5-87AB-4143-BEEC-1CAB72813844}" destId="{1ED78137-5167-40B1-9225-888F715A3E91}" srcOrd="0" destOrd="0" parTransId="{6D0DF2E2-AF5F-4D0A-BD6F-7306FB64C299}" sibTransId="{7F5FCE03-BE25-477F-A202-6C065BB808A7}"/>
    <dgm:cxn modelId="{07C19D60-0F1D-4140-A8B4-F92173253E84}" type="presOf" srcId="{890063F5-87AB-4143-BEEC-1CAB72813844}" destId="{143C1904-812B-450C-92CF-FCA226376FE3}" srcOrd="0" destOrd="0" presId="urn:microsoft.com/office/officeart/2005/8/layout/vList2"/>
    <dgm:cxn modelId="{F6568754-30AB-4920-AC85-3F530A02F833}" type="presOf" srcId="{1ED78137-5167-40B1-9225-888F715A3E91}" destId="{6B4EC98F-AC85-466F-BC91-366B6C3CCC62}" srcOrd="0" destOrd="0" presId="urn:microsoft.com/office/officeart/2005/8/layout/vList2"/>
    <dgm:cxn modelId="{09FBA29F-41F8-4ADA-83A6-A5778F854A84}" srcId="{890063F5-87AB-4143-BEEC-1CAB72813844}" destId="{EC1ACBF5-5657-4C46-97E0-5EB2E4CD951A}" srcOrd="2" destOrd="0" parTransId="{1809E7F0-363A-4F7B-A5F9-418E5F6DB547}" sibTransId="{DEC8B4FD-2E6F-4E1D-9034-7DC3335E529B}"/>
    <dgm:cxn modelId="{072FB8B8-77E7-4D3B-A605-EB2C42657C1E}" srcId="{890063F5-87AB-4143-BEEC-1CAB72813844}" destId="{89391510-55CF-4672-9DAB-26102E65AB2E}" srcOrd="1" destOrd="0" parTransId="{044CE01A-BDC6-4BB4-8119-16C8764D5FF3}" sibTransId="{C5C7A334-B719-444B-A498-ECE9E19AC574}"/>
    <dgm:cxn modelId="{5D1356E3-EBCF-488F-A214-D2FEEEAE1C02}" type="presOf" srcId="{89391510-55CF-4672-9DAB-26102E65AB2E}" destId="{3CB37784-06CA-4183-BFF6-9416AF8CD4C3}" srcOrd="0" destOrd="0" presId="urn:microsoft.com/office/officeart/2005/8/layout/vList2"/>
    <dgm:cxn modelId="{DEB178F8-DF7C-4157-B367-04F26C4E6FD6}" type="presOf" srcId="{EC1ACBF5-5657-4C46-97E0-5EB2E4CD951A}" destId="{1E18C6A5-96EB-4C0A-9717-EF615EF73690}" srcOrd="0" destOrd="0" presId="urn:microsoft.com/office/officeart/2005/8/layout/vList2"/>
    <dgm:cxn modelId="{12B6977F-8AFF-4E2D-BB8E-991CACF04678}" type="presParOf" srcId="{143C1904-812B-450C-92CF-FCA226376FE3}" destId="{6B4EC98F-AC85-466F-BC91-366B6C3CCC62}" srcOrd="0" destOrd="0" presId="urn:microsoft.com/office/officeart/2005/8/layout/vList2"/>
    <dgm:cxn modelId="{611464AC-083D-436C-A747-B123239D7D44}" type="presParOf" srcId="{143C1904-812B-450C-92CF-FCA226376FE3}" destId="{8B5B4508-248E-4A68-BFA2-56599F75B248}" srcOrd="1" destOrd="0" presId="urn:microsoft.com/office/officeart/2005/8/layout/vList2"/>
    <dgm:cxn modelId="{7C8D3680-C8BE-4E2E-BD89-4EA703174A3E}" type="presParOf" srcId="{143C1904-812B-450C-92CF-FCA226376FE3}" destId="{3CB37784-06CA-4183-BFF6-9416AF8CD4C3}" srcOrd="2" destOrd="0" presId="urn:microsoft.com/office/officeart/2005/8/layout/vList2"/>
    <dgm:cxn modelId="{0BD8EBD1-7EBA-4DD6-8ECE-B475FC9F61C1}" type="presParOf" srcId="{143C1904-812B-450C-92CF-FCA226376FE3}" destId="{CA0A5E6B-AF09-40AA-B5DA-F98674542B90}" srcOrd="3" destOrd="0" presId="urn:microsoft.com/office/officeart/2005/8/layout/vList2"/>
    <dgm:cxn modelId="{A7701AAE-E072-4C41-92AE-2495D5D16AB0}" type="presParOf" srcId="{143C1904-812B-450C-92CF-FCA226376FE3}" destId="{1E18C6A5-96EB-4C0A-9717-EF615EF73690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062DA80-4AC4-418A-ABC1-B63D57C5F4EB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29591416-57EF-42F6-B536-5B767EE774FB}">
      <dgm:prSet/>
      <dgm:spPr/>
      <dgm:t>
        <a:bodyPr/>
        <a:lstStyle/>
        <a:p>
          <a:r>
            <a:rPr lang="cs-CZ"/>
            <a:t>subtle realism</a:t>
          </a:r>
          <a:endParaRPr lang="en-US"/>
        </a:p>
      </dgm:t>
    </dgm:pt>
    <dgm:pt modelId="{92717C7A-3F2D-4ABB-87BD-CC924FF9BC83}" type="parTrans" cxnId="{65B53C2A-530C-4F53-AB16-80CFC8B20589}">
      <dgm:prSet/>
      <dgm:spPr/>
      <dgm:t>
        <a:bodyPr/>
        <a:lstStyle/>
        <a:p>
          <a:endParaRPr lang="en-US"/>
        </a:p>
      </dgm:t>
    </dgm:pt>
    <dgm:pt modelId="{CB55FF43-4FBE-4C07-B274-C1757FD3D0D0}" type="sibTrans" cxnId="{65B53C2A-530C-4F53-AB16-80CFC8B20589}">
      <dgm:prSet/>
      <dgm:spPr/>
      <dgm:t>
        <a:bodyPr/>
        <a:lstStyle/>
        <a:p>
          <a:endParaRPr lang="en-US"/>
        </a:p>
      </dgm:t>
    </dgm:pt>
    <dgm:pt modelId="{558FD302-CDEC-40DB-AFBB-FDE05FBA18F3}">
      <dgm:prSet custT="1"/>
      <dgm:spPr/>
      <dgm:t>
        <a:bodyPr/>
        <a:lstStyle/>
        <a:p>
          <a:r>
            <a:rPr lang="cs-CZ" sz="2000" dirty="0"/>
            <a:t>e</a:t>
          </a:r>
          <a:r>
            <a:rPr lang="en-US" sz="2000" dirty="0" err="1"/>
            <a:t>thnographic</a:t>
          </a:r>
          <a:r>
            <a:rPr lang="en-US" sz="2000" dirty="0"/>
            <a:t> findings must be not only valid but also relevant to issues of public concern</a:t>
          </a:r>
        </a:p>
      </dgm:t>
    </dgm:pt>
    <dgm:pt modelId="{6C7FA64D-A083-4B5A-85CD-A54A46CD984D}" type="parTrans" cxnId="{53586F82-118C-4E4B-AC08-CFD3262CE98C}">
      <dgm:prSet/>
      <dgm:spPr/>
      <dgm:t>
        <a:bodyPr/>
        <a:lstStyle/>
        <a:p>
          <a:endParaRPr lang="en-US"/>
        </a:p>
      </dgm:t>
    </dgm:pt>
    <dgm:pt modelId="{5D53602F-BBE5-4A36-8052-76FEBF30090E}" type="sibTrans" cxnId="{53586F82-118C-4E4B-AC08-CFD3262CE98C}">
      <dgm:prSet/>
      <dgm:spPr/>
      <dgm:t>
        <a:bodyPr/>
        <a:lstStyle/>
        <a:p>
          <a:endParaRPr lang="en-US"/>
        </a:p>
      </dgm:t>
    </dgm:pt>
    <dgm:pt modelId="{07455A97-D8E3-468A-B387-EA8B72CEC6EB}">
      <dgm:prSet/>
      <dgm:spPr/>
      <dgm:t>
        <a:bodyPr/>
        <a:lstStyle/>
        <a:p>
          <a:r>
            <a:rPr lang="cs-CZ" dirty="0" err="1"/>
            <a:t>two</a:t>
          </a:r>
          <a:r>
            <a:rPr lang="en-US" dirty="0"/>
            <a:t> aspects of public relevance</a:t>
          </a:r>
        </a:p>
      </dgm:t>
    </dgm:pt>
    <dgm:pt modelId="{A9CEFD44-0515-48D0-AA33-F8BDCA394104}" type="parTrans" cxnId="{E2111117-6E6D-427C-A8A5-CC83B0D4BFF3}">
      <dgm:prSet/>
      <dgm:spPr/>
      <dgm:t>
        <a:bodyPr/>
        <a:lstStyle/>
        <a:p>
          <a:endParaRPr lang="en-US"/>
        </a:p>
      </dgm:t>
    </dgm:pt>
    <dgm:pt modelId="{C29409B6-464E-49D9-894A-2865FFBA719C}" type="sibTrans" cxnId="{E2111117-6E6D-427C-A8A5-CC83B0D4BFF3}">
      <dgm:prSet/>
      <dgm:spPr/>
      <dgm:t>
        <a:bodyPr/>
        <a:lstStyle/>
        <a:p>
          <a:endParaRPr lang="en-US"/>
        </a:p>
      </dgm:t>
    </dgm:pt>
    <dgm:pt modelId="{83E9BC9B-3FA6-4612-BBB8-7BC513FB1B03}" type="pres">
      <dgm:prSet presAssocID="{6062DA80-4AC4-418A-ABC1-B63D57C5F4EB}" presName="root" presStyleCnt="0">
        <dgm:presLayoutVars>
          <dgm:dir/>
          <dgm:resizeHandles val="exact"/>
        </dgm:presLayoutVars>
      </dgm:prSet>
      <dgm:spPr/>
    </dgm:pt>
    <dgm:pt modelId="{5681E4B6-FA54-4B2D-B1C9-6540EC07933F}" type="pres">
      <dgm:prSet presAssocID="{29591416-57EF-42F6-B536-5B767EE774FB}" presName="compNode" presStyleCnt="0"/>
      <dgm:spPr/>
    </dgm:pt>
    <dgm:pt modelId="{51031CF4-64D4-4B80-B148-80D612400398}" type="pres">
      <dgm:prSet presAssocID="{29591416-57EF-42F6-B536-5B767EE774FB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rouk pod lupou obrys"/>
        </a:ext>
      </dgm:extLst>
    </dgm:pt>
    <dgm:pt modelId="{8A5F1615-FF57-4EEA-AD02-7D78954A119D}" type="pres">
      <dgm:prSet presAssocID="{29591416-57EF-42F6-B536-5B767EE774FB}" presName="spaceRect" presStyleCnt="0"/>
      <dgm:spPr/>
    </dgm:pt>
    <dgm:pt modelId="{70F6BFF1-B0FE-46BC-A5FA-0F864A8905BE}" type="pres">
      <dgm:prSet presAssocID="{29591416-57EF-42F6-B536-5B767EE774FB}" presName="textRect" presStyleLbl="revTx" presStyleIdx="0" presStyleCnt="3">
        <dgm:presLayoutVars>
          <dgm:chMax val="1"/>
          <dgm:chPref val="1"/>
        </dgm:presLayoutVars>
      </dgm:prSet>
      <dgm:spPr/>
    </dgm:pt>
    <dgm:pt modelId="{6EDC74BE-FBF7-41AD-851B-1B9CAED7151F}" type="pres">
      <dgm:prSet presAssocID="{CB55FF43-4FBE-4C07-B274-C1757FD3D0D0}" presName="sibTrans" presStyleCnt="0"/>
      <dgm:spPr/>
    </dgm:pt>
    <dgm:pt modelId="{74AE71E2-BF07-4588-B12E-43BBE4B937A8}" type="pres">
      <dgm:prSet presAssocID="{558FD302-CDEC-40DB-AFBB-FDE05FBA18F3}" presName="compNode" presStyleCnt="0"/>
      <dgm:spPr/>
    </dgm:pt>
    <dgm:pt modelId="{E5BC1161-9E4D-44A6-AC3C-7CFCA013D05E}" type="pres">
      <dgm:prSet presAssocID="{558FD302-CDEC-40DB-AFBB-FDE05FBA18F3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Žena s holí se souvislou výplní"/>
        </a:ext>
      </dgm:extLst>
    </dgm:pt>
    <dgm:pt modelId="{3DB786C6-A15E-4587-9898-1F0775C1D807}" type="pres">
      <dgm:prSet presAssocID="{558FD302-CDEC-40DB-AFBB-FDE05FBA18F3}" presName="spaceRect" presStyleCnt="0"/>
      <dgm:spPr/>
    </dgm:pt>
    <dgm:pt modelId="{37AF0A34-14C2-4AFB-9020-3E91D02BC998}" type="pres">
      <dgm:prSet presAssocID="{558FD302-CDEC-40DB-AFBB-FDE05FBA18F3}" presName="textRect" presStyleLbl="revTx" presStyleIdx="1" presStyleCnt="3">
        <dgm:presLayoutVars>
          <dgm:chMax val="1"/>
          <dgm:chPref val="1"/>
        </dgm:presLayoutVars>
      </dgm:prSet>
      <dgm:spPr/>
    </dgm:pt>
    <dgm:pt modelId="{45111C24-AFB0-4F43-A59E-9692AB300A49}" type="pres">
      <dgm:prSet presAssocID="{5D53602F-BBE5-4A36-8052-76FEBF30090E}" presName="sibTrans" presStyleCnt="0"/>
      <dgm:spPr/>
    </dgm:pt>
    <dgm:pt modelId="{13EA4BF5-9162-4A52-BC94-C90E28847463}" type="pres">
      <dgm:prSet presAssocID="{07455A97-D8E3-468A-B387-EA8B72CEC6EB}" presName="compNode" presStyleCnt="0"/>
      <dgm:spPr/>
    </dgm:pt>
    <dgm:pt modelId="{EBF68201-157A-472A-A559-AC97BB23CFB4}" type="pres">
      <dgm:prSet presAssocID="{07455A97-D8E3-468A-B387-EA8B72CEC6EB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FDE53A79-2897-422B-97FF-D07CCF3249BD}" type="pres">
      <dgm:prSet presAssocID="{07455A97-D8E3-468A-B387-EA8B72CEC6EB}" presName="spaceRect" presStyleCnt="0"/>
      <dgm:spPr/>
    </dgm:pt>
    <dgm:pt modelId="{5126EE2D-202B-4EFB-B1E1-21F100A707A3}" type="pres">
      <dgm:prSet presAssocID="{07455A97-D8E3-468A-B387-EA8B72CEC6EB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6453660B-63AB-4E26-98BF-C444EFE79D12}" type="presOf" srcId="{07455A97-D8E3-468A-B387-EA8B72CEC6EB}" destId="{5126EE2D-202B-4EFB-B1E1-21F100A707A3}" srcOrd="0" destOrd="0" presId="urn:microsoft.com/office/officeart/2018/2/layout/IconLabelList"/>
    <dgm:cxn modelId="{E2111117-6E6D-427C-A8A5-CC83B0D4BFF3}" srcId="{6062DA80-4AC4-418A-ABC1-B63D57C5F4EB}" destId="{07455A97-D8E3-468A-B387-EA8B72CEC6EB}" srcOrd="2" destOrd="0" parTransId="{A9CEFD44-0515-48D0-AA33-F8BDCA394104}" sibTransId="{C29409B6-464E-49D9-894A-2865FFBA719C}"/>
    <dgm:cxn modelId="{65B53C2A-530C-4F53-AB16-80CFC8B20589}" srcId="{6062DA80-4AC4-418A-ABC1-B63D57C5F4EB}" destId="{29591416-57EF-42F6-B536-5B767EE774FB}" srcOrd="0" destOrd="0" parTransId="{92717C7A-3F2D-4ABB-87BD-CC924FF9BC83}" sibTransId="{CB55FF43-4FBE-4C07-B274-C1757FD3D0D0}"/>
    <dgm:cxn modelId="{28B4055A-9081-4F6C-9DD8-1CDB69E96598}" type="presOf" srcId="{29591416-57EF-42F6-B536-5B767EE774FB}" destId="{70F6BFF1-B0FE-46BC-A5FA-0F864A8905BE}" srcOrd="0" destOrd="0" presId="urn:microsoft.com/office/officeart/2018/2/layout/IconLabelList"/>
    <dgm:cxn modelId="{53586F82-118C-4E4B-AC08-CFD3262CE98C}" srcId="{6062DA80-4AC4-418A-ABC1-B63D57C5F4EB}" destId="{558FD302-CDEC-40DB-AFBB-FDE05FBA18F3}" srcOrd="1" destOrd="0" parTransId="{6C7FA64D-A083-4B5A-85CD-A54A46CD984D}" sibTransId="{5D53602F-BBE5-4A36-8052-76FEBF30090E}"/>
    <dgm:cxn modelId="{58AF2585-4D0F-49E3-BA10-E8EE6579EBF9}" type="presOf" srcId="{558FD302-CDEC-40DB-AFBB-FDE05FBA18F3}" destId="{37AF0A34-14C2-4AFB-9020-3E91D02BC998}" srcOrd="0" destOrd="0" presId="urn:microsoft.com/office/officeart/2018/2/layout/IconLabelList"/>
    <dgm:cxn modelId="{BC8D09EB-A017-46C8-BA06-AC78527BC39F}" type="presOf" srcId="{6062DA80-4AC4-418A-ABC1-B63D57C5F4EB}" destId="{83E9BC9B-3FA6-4612-BBB8-7BC513FB1B03}" srcOrd="0" destOrd="0" presId="urn:microsoft.com/office/officeart/2018/2/layout/IconLabelList"/>
    <dgm:cxn modelId="{86E0CB92-1FF6-4956-8BDB-9608EF769A0E}" type="presParOf" srcId="{83E9BC9B-3FA6-4612-BBB8-7BC513FB1B03}" destId="{5681E4B6-FA54-4B2D-B1C9-6540EC07933F}" srcOrd="0" destOrd="0" presId="urn:microsoft.com/office/officeart/2018/2/layout/IconLabelList"/>
    <dgm:cxn modelId="{01094DEE-83C7-47BE-A7F4-925258B9E0AB}" type="presParOf" srcId="{5681E4B6-FA54-4B2D-B1C9-6540EC07933F}" destId="{51031CF4-64D4-4B80-B148-80D612400398}" srcOrd="0" destOrd="0" presId="urn:microsoft.com/office/officeart/2018/2/layout/IconLabelList"/>
    <dgm:cxn modelId="{7C3589CE-D921-4E45-9ADC-BFA54627ACA5}" type="presParOf" srcId="{5681E4B6-FA54-4B2D-B1C9-6540EC07933F}" destId="{8A5F1615-FF57-4EEA-AD02-7D78954A119D}" srcOrd="1" destOrd="0" presId="urn:microsoft.com/office/officeart/2018/2/layout/IconLabelList"/>
    <dgm:cxn modelId="{99DFC061-7E89-44D7-9481-79B7BCADD2DF}" type="presParOf" srcId="{5681E4B6-FA54-4B2D-B1C9-6540EC07933F}" destId="{70F6BFF1-B0FE-46BC-A5FA-0F864A8905BE}" srcOrd="2" destOrd="0" presId="urn:microsoft.com/office/officeart/2018/2/layout/IconLabelList"/>
    <dgm:cxn modelId="{519004BB-D12A-41CA-92A4-570FCB74EF96}" type="presParOf" srcId="{83E9BC9B-3FA6-4612-BBB8-7BC513FB1B03}" destId="{6EDC74BE-FBF7-41AD-851B-1B9CAED7151F}" srcOrd="1" destOrd="0" presId="urn:microsoft.com/office/officeart/2018/2/layout/IconLabelList"/>
    <dgm:cxn modelId="{2FDD25D0-F646-4DFE-9948-62CBCF21FA3F}" type="presParOf" srcId="{83E9BC9B-3FA6-4612-BBB8-7BC513FB1B03}" destId="{74AE71E2-BF07-4588-B12E-43BBE4B937A8}" srcOrd="2" destOrd="0" presId="urn:microsoft.com/office/officeart/2018/2/layout/IconLabelList"/>
    <dgm:cxn modelId="{5AFD7672-29DB-494F-82D3-04F94B324801}" type="presParOf" srcId="{74AE71E2-BF07-4588-B12E-43BBE4B937A8}" destId="{E5BC1161-9E4D-44A6-AC3C-7CFCA013D05E}" srcOrd="0" destOrd="0" presId="urn:microsoft.com/office/officeart/2018/2/layout/IconLabelList"/>
    <dgm:cxn modelId="{A4603807-2DF0-4D07-AB77-629F4A0F0E62}" type="presParOf" srcId="{74AE71E2-BF07-4588-B12E-43BBE4B937A8}" destId="{3DB786C6-A15E-4587-9898-1F0775C1D807}" srcOrd="1" destOrd="0" presId="urn:microsoft.com/office/officeart/2018/2/layout/IconLabelList"/>
    <dgm:cxn modelId="{C9BDCC4F-102E-400C-9F4D-117AC47E0F4D}" type="presParOf" srcId="{74AE71E2-BF07-4588-B12E-43BBE4B937A8}" destId="{37AF0A34-14C2-4AFB-9020-3E91D02BC998}" srcOrd="2" destOrd="0" presId="urn:microsoft.com/office/officeart/2018/2/layout/IconLabelList"/>
    <dgm:cxn modelId="{6AE1729B-6AFC-4D5C-A4E4-BA7DE6964C38}" type="presParOf" srcId="{83E9BC9B-3FA6-4612-BBB8-7BC513FB1B03}" destId="{45111C24-AFB0-4F43-A59E-9692AB300A49}" srcOrd="3" destOrd="0" presId="urn:microsoft.com/office/officeart/2018/2/layout/IconLabelList"/>
    <dgm:cxn modelId="{31FF90F4-8442-4240-9C2D-667C4DE23530}" type="presParOf" srcId="{83E9BC9B-3FA6-4612-BBB8-7BC513FB1B03}" destId="{13EA4BF5-9162-4A52-BC94-C90E28847463}" srcOrd="4" destOrd="0" presId="urn:microsoft.com/office/officeart/2018/2/layout/IconLabelList"/>
    <dgm:cxn modelId="{376D946B-C1BE-416C-A409-19B71A17E07F}" type="presParOf" srcId="{13EA4BF5-9162-4A52-BC94-C90E28847463}" destId="{EBF68201-157A-472A-A559-AC97BB23CFB4}" srcOrd="0" destOrd="0" presId="urn:microsoft.com/office/officeart/2018/2/layout/IconLabelList"/>
    <dgm:cxn modelId="{9A0E0FE2-0898-4C25-A555-940F8613A30A}" type="presParOf" srcId="{13EA4BF5-9162-4A52-BC94-C90E28847463}" destId="{FDE53A79-2897-422B-97FF-D07CCF3249BD}" srcOrd="1" destOrd="0" presId="urn:microsoft.com/office/officeart/2018/2/layout/IconLabelList"/>
    <dgm:cxn modelId="{692FE316-6310-4910-AEB9-6433E2ED16F9}" type="presParOf" srcId="{13EA4BF5-9162-4A52-BC94-C90E28847463}" destId="{5126EE2D-202B-4EFB-B1E1-21F100A707A3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ADBC5CE-D451-4DC0-B273-BA2E723F7F12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8510C52-2664-43D0-B4D8-A7B2EBC8A840}">
      <dgm:prSet/>
      <dgm:spPr/>
      <dgm:t>
        <a:bodyPr/>
        <a:lstStyle/>
        <a:p>
          <a:pPr algn="ctr"/>
          <a:r>
            <a:rPr lang="cs-CZ" b="1" dirty="0"/>
            <a:t>E</a:t>
          </a:r>
          <a:r>
            <a:rPr lang="en-US" b="1" dirty="0" err="1"/>
            <a:t>vidence</a:t>
          </a:r>
          <a:r>
            <a:rPr lang="en-US" b="1" dirty="0"/>
            <a:t> tests</a:t>
          </a:r>
          <a:endParaRPr lang="cs-CZ" b="1" dirty="0"/>
        </a:p>
        <a:p>
          <a:pPr algn="ctr"/>
          <a:r>
            <a:rPr lang="en-US" dirty="0"/>
            <a:t>where truth claims are not immediately p or c, the evidence to substantiate them will need to be tested</a:t>
          </a:r>
        </a:p>
      </dgm:t>
    </dgm:pt>
    <dgm:pt modelId="{60402F1E-CAD0-4B3D-9F2B-437CAB9FB0EB}" type="parTrans" cxnId="{3DBF42CC-2A73-4A74-9A4D-04CE4F9496A7}">
      <dgm:prSet/>
      <dgm:spPr/>
      <dgm:t>
        <a:bodyPr/>
        <a:lstStyle/>
        <a:p>
          <a:pPr algn="ctr"/>
          <a:endParaRPr lang="en-US"/>
        </a:p>
      </dgm:t>
    </dgm:pt>
    <dgm:pt modelId="{F1710119-97B3-4DBF-AB50-F92FB88D3329}" type="sibTrans" cxnId="{3DBF42CC-2A73-4A74-9A4D-04CE4F9496A7}">
      <dgm:prSet/>
      <dgm:spPr/>
      <dgm:t>
        <a:bodyPr/>
        <a:lstStyle/>
        <a:p>
          <a:pPr algn="ctr"/>
          <a:endParaRPr lang="en-US"/>
        </a:p>
      </dgm:t>
    </dgm:pt>
    <dgm:pt modelId="{9752AC1E-6885-41FB-A053-8E8FA6A674F5}">
      <dgm:prSet/>
      <dgm:spPr/>
      <dgm:t>
        <a:bodyPr/>
        <a:lstStyle/>
        <a:p>
          <a:pPr algn="ctr"/>
          <a:r>
            <a:rPr lang="en-US" b="1" dirty="0"/>
            <a:t>Credibility</a:t>
          </a:r>
          <a:endParaRPr lang="cs-CZ" b="1" dirty="0"/>
        </a:p>
        <a:p>
          <a:pPr algn="ctr"/>
          <a:r>
            <a:rPr lang="en-US" dirty="0"/>
            <a:t>whether any truth claim is likely to be accurate given the </a:t>
          </a:r>
          <a:r>
            <a:rPr lang="cs-CZ" dirty="0" err="1"/>
            <a:t>context</a:t>
          </a:r>
          <a:endParaRPr lang="en-US" dirty="0"/>
        </a:p>
      </dgm:t>
    </dgm:pt>
    <dgm:pt modelId="{13F77165-DB6A-4045-8036-88BD4F9BC34D}" type="sibTrans" cxnId="{71DFB954-75C8-42A9-9EFA-2DEFD1BD0943}">
      <dgm:prSet/>
      <dgm:spPr/>
      <dgm:t>
        <a:bodyPr/>
        <a:lstStyle/>
        <a:p>
          <a:pPr algn="ctr"/>
          <a:endParaRPr lang="en-US"/>
        </a:p>
      </dgm:t>
    </dgm:pt>
    <dgm:pt modelId="{CB40A456-7C5B-4D72-A7ED-DFB353936198}" type="parTrans" cxnId="{71DFB954-75C8-42A9-9EFA-2DEFD1BD0943}">
      <dgm:prSet/>
      <dgm:spPr/>
      <dgm:t>
        <a:bodyPr/>
        <a:lstStyle/>
        <a:p>
          <a:pPr algn="ctr"/>
          <a:endParaRPr lang="en-US"/>
        </a:p>
      </dgm:t>
    </dgm:pt>
    <dgm:pt modelId="{E8123DB6-7D3B-4454-BD75-4162CC428C37}">
      <dgm:prSet/>
      <dgm:spPr/>
      <dgm:t>
        <a:bodyPr/>
        <a:lstStyle/>
        <a:p>
          <a:pPr algn="ctr"/>
          <a:r>
            <a:rPr lang="en-US" b="1" dirty="0"/>
            <a:t>Plausibility</a:t>
          </a:r>
          <a:endParaRPr lang="cs-CZ" b="1" dirty="0"/>
        </a:p>
        <a:p>
          <a:pPr algn="ctr"/>
          <a:r>
            <a:rPr lang="en-US" dirty="0"/>
            <a:t>whether any truth claim is likely to be true given our existing knowledge</a:t>
          </a:r>
        </a:p>
      </dgm:t>
    </dgm:pt>
    <dgm:pt modelId="{FEC29A65-AD50-4E15-B929-516BF0A341E5}" type="sibTrans" cxnId="{85BF8E3A-C888-4813-B59C-56FB3263C606}">
      <dgm:prSet/>
      <dgm:spPr/>
      <dgm:t>
        <a:bodyPr/>
        <a:lstStyle/>
        <a:p>
          <a:pPr algn="ctr"/>
          <a:endParaRPr lang="en-US"/>
        </a:p>
      </dgm:t>
    </dgm:pt>
    <dgm:pt modelId="{E228DC9A-37C1-40EC-A494-6EFBC35B0A62}" type="parTrans" cxnId="{85BF8E3A-C888-4813-B59C-56FB3263C606}">
      <dgm:prSet/>
      <dgm:spPr/>
      <dgm:t>
        <a:bodyPr/>
        <a:lstStyle/>
        <a:p>
          <a:pPr algn="ctr"/>
          <a:endParaRPr lang="en-US"/>
        </a:p>
      </dgm:t>
    </dgm:pt>
    <dgm:pt modelId="{DE85C7C1-1166-4C06-9E5F-F95DBEC72910}" type="pres">
      <dgm:prSet presAssocID="{CADBC5CE-D451-4DC0-B273-BA2E723F7F12}" presName="diagram" presStyleCnt="0">
        <dgm:presLayoutVars>
          <dgm:dir/>
          <dgm:resizeHandles val="exact"/>
        </dgm:presLayoutVars>
      </dgm:prSet>
      <dgm:spPr/>
    </dgm:pt>
    <dgm:pt modelId="{6D5CED9B-AAD9-4E84-A0C3-E0BC06565B38}" type="pres">
      <dgm:prSet presAssocID="{E8123DB6-7D3B-4454-BD75-4162CC428C37}" presName="node" presStyleLbl="node1" presStyleIdx="0" presStyleCnt="3" custLinFactNeighborX="-3135" custLinFactNeighborY="555">
        <dgm:presLayoutVars>
          <dgm:bulletEnabled val="1"/>
        </dgm:presLayoutVars>
      </dgm:prSet>
      <dgm:spPr/>
    </dgm:pt>
    <dgm:pt modelId="{954EACAC-12D7-4608-9ADA-BC8882564651}" type="pres">
      <dgm:prSet presAssocID="{FEC29A65-AD50-4E15-B929-516BF0A341E5}" presName="sibTrans" presStyleCnt="0"/>
      <dgm:spPr/>
    </dgm:pt>
    <dgm:pt modelId="{35CEDD7B-CE76-4184-9647-D8D2EA8B435D}" type="pres">
      <dgm:prSet presAssocID="{9752AC1E-6885-41FB-A053-8E8FA6A674F5}" presName="node" presStyleLbl="node1" presStyleIdx="1" presStyleCnt="3" custLinFactNeighborX="4477" custLinFactNeighborY="555">
        <dgm:presLayoutVars>
          <dgm:bulletEnabled val="1"/>
        </dgm:presLayoutVars>
      </dgm:prSet>
      <dgm:spPr/>
    </dgm:pt>
    <dgm:pt modelId="{369D8C5D-FB54-4DB2-B069-2DF78CDB9AEC}" type="pres">
      <dgm:prSet presAssocID="{13F77165-DB6A-4045-8036-88BD4F9BC34D}" presName="sibTrans" presStyleCnt="0"/>
      <dgm:spPr/>
    </dgm:pt>
    <dgm:pt modelId="{F28336E7-7992-4828-A13A-28D7529E403E}" type="pres">
      <dgm:prSet presAssocID="{98510C52-2664-43D0-B4D8-A7B2EBC8A840}" presName="node" presStyleLbl="node1" presStyleIdx="2" presStyleCnt="3" custLinFactNeighborX="599" custLinFactNeighborY="518">
        <dgm:presLayoutVars>
          <dgm:bulletEnabled val="1"/>
        </dgm:presLayoutVars>
      </dgm:prSet>
      <dgm:spPr/>
    </dgm:pt>
  </dgm:ptLst>
  <dgm:cxnLst>
    <dgm:cxn modelId="{18DEAE28-4F71-43EF-8216-CD25B077A61D}" type="presOf" srcId="{CADBC5CE-D451-4DC0-B273-BA2E723F7F12}" destId="{DE85C7C1-1166-4C06-9E5F-F95DBEC72910}" srcOrd="0" destOrd="0" presId="urn:microsoft.com/office/officeart/2005/8/layout/default"/>
    <dgm:cxn modelId="{85BF8E3A-C888-4813-B59C-56FB3263C606}" srcId="{CADBC5CE-D451-4DC0-B273-BA2E723F7F12}" destId="{E8123DB6-7D3B-4454-BD75-4162CC428C37}" srcOrd="0" destOrd="0" parTransId="{E228DC9A-37C1-40EC-A494-6EFBC35B0A62}" sibTransId="{FEC29A65-AD50-4E15-B929-516BF0A341E5}"/>
    <dgm:cxn modelId="{BD34913A-1F96-466B-892C-BE54DFE08DDA}" type="presOf" srcId="{9752AC1E-6885-41FB-A053-8E8FA6A674F5}" destId="{35CEDD7B-CE76-4184-9647-D8D2EA8B435D}" srcOrd="0" destOrd="0" presId="urn:microsoft.com/office/officeart/2005/8/layout/default"/>
    <dgm:cxn modelId="{71DFB954-75C8-42A9-9EFA-2DEFD1BD0943}" srcId="{CADBC5CE-D451-4DC0-B273-BA2E723F7F12}" destId="{9752AC1E-6885-41FB-A053-8E8FA6A674F5}" srcOrd="1" destOrd="0" parTransId="{CB40A456-7C5B-4D72-A7ED-DFB353936198}" sibTransId="{13F77165-DB6A-4045-8036-88BD4F9BC34D}"/>
    <dgm:cxn modelId="{54D902A5-28A7-4CBB-AF6F-F173B6AA7219}" type="presOf" srcId="{98510C52-2664-43D0-B4D8-A7B2EBC8A840}" destId="{F28336E7-7992-4828-A13A-28D7529E403E}" srcOrd="0" destOrd="0" presId="urn:microsoft.com/office/officeart/2005/8/layout/default"/>
    <dgm:cxn modelId="{3DBF42CC-2A73-4A74-9A4D-04CE4F9496A7}" srcId="{CADBC5CE-D451-4DC0-B273-BA2E723F7F12}" destId="{98510C52-2664-43D0-B4D8-A7B2EBC8A840}" srcOrd="2" destOrd="0" parTransId="{60402F1E-CAD0-4B3D-9F2B-437CAB9FB0EB}" sibTransId="{F1710119-97B3-4DBF-AB50-F92FB88D3329}"/>
    <dgm:cxn modelId="{179A6FEC-0BEF-4F23-A993-BDB7DA71B3FA}" type="presOf" srcId="{E8123DB6-7D3B-4454-BD75-4162CC428C37}" destId="{6D5CED9B-AAD9-4E84-A0C3-E0BC06565B38}" srcOrd="0" destOrd="0" presId="urn:microsoft.com/office/officeart/2005/8/layout/default"/>
    <dgm:cxn modelId="{2423B7C9-2C7B-48EE-834B-E5B87C09CF68}" type="presParOf" srcId="{DE85C7C1-1166-4C06-9E5F-F95DBEC72910}" destId="{6D5CED9B-AAD9-4E84-A0C3-E0BC06565B38}" srcOrd="0" destOrd="0" presId="urn:microsoft.com/office/officeart/2005/8/layout/default"/>
    <dgm:cxn modelId="{24E45702-26FE-4388-9716-B10CF04D956D}" type="presParOf" srcId="{DE85C7C1-1166-4C06-9E5F-F95DBEC72910}" destId="{954EACAC-12D7-4608-9ADA-BC8882564651}" srcOrd="1" destOrd="0" presId="urn:microsoft.com/office/officeart/2005/8/layout/default"/>
    <dgm:cxn modelId="{3A676357-926F-4CB6-8152-C6AE397D05ED}" type="presParOf" srcId="{DE85C7C1-1166-4C06-9E5F-F95DBEC72910}" destId="{35CEDD7B-CE76-4184-9647-D8D2EA8B435D}" srcOrd="2" destOrd="0" presId="urn:microsoft.com/office/officeart/2005/8/layout/default"/>
    <dgm:cxn modelId="{98BB1AE8-D3A5-463E-AB35-EC19F0D17508}" type="presParOf" srcId="{DE85C7C1-1166-4C06-9E5F-F95DBEC72910}" destId="{369D8C5D-FB54-4DB2-B069-2DF78CDB9AEC}" srcOrd="3" destOrd="0" presId="urn:microsoft.com/office/officeart/2005/8/layout/default"/>
    <dgm:cxn modelId="{4959B468-CC65-4BA7-B434-3F75DA635DC9}" type="presParOf" srcId="{DE85C7C1-1166-4C06-9E5F-F95DBEC72910}" destId="{F28336E7-7992-4828-A13A-28D7529E403E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3A2B18D-402B-4869-88FB-9D8458DE3721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B069A1EC-6221-424A-B8FE-E8A161FC6DB5}">
      <dgm:prSet/>
      <dgm:spPr/>
      <dgm:t>
        <a:bodyPr/>
        <a:lstStyle/>
        <a:p>
          <a:r>
            <a:rPr lang="en-US"/>
            <a:t>relationship between observed and the larger contexts within which the observations are made</a:t>
          </a:r>
        </a:p>
      </dgm:t>
    </dgm:pt>
    <dgm:pt modelId="{C9B6186F-F64C-4CD6-9AAA-8803BFB25209}" type="parTrans" cxnId="{519258F1-A39C-4692-B137-AD1C5C3E888A}">
      <dgm:prSet/>
      <dgm:spPr/>
      <dgm:t>
        <a:bodyPr/>
        <a:lstStyle/>
        <a:p>
          <a:endParaRPr lang="en-US"/>
        </a:p>
      </dgm:t>
    </dgm:pt>
    <dgm:pt modelId="{E577328B-4E45-414C-95B0-11D6901FB9FD}" type="sibTrans" cxnId="{519258F1-A39C-4692-B137-AD1C5C3E888A}">
      <dgm:prSet/>
      <dgm:spPr/>
      <dgm:t>
        <a:bodyPr/>
        <a:lstStyle/>
        <a:p>
          <a:endParaRPr lang="en-US"/>
        </a:p>
      </dgm:t>
    </dgm:pt>
    <dgm:pt modelId="{1B789438-5DBB-4AA1-9A07-8EA720B153C2}">
      <dgm:prSet/>
      <dgm:spPr/>
      <dgm:t>
        <a:bodyPr/>
        <a:lstStyle/>
        <a:p>
          <a:r>
            <a:rPr lang="en-US" dirty="0"/>
            <a:t>relationship between the observed, the observer and the setting or field</a:t>
          </a:r>
        </a:p>
      </dgm:t>
    </dgm:pt>
    <dgm:pt modelId="{C637DE89-182B-4242-9912-5C5DF6E6E275}" type="parTrans" cxnId="{79D31861-1C88-4E00-B60B-EC40F4F4B891}">
      <dgm:prSet/>
      <dgm:spPr/>
      <dgm:t>
        <a:bodyPr/>
        <a:lstStyle/>
        <a:p>
          <a:endParaRPr lang="en-US"/>
        </a:p>
      </dgm:t>
    </dgm:pt>
    <dgm:pt modelId="{F3DE5EE6-5AEE-40F6-8D3C-B673F831E05F}" type="sibTrans" cxnId="{79D31861-1C88-4E00-B60B-EC40F4F4B891}">
      <dgm:prSet/>
      <dgm:spPr/>
      <dgm:t>
        <a:bodyPr/>
        <a:lstStyle/>
        <a:p>
          <a:endParaRPr lang="en-US"/>
        </a:p>
      </dgm:t>
    </dgm:pt>
    <dgm:pt modelId="{27A4008D-FB6C-4C29-A0F1-0656D7F7A927}">
      <dgm:prSet/>
      <dgm:spPr/>
      <dgm:t>
        <a:bodyPr/>
        <a:lstStyle/>
        <a:p>
          <a:r>
            <a:rPr lang="en-US"/>
            <a:t>point of view used to render an interpretation of ethnographic data</a:t>
          </a:r>
        </a:p>
      </dgm:t>
    </dgm:pt>
    <dgm:pt modelId="{1D767078-AE09-49F3-BF5C-8475727F158C}" type="parTrans" cxnId="{94C6252B-79B5-4677-8D12-A8837F919E6A}">
      <dgm:prSet/>
      <dgm:spPr/>
      <dgm:t>
        <a:bodyPr/>
        <a:lstStyle/>
        <a:p>
          <a:endParaRPr lang="en-US"/>
        </a:p>
      </dgm:t>
    </dgm:pt>
    <dgm:pt modelId="{670702A9-7365-4B2C-AD23-C78FA03DBC2C}" type="sibTrans" cxnId="{94C6252B-79B5-4677-8D12-A8837F919E6A}">
      <dgm:prSet/>
      <dgm:spPr/>
      <dgm:t>
        <a:bodyPr/>
        <a:lstStyle/>
        <a:p>
          <a:endParaRPr lang="en-US"/>
        </a:p>
      </dgm:t>
    </dgm:pt>
    <dgm:pt modelId="{46DD2858-710E-4CAF-AC24-1F5984658354}">
      <dgm:prSet/>
      <dgm:spPr/>
      <dgm:t>
        <a:bodyPr/>
        <a:lstStyle/>
        <a:p>
          <a:r>
            <a:rPr lang="cs-CZ" dirty="0"/>
            <a:t>r</a:t>
          </a:r>
          <a:r>
            <a:rPr lang="en-US" dirty="0"/>
            <a:t>ole of the audience</a:t>
          </a:r>
        </a:p>
      </dgm:t>
    </dgm:pt>
    <dgm:pt modelId="{EECE44B5-07AC-42D5-B6B9-79560AFBC2DB}" type="parTrans" cxnId="{C6DD40B6-93F9-4770-9FB3-037DCDE369B7}">
      <dgm:prSet/>
      <dgm:spPr/>
      <dgm:t>
        <a:bodyPr/>
        <a:lstStyle/>
        <a:p>
          <a:endParaRPr lang="en-US"/>
        </a:p>
      </dgm:t>
    </dgm:pt>
    <dgm:pt modelId="{C34EEE79-2FF3-4562-80D7-3F74A1C85C52}" type="sibTrans" cxnId="{C6DD40B6-93F9-4770-9FB3-037DCDE369B7}">
      <dgm:prSet/>
      <dgm:spPr/>
      <dgm:t>
        <a:bodyPr/>
        <a:lstStyle/>
        <a:p>
          <a:endParaRPr lang="en-US"/>
        </a:p>
      </dgm:t>
    </dgm:pt>
    <dgm:pt modelId="{7641A7F5-A98C-4233-888C-C0D67C0794B7}">
      <dgm:prSet/>
      <dgm:spPr/>
      <dgm:t>
        <a:bodyPr/>
        <a:lstStyle/>
        <a:p>
          <a:r>
            <a:rPr lang="en-US" dirty="0"/>
            <a:t>representational, rhetorical or authorial style used by the ethnographer(s)</a:t>
          </a:r>
        </a:p>
      </dgm:t>
    </dgm:pt>
    <dgm:pt modelId="{AF6BA8C5-CFAE-4784-AE8D-FCA5EC72E0A3}" type="parTrans" cxnId="{DC87EAA0-416D-45C2-AF0A-4F10685AAA0D}">
      <dgm:prSet/>
      <dgm:spPr/>
      <dgm:t>
        <a:bodyPr/>
        <a:lstStyle/>
        <a:p>
          <a:endParaRPr lang="en-US"/>
        </a:p>
      </dgm:t>
    </dgm:pt>
    <dgm:pt modelId="{51629AB4-3FD1-47A3-878F-84C90B8A2EC5}" type="sibTrans" cxnId="{DC87EAA0-416D-45C2-AF0A-4F10685AAA0D}">
      <dgm:prSet/>
      <dgm:spPr/>
      <dgm:t>
        <a:bodyPr/>
        <a:lstStyle/>
        <a:p>
          <a:endParaRPr lang="en-US"/>
        </a:p>
      </dgm:t>
    </dgm:pt>
    <dgm:pt modelId="{950D4850-1096-4B28-8DEC-BB7F04BD5608}" type="pres">
      <dgm:prSet presAssocID="{63A2B18D-402B-4869-88FB-9D8458DE3721}" presName="linear" presStyleCnt="0">
        <dgm:presLayoutVars>
          <dgm:animLvl val="lvl"/>
          <dgm:resizeHandles val="exact"/>
        </dgm:presLayoutVars>
      </dgm:prSet>
      <dgm:spPr/>
    </dgm:pt>
    <dgm:pt modelId="{7E2605F7-E032-4DB6-8ACD-7E408C98A145}" type="pres">
      <dgm:prSet presAssocID="{B069A1EC-6221-424A-B8FE-E8A161FC6DB5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413B220C-3266-4A6A-A7FD-F96484B1CCFF}" type="pres">
      <dgm:prSet presAssocID="{E577328B-4E45-414C-95B0-11D6901FB9FD}" presName="spacer" presStyleCnt="0"/>
      <dgm:spPr/>
    </dgm:pt>
    <dgm:pt modelId="{03B09D27-DC2F-4F37-8BC3-0C4EA6B43E60}" type="pres">
      <dgm:prSet presAssocID="{1B789438-5DBB-4AA1-9A07-8EA720B153C2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EFC36D5E-54C2-488C-ADED-C6F9D599A1ED}" type="pres">
      <dgm:prSet presAssocID="{F3DE5EE6-5AEE-40F6-8D3C-B673F831E05F}" presName="spacer" presStyleCnt="0"/>
      <dgm:spPr/>
    </dgm:pt>
    <dgm:pt modelId="{6032D660-C262-47EC-8270-8638F7E4E402}" type="pres">
      <dgm:prSet presAssocID="{27A4008D-FB6C-4C29-A0F1-0656D7F7A927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6C533834-6968-4152-9413-7A7241B89B7B}" type="pres">
      <dgm:prSet presAssocID="{670702A9-7365-4B2C-AD23-C78FA03DBC2C}" presName="spacer" presStyleCnt="0"/>
      <dgm:spPr/>
    </dgm:pt>
    <dgm:pt modelId="{1FEF7B1A-B51F-42B9-A0F8-89AB43BBC2E4}" type="pres">
      <dgm:prSet presAssocID="{46DD2858-710E-4CAF-AC24-1F5984658354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5260C6A5-679C-4202-BDB0-142F9979DA64}" type="pres">
      <dgm:prSet presAssocID="{C34EEE79-2FF3-4562-80D7-3F74A1C85C52}" presName="spacer" presStyleCnt="0"/>
      <dgm:spPr/>
    </dgm:pt>
    <dgm:pt modelId="{A52CB786-99B0-4EC2-AE76-7BE9082D7F0A}" type="pres">
      <dgm:prSet presAssocID="{7641A7F5-A98C-4233-888C-C0D67C0794B7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A6F6E805-ECD1-4021-8128-D7BD284838DD}" type="presOf" srcId="{27A4008D-FB6C-4C29-A0F1-0656D7F7A927}" destId="{6032D660-C262-47EC-8270-8638F7E4E402}" srcOrd="0" destOrd="0" presId="urn:microsoft.com/office/officeart/2005/8/layout/vList2"/>
    <dgm:cxn modelId="{94C6252B-79B5-4677-8D12-A8837F919E6A}" srcId="{63A2B18D-402B-4869-88FB-9D8458DE3721}" destId="{27A4008D-FB6C-4C29-A0F1-0656D7F7A927}" srcOrd="2" destOrd="0" parTransId="{1D767078-AE09-49F3-BF5C-8475727F158C}" sibTransId="{670702A9-7365-4B2C-AD23-C78FA03DBC2C}"/>
    <dgm:cxn modelId="{79D31861-1C88-4E00-B60B-EC40F4F4B891}" srcId="{63A2B18D-402B-4869-88FB-9D8458DE3721}" destId="{1B789438-5DBB-4AA1-9A07-8EA720B153C2}" srcOrd="1" destOrd="0" parTransId="{C637DE89-182B-4242-9912-5C5DF6E6E275}" sibTransId="{F3DE5EE6-5AEE-40F6-8D3C-B673F831E05F}"/>
    <dgm:cxn modelId="{7B69F66A-895B-40B6-8567-13A9CB470569}" type="presOf" srcId="{B069A1EC-6221-424A-B8FE-E8A161FC6DB5}" destId="{7E2605F7-E032-4DB6-8ACD-7E408C98A145}" srcOrd="0" destOrd="0" presId="urn:microsoft.com/office/officeart/2005/8/layout/vList2"/>
    <dgm:cxn modelId="{3839C34C-3B9E-4013-A817-7D87080808D3}" type="presOf" srcId="{46DD2858-710E-4CAF-AC24-1F5984658354}" destId="{1FEF7B1A-B51F-42B9-A0F8-89AB43BBC2E4}" srcOrd="0" destOrd="0" presId="urn:microsoft.com/office/officeart/2005/8/layout/vList2"/>
    <dgm:cxn modelId="{1B664894-5FDC-41A3-807B-C6E4EE570302}" type="presOf" srcId="{7641A7F5-A98C-4233-888C-C0D67C0794B7}" destId="{A52CB786-99B0-4EC2-AE76-7BE9082D7F0A}" srcOrd="0" destOrd="0" presId="urn:microsoft.com/office/officeart/2005/8/layout/vList2"/>
    <dgm:cxn modelId="{DC87EAA0-416D-45C2-AF0A-4F10685AAA0D}" srcId="{63A2B18D-402B-4869-88FB-9D8458DE3721}" destId="{7641A7F5-A98C-4233-888C-C0D67C0794B7}" srcOrd="4" destOrd="0" parTransId="{AF6BA8C5-CFAE-4784-AE8D-FCA5EC72E0A3}" sibTransId="{51629AB4-3FD1-47A3-878F-84C90B8A2EC5}"/>
    <dgm:cxn modelId="{C6DD40B6-93F9-4770-9FB3-037DCDE369B7}" srcId="{63A2B18D-402B-4869-88FB-9D8458DE3721}" destId="{46DD2858-710E-4CAF-AC24-1F5984658354}" srcOrd="3" destOrd="0" parTransId="{EECE44B5-07AC-42D5-B6B9-79560AFBC2DB}" sibTransId="{C34EEE79-2FF3-4562-80D7-3F74A1C85C52}"/>
    <dgm:cxn modelId="{884F72D1-FC15-479F-996D-16C4E8E63F06}" type="presOf" srcId="{1B789438-5DBB-4AA1-9A07-8EA720B153C2}" destId="{03B09D27-DC2F-4F37-8BC3-0C4EA6B43E60}" srcOrd="0" destOrd="0" presId="urn:microsoft.com/office/officeart/2005/8/layout/vList2"/>
    <dgm:cxn modelId="{519258F1-A39C-4692-B137-AD1C5C3E888A}" srcId="{63A2B18D-402B-4869-88FB-9D8458DE3721}" destId="{B069A1EC-6221-424A-B8FE-E8A161FC6DB5}" srcOrd="0" destOrd="0" parTransId="{C9B6186F-F64C-4CD6-9AAA-8803BFB25209}" sibTransId="{E577328B-4E45-414C-95B0-11D6901FB9FD}"/>
    <dgm:cxn modelId="{512C01FA-747B-40D3-AA5A-5628A954CB91}" type="presOf" srcId="{63A2B18D-402B-4869-88FB-9D8458DE3721}" destId="{950D4850-1096-4B28-8DEC-BB7F04BD5608}" srcOrd="0" destOrd="0" presId="urn:microsoft.com/office/officeart/2005/8/layout/vList2"/>
    <dgm:cxn modelId="{C94E1876-E04F-4714-86E6-28C1D84553BD}" type="presParOf" srcId="{950D4850-1096-4B28-8DEC-BB7F04BD5608}" destId="{7E2605F7-E032-4DB6-8ACD-7E408C98A145}" srcOrd="0" destOrd="0" presId="urn:microsoft.com/office/officeart/2005/8/layout/vList2"/>
    <dgm:cxn modelId="{1EC315FA-7707-4A4F-8AD6-DDB14BB9406E}" type="presParOf" srcId="{950D4850-1096-4B28-8DEC-BB7F04BD5608}" destId="{413B220C-3266-4A6A-A7FD-F96484B1CCFF}" srcOrd="1" destOrd="0" presId="urn:microsoft.com/office/officeart/2005/8/layout/vList2"/>
    <dgm:cxn modelId="{8C67E296-D74E-4F71-B187-439649671862}" type="presParOf" srcId="{950D4850-1096-4B28-8DEC-BB7F04BD5608}" destId="{03B09D27-DC2F-4F37-8BC3-0C4EA6B43E60}" srcOrd="2" destOrd="0" presId="urn:microsoft.com/office/officeart/2005/8/layout/vList2"/>
    <dgm:cxn modelId="{6E24F8E4-2A1A-4C15-820B-D3DEDBE670E5}" type="presParOf" srcId="{950D4850-1096-4B28-8DEC-BB7F04BD5608}" destId="{EFC36D5E-54C2-488C-ADED-C6F9D599A1ED}" srcOrd="3" destOrd="0" presId="urn:microsoft.com/office/officeart/2005/8/layout/vList2"/>
    <dgm:cxn modelId="{93629493-E63D-4314-B3C6-486EA156896D}" type="presParOf" srcId="{950D4850-1096-4B28-8DEC-BB7F04BD5608}" destId="{6032D660-C262-47EC-8270-8638F7E4E402}" srcOrd="4" destOrd="0" presId="urn:microsoft.com/office/officeart/2005/8/layout/vList2"/>
    <dgm:cxn modelId="{DE4531E5-30F1-433A-B33B-A06BEF67BDE7}" type="presParOf" srcId="{950D4850-1096-4B28-8DEC-BB7F04BD5608}" destId="{6C533834-6968-4152-9413-7A7241B89B7B}" srcOrd="5" destOrd="0" presId="urn:microsoft.com/office/officeart/2005/8/layout/vList2"/>
    <dgm:cxn modelId="{44A34DA4-0C87-4C72-A2E4-8277CF0B802E}" type="presParOf" srcId="{950D4850-1096-4B28-8DEC-BB7F04BD5608}" destId="{1FEF7B1A-B51F-42B9-A0F8-89AB43BBC2E4}" srcOrd="6" destOrd="0" presId="urn:microsoft.com/office/officeart/2005/8/layout/vList2"/>
    <dgm:cxn modelId="{2535C8C7-AE36-4656-8ABC-4B5CBB9BC4E0}" type="presParOf" srcId="{950D4850-1096-4B28-8DEC-BB7F04BD5608}" destId="{5260C6A5-679C-4202-BDB0-142F9979DA64}" srcOrd="7" destOrd="0" presId="urn:microsoft.com/office/officeart/2005/8/layout/vList2"/>
    <dgm:cxn modelId="{33A4225F-4DFD-4540-8C26-DF4372289B5A}" type="presParOf" srcId="{950D4850-1096-4B28-8DEC-BB7F04BD5608}" destId="{A52CB786-99B0-4EC2-AE76-7BE9082D7F0A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4EC98F-AC85-466F-BC91-366B6C3CCC62}">
      <dsp:nvSpPr>
        <dsp:cNvPr id="0" name=""/>
        <dsp:cNvSpPr/>
      </dsp:nvSpPr>
      <dsp:spPr>
        <a:xfrm>
          <a:off x="0" y="88520"/>
          <a:ext cx="6666833" cy="171288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 dirty="0"/>
            <a:t>Validity</a:t>
          </a:r>
          <a:br>
            <a:rPr lang="cs-CZ" sz="2400" kern="1200" dirty="0"/>
          </a:br>
          <a:r>
            <a:rPr lang="en-US" sz="2400" kern="1200" dirty="0"/>
            <a:t>the extent to which the data accurately reflect the phenomenon under study (sometimes called 'internal validity‘)</a:t>
          </a:r>
        </a:p>
      </dsp:txBody>
      <dsp:txXfrm>
        <a:off x="83616" y="172136"/>
        <a:ext cx="6499601" cy="1545648"/>
      </dsp:txXfrm>
    </dsp:sp>
    <dsp:sp modelId="{3CB37784-06CA-4183-BFF6-9416AF8CD4C3}">
      <dsp:nvSpPr>
        <dsp:cNvPr id="0" name=""/>
        <dsp:cNvSpPr/>
      </dsp:nvSpPr>
      <dsp:spPr>
        <a:xfrm>
          <a:off x="0" y="1870520"/>
          <a:ext cx="6666833" cy="1712880"/>
        </a:xfrm>
        <a:prstGeom prst="roundRect">
          <a:avLst/>
        </a:prstGeom>
        <a:gradFill rotWithShape="0">
          <a:gsLst>
            <a:gs pos="0">
              <a:schemeClr val="accent2">
                <a:hueOff val="3221807"/>
                <a:satOff val="-9246"/>
                <a:lumOff val="-1480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3221807"/>
                <a:satOff val="-9246"/>
                <a:lumOff val="-1480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3221807"/>
                <a:satOff val="-9246"/>
                <a:lumOff val="-1480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 dirty="0"/>
            <a:t>Reliability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the extent to which measurements of it are consistent</a:t>
          </a:r>
        </a:p>
      </dsp:txBody>
      <dsp:txXfrm>
        <a:off x="83616" y="1954136"/>
        <a:ext cx="6499601" cy="1545648"/>
      </dsp:txXfrm>
    </dsp:sp>
    <dsp:sp modelId="{1E18C6A5-96EB-4C0A-9717-EF615EF73690}">
      <dsp:nvSpPr>
        <dsp:cNvPr id="0" name=""/>
        <dsp:cNvSpPr/>
      </dsp:nvSpPr>
      <dsp:spPr>
        <a:xfrm>
          <a:off x="0" y="3652520"/>
          <a:ext cx="6666833" cy="1712880"/>
        </a:xfrm>
        <a:prstGeom prst="roundRect">
          <a:avLst/>
        </a:prstGeom>
        <a:gradFill rotWithShape="0">
          <a:gsLst>
            <a:gs pos="0">
              <a:schemeClr val="accent2">
                <a:hueOff val="6443614"/>
                <a:satOff val="-18493"/>
                <a:lumOff val="-2960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6443614"/>
                <a:satOff val="-18493"/>
                <a:lumOff val="-2960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6443614"/>
                <a:satOff val="-18493"/>
                <a:lumOff val="-2960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 dirty="0" err="1"/>
            <a:t>Generalizability</a:t>
          </a:r>
          <a:endParaRPr lang="cs-CZ" sz="2400" b="1" kern="1200" dirty="0"/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the applicability of the data to other like cases (sometimes called 'external validity‘)</a:t>
          </a:r>
        </a:p>
      </dsp:txBody>
      <dsp:txXfrm>
        <a:off x="83616" y="3736136"/>
        <a:ext cx="6499601" cy="154564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031CF4-64D4-4B80-B148-80D612400398}">
      <dsp:nvSpPr>
        <dsp:cNvPr id="0" name=""/>
        <dsp:cNvSpPr/>
      </dsp:nvSpPr>
      <dsp:spPr>
        <a:xfrm>
          <a:off x="947201" y="580426"/>
          <a:ext cx="1451800" cy="14518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F6BFF1-B0FE-46BC-A5FA-0F864A8905BE}">
      <dsp:nvSpPr>
        <dsp:cNvPr id="0" name=""/>
        <dsp:cNvSpPr/>
      </dsp:nvSpPr>
      <dsp:spPr>
        <a:xfrm>
          <a:off x="59990" y="2487378"/>
          <a:ext cx="3226223" cy="112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500" kern="1200"/>
            <a:t>subtle realism</a:t>
          </a:r>
          <a:endParaRPr lang="en-US" sz="3500" kern="1200"/>
        </a:p>
      </dsp:txBody>
      <dsp:txXfrm>
        <a:off x="59990" y="2487378"/>
        <a:ext cx="3226223" cy="1125000"/>
      </dsp:txXfrm>
    </dsp:sp>
    <dsp:sp modelId="{E5BC1161-9E4D-44A6-AC3C-7CFCA013D05E}">
      <dsp:nvSpPr>
        <dsp:cNvPr id="0" name=""/>
        <dsp:cNvSpPr/>
      </dsp:nvSpPr>
      <dsp:spPr>
        <a:xfrm>
          <a:off x="4738014" y="580426"/>
          <a:ext cx="1451800" cy="14518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AF0A34-14C2-4AFB-9020-3E91D02BC998}">
      <dsp:nvSpPr>
        <dsp:cNvPr id="0" name=""/>
        <dsp:cNvSpPr/>
      </dsp:nvSpPr>
      <dsp:spPr>
        <a:xfrm>
          <a:off x="3850802" y="2487378"/>
          <a:ext cx="3226223" cy="112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e</a:t>
          </a:r>
          <a:r>
            <a:rPr lang="en-US" sz="2000" kern="1200" dirty="0" err="1"/>
            <a:t>thnographic</a:t>
          </a:r>
          <a:r>
            <a:rPr lang="en-US" sz="2000" kern="1200" dirty="0"/>
            <a:t> findings must be not only valid but also relevant to issues of public concern</a:t>
          </a:r>
        </a:p>
      </dsp:txBody>
      <dsp:txXfrm>
        <a:off x="3850802" y="2487378"/>
        <a:ext cx="3226223" cy="1125000"/>
      </dsp:txXfrm>
    </dsp:sp>
    <dsp:sp modelId="{EBF68201-157A-472A-A559-AC97BB23CFB4}">
      <dsp:nvSpPr>
        <dsp:cNvPr id="0" name=""/>
        <dsp:cNvSpPr/>
      </dsp:nvSpPr>
      <dsp:spPr>
        <a:xfrm>
          <a:off x="8528826" y="580426"/>
          <a:ext cx="1451800" cy="145180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26EE2D-202B-4EFB-B1E1-21F100A707A3}">
      <dsp:nvSpPr>
        <dsp:cNvPr id="0" name=""/>
        <dsp:cNvSpPr/>
      </dsp:nvSpPr>
      <dsp:spPr>
        <a:xfrm>
          <a:off x="7641615" y="2487378"/>
          <a:ext cx="3226223" cy="112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500" kern="1200" dirty="0" err="1"/>
            <a:t>two</a:t>
          </a:r>
          <a:r>
            <a:rPr lang="en-US" sz="3500" kern="1200" dirty="0"/>
            <a:t> aspects of public relevance</a:t>
          </a:r>
        </a:p>
      </dsp:txBody>
      <dsp:txXfrm>
        <a:off x="7641615" y="2487378"/>
        <a:ext cx="3226223" cy="11250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5CED9B-AAD9-4E84-A0C3-E0BC06565B38}">
      <dsp:nvSpPr>
        <dsp:cNvPr id="0" name=""/>
        <dsp:cNvSpPr/>
      </dsp:nvSpPr>
      <dsp:spPr>
        <a:xfrm>
          <a:off x="1306690" y="14641"/>
          <a:ext cx="3811257" cy="22867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Plausibility</a:t>
          </a:r>
          <a:endParaRPr lang="cs-CZ" sz="2400" b="1" kern="1200" dirty="0"/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whether any truth claim is likely to be true given our existing knowledge</a:t>
          </a:r>
        </a:p>
      </dsp:txBody>
      <dsp:txXfrm>
        <a:off x="1306690" y="14641"/>
        <a:ext cx="3811257" cy="2286754"/>
      </dsp:txXfrm>
    </dsp:sp>
    <dsp:sp modelId="{35CEDD7B-CE76-4184-9647-D8D2EA8B435D}">
      <dsp:nvSpPr>
        <dsp:cNvPr id="0" name=""/>
        <dsp:cNvSpPr/>
      </dsp:nvSpPr>
      <dsp:spPr>
        <a:xfrm>
          <a:off x="5789186" y="14641"/>
          <a:ext cx="3811257" cy="22867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Credibility</a:t>
          </a:r>
          <a:endParaRPr lang="cs-CZ" sz="2400" b="1" kern="1200" dirty="0"/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whether any truth claim is likely to be accurate given the </a:t>
          </a:r>
          <a:r>
            <a:rPr lang="cs-CZ" sz="2400" kern="1200" dirty="0" err="1"/>
            <a:t>context</a:t>
          </a:r>
          <a:endParaRPr lang="en-US" sz="2400" kern="1200" dirty="0"/>
        </a:p>
      </dsp:txBody>
      <dsp:txXfrm>
        <a:off x="5789186" y="14641"/>
        <a:ext cx="3811257" cy="2286754"/>
      </dsp:txXfrm>
    </dsp:sp>
    <dsp:sp modelId="{F28336E7-7992-4828-A13A-28D7529E403E}">
      <dsp:nvSpPr>
        <dsp:cNvPr id="0" name=""/>
        <dsp:cNvSpPr/>
      </dsp:nvSpPr>
      <dsp:spPr>
        <a:xfrm>
          <a:off x="3545194" y="2671779"/>
          <a:ext cx="3811257" cy="22867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 dirty="0"/>
            <a:t>E</a:t>
          </a:r>
          <a:r>
            <a:rPr lang="en-US" sz="2400" b="1" kern="1200" dirty="0" err="1"/>
            <a:t>vidence</a:t>
          </a:r>
          <a:r>
            <a:rPr lang="en-US" sz="2400" b="1" kern="1200" dirty="0"/>
            <a:t> tests</a:t>
          </a:r>
          <a:endParaRPr lang="cs-CZ" sz="2400" b="1" kern="1200" dirty="0"/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where truth claims are not immediately p or c, the evidence to substantiate them will need to be tested</a:t>
          </a:r>
        </a:p>
      </dsp:txBody>
      <dsp:txXfrm>
        <a:off x="3545194" y="2671779"/>
        <a:ext cx="3811257" cy="228675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2605F7-E032-4DB6-8ACD-7E408C98A145}">
      <dsp:nvSpPr>
        <dsp:cNvPr id="0" name=""/>
        <dsp:cNvSpPr/>
      </dsp:nvSpPr>
      <dsp:spPr>
        <a:xfrm>
          <a:off x="0" y="307129"/>
          <a:ext cx="6666833" cy="91494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relationship between observed and the larger contexts within which the observations are made</a:t>
          </a:r>
        </a:p>
      </dsp:txBody>
      <dsp:txXfrm>
        <a:off x="44664" y="351793"/>
        <a:ext cx="6577505" cy="825612"/>
      </dsp:txXfrm>
    </dsp:sp>
    <dsp:sp modelId="{03B09D27-DC2F-4F37-8BC3-0C4EA6B43E60}">
      <dsp:nvSpPr>
        <dsp:cNvPr id="0" name=""/>
        <dsp:cNvSpPr/>
      </dsp:nvSpPr>
      <dsp:spPr>
        <a:xfrm>
          <a:off x="0" y="1288309"/>
          <a:ext cx="6666833" cy="914940"/>
        </a:xfrm>
        <a:prstGeom prst="roundRect">
          <a:avLst/>
        </a:prstGeom>
        <a:gradFill rotWithShape="0">
          <a:gsLst>
            <a:gs pos="0">
              <a:schemeClr val="accent2">
                <a:hueOff val="1610903"/>
                <a:satOff val="-4623"/>
                <a:lumOff val="-740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1610903"/>
                <a:satOff val="-4623"/>
                <a:lumOff val="-740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1610903"/>
                <a:satOff val="-4623"/>
                <a:lumOff val="-740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relationship between the observed, the observer and the setting or field</a:t>
          </a:r>
        </a:p>
      </dsp:txBody>
      <dsp:txXfrm>
        <a:off x="44664" y="1332973"/>
        <a:ext cx="6577505" cy="825612"/>
      </dsp:txXfrm>
    </dsp:sp>
    <dsp:sp modelId="{6032D660-C262-47EC-8270-8638F7E4E402}">
      <dsp:nvSpPr>
        <dsp:cNvPr id="0" name=""/>
        <dsp:cNvSpPr/>
      </dsp:nvSpPr>
      <dsp:spPr>
        <a:xfrm>
          <a:off x="0" y="2269489"/>
          <a:ext cx="6666833" cy="914940"/>
        </a:xfrm>
        <a:prstGeom prst="roundRect">
          <a:avLst/>
        </a:prstGeom>
        <a:gradFill rotWithShape="0">
          <a:gsLst>
            <a:gs pos="0">
              <a:schemeClr val="accent2">
                <a:hueOff val="3221807"/>
                <a:satOff val="-9246"/>
                <a:lumOff val="-1480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3221807"/>
                <a:satOff val="-9246"/>
                <a:lumOff val="-1480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3221807"/>
                <a:satOff val="-9246"/>
                <a:lumOff val="-1480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point of view used to render an interpretation of ethnographic data</a:t>
          </a:r>
        </a:p>
      </dsp:txBody>
      <dsp:txXfrm>
        <a:off x="44664" y="2314153"/>
        <a:ext cx="6577505" cy="825612"/>
      </dsp:txXfrm>
    </dsp:sp>
    <dsp:sp modelId="{1FEF7B1A-B51F-42B9-A0F8-89AB43BBC2E4}">
      <dsp:nvSpPr>
        <dsp:cNvPr id="0" name=""/>
        <dsp:cNvSpPr/>
      </dsp:nvSpPr>
      <dsp:spPr>
        <a:xfrm>
          <a:off x="0" y="3250670"/>
          <a:ext cx="6666833" cy="914940"/>
        </a:xfrm>
        <a:prstGeom prst="roundRect">
          <a:avLst/>
        </a:prstGeom>
        <a:gradFill rotWithShape="0">
          <a:gsLst>
            <a:gs pos="0">
              <a:schemeClr val="accent2">
                <a:hueOff val="4832710"/>
                <a:satOff val="-13870"/>
                <a:lumOff val="-2220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4832710"/>
                <a:satOff val="-13870"/>
                <a:lumOff val="-2220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4832710"/>
                <a:satOff val="-13870"/>
                <a:lumOff val="-2220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r</a:t>
          </a:r>
          <a:r>
            <a:rPr lang="en-US" sz="2300" kern="1200" dirty="0"/>
            <a:t>ole of the audience</a:t>
          </a:r>
        </a:p>
      </dsp:txBody>
      <dsp:txXfrm>
        <a:off x="44664" y="3295334"/>
        <a:ext cx="6577505" cy="825612"/>
      </dsp:txXfrm>
    </dsp:sp>
    <dsp:sp modelId="{A52CB786-99B0-4EC2-AE76-7BE9082D7F0A}">
      <dsp:nvSpPr>
        <dsp:cNvPr id="0" name=""/>
        <dsp:cNvSpPr/>
      </dsp:nvSpPr>
      <dsp:spPr>
        <a:xfrm>
          <a:off x="0" y="4231850"/>
          <a:ext cx="6666833" cy="914940"/>
        </a:xfrm>
        <a:prstGeom prst="roundRect">
          <a:avLst/>
        </a:prstGeom>
        <a:gradFill rotWithShape="0">
          <a:gsLst>
            <a:gs pos="0">
              <a:schemeClr val="accent2">
                <a:hueOff val="6443614"/>
                <a:satOff val="-18493"/>
                <a:lumOff val="-2960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6443614"/>
                <a:satOff val="-18493"/>
                <a:lumOff val="-2960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6443614"/>
                <a:satOff val="-18493"/>
                <a:lumOff val="-2960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representational, rhetorical or authorial style used by the ethnographer(s)</a:t>
          </a:r>
        </a:p>
      </dsp:txBody>
      <dsp:txXfrm>
        <a:off x="44664" y="4276514"/>
        <a:ext cx="6577505" cy="8256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F89880-2296-D45B-86EB-A51B9F1ACB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FE5B0FE-3C10-9375-2DE7-05A316DF83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FA44F28-09EC-66F6-2A18-3F25EF14AE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A3581-39BB-4C4B-8DC2-A77121876BC1}" type="datetimeFigureOut">
              <a:rPr lang="cs-CZ" smtClean="0"/>
              <a:t>25.10.2024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44B1D42-0FB5-824F-484C-494F1E595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20E0AE2-0065-A006-30EC-BA648FA1E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4A8D1-4933-4845-82E2-21DBF22C75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4735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4AD91F-7E7A-30FF-F165-DCAB6E13D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502B69C-239D-AFCE-A522-C176292CDC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3EA94B5-4AC8-5A52-DF2B-64D3CF12ED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A3581-39BB-4C4B-8DC2-A77121876BC1}" type="datetimeFigureOut">
              <a:rPr lang="cs-CZ" smtClean="0"/>
              <a:t>25.10.2024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911B701-E5D6-CA9E-3298-FFDCCBB2C0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7C86351-5D08-B64A-90D6-E368D4FA7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4A8D1-4933-4845-82E2-21DBF22C75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1915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778843BD-121A-1423-4745-07BE57260C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90E8EFB-67AA-0A45-60FD-3BA5E3962C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A7DF6FD-0DF5-8B24-6C9C-05E793731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A3581-39BB-4C4B-8DC2-A77121876BC1}" type="datetimeFigureOut">
              <a:rPr lang="cs-CZ" smtClean="0"/>
              <a:t>25.10.2024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7EFA3CF-CB96-9BE4-97F1-07D91E3AB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542DBC6-86BA-F34A-CC64-91A4A264A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4A8D1-4933-4845-82E2-21DBF22C75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7348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D932EC-0D8B-B573-601A-D575A17AD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D5843E-E58B-43D4-1EF4-9F22DDFE03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1E34F8D-9579-AC68-8EA3-AE5E54A640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A3581-39BB-4C4B-8DC2-A77121876BC1}" type="datetimeFigureOut">
              <a:rPr lang="cs-CZ" smtClean="0"/>
              <a:t>25.10.2024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D461471-F783-E38E-C195-02E15CEA5D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E70E4CD-9EFD-68D4-89B7-FE997C9EC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4A8D1-4933-4845-82E2-21DBF22C75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8279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DA6E8D-5539-6A31-B771-ECFB028523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63649F7-22A0-4074-08ED-86453BA273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EED54E4-A00A-4232-204A-33585C867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A3581-39BB-4C4B-8DC2-A77121876BC1}" type="datetimeFigureOut">
              <a:rPr lang="cs-CZ" smtClean="0"/>
              <a:t>25.10.2024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1FC0800-AE63-B49A-DCB2-CBF8F1C1F0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2AE9836-02D7-78C7-C18B-56CA67B78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4A8D1-4933-4845-82E2-21DBF22C75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2657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587CDD-2324-57BE-4EBE-538B74DF22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9E9469-29DE-2C7B-EFA2-5705930067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89F4C96-3B48-8EA4-1C1E-652E9308E9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F98ACC1-BB38-2CDD-47B0-E3E63B62C5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A3581-39BB-4C4B-8DC2-A77121876BC1}" type="datetimeFigureOut">
              <a:rPr lang="cs-CZ" smtClean="0"/>
              <a:t>25.10.2024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EACCC04-89B0-473C-A75E-9D0737822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DDF03A2-624D-4A49-6B3D-3006AF05C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4A8D1-4933-4845-82E2-21DBF22C75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6960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8CF12B-2640-2290-32FF-67EDB62495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28111B3-9F84-F6F7-DC71-EAF8F6ADB0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6A7D168-1B82-76A9-831D-DF0324A474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F514FA0D-A12D-73DB-5B32-6B7FD735C5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AEA52ABB-E585-E28F-36F6-96E974DFD3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A4736AFE-F8BA-A433-635D-C100B53FE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A3581-39BB-4C4B-8DC2-A77121876BC1}" type="datetimeFigureOut">
              <a:rPr lang="cs-CZ" smtClean="0"/>
              <a:t>25.10.2024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2EAE58C-06BC-17AB-49ED-4010CE706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63258FE-AD63-67C7-D36E-27C383D8C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4A8D1-4933-4845-82E2-21DBF22C75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7284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5917DD-E788-F837-2671-6E863B4688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670A02FF-AD06-D8C0-6D0C-A029C9B7D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A3581-39BB-4C4B-8DC2-A77121876BC1}" type="datetimeFigureOut">
              <a:rPr lang="cs-CZ" smtClean="0"/>
              <a:t>25.10.2024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5857731-F4B2-8B17-8A41-C431042E78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6FA93E8-5684-C4C3-2850-178710D1C0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4A8D1-4933-4845-82E2-21DBF22C75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8227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4847BD6-6811-C7A1-7636-E25D6F407F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A3581-39BB-4C4B-8DC2-A77121876BC1}" type="datetimeFigureOut">
              <a:rPr lang="cs-CZ" smtClean="0"/>
              <a:t>25.10.2024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DEA2834-C525-4D2D-FEA8-23E315BB1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F9E691E-D668-B413-22CF-98DADCF37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4A8D1-4933-4845-82E2-21DBF22C75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8441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42CB5B-CD50-EA60-A923-6D36A74ABF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4A7B01C-6184-87DB-D811-E53A86394F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1E983FB-5B14-F1DF-3F09-02A62B74B7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65F18D9-B5C7-1E03-B47D-EEC103F10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A3581-39BB-4C4B-8DC2-A77121876BC1}" type="datetimeFigureOut">
              <a:rPr lang="cs-CZ" smtClean="0"/>
              <a:t>25.10.2024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8243236-810A-9E6B-B71D-30D7D15A1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611F1BD-F18E-22CE-FF88-E018526AFA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4A8D1-4933-4845-82E2-21DBF22C75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9572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5AEB95-9411-B6C8-A008-A9C9C6EDE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398F9434-0594-B379-7B6F-B83A136D3B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388A7EB-687C-B0D5-3665-FB02986262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04A5379-426A-F2B6-7111-0F94E1EC2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A3581-39BB-4C4B-8DC2-A77121876BC1}" type="datetimeFigureOut">
              <a:rPr lang="cs-CZ" smtClean="0"/>
              <a:t>25.10.2024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6BDD73A-892D-4E42-EB37-DFB9FE2742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0CF2C8F-ADB8-CAD5-80F4-142448BA3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4A8D1-4933-4845-82E2-21DBF22C75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8903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98EBBB26-3B5F-8C5D-0DB3-AC1A4A7A16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1F51734-521E-C60B-EAD9-977937B579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016A03D-8C3C-72B3-14CE-524C6D7A71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91A3581-39BB-4C4B-8DC2-A77121876BC1}" type="datetimeFigureOut">
              <a:rPr lang="cs-CZ" smtClean="0"/>
              <a:t>25.10.2024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258C20E-BC58-9158-7ABC-79D9FDC701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4FA5079-A450-8A60-10B5-EA287B435F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184A8D1-4933-4845-82E2-21DBF22C75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592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6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1E5605D-75D8-E870-F9A9-D4DA79B0A3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478" y="1683756"/>
            <a:ext cx="3115265" cy="2396359"/>
          </a:xfrm>
        </p:spPr>
        <p:txBody>
          <a:bodyPr anchor="b">
            <a:normAutofit/>
          </a:bodyPr>
          <a:lstStyle/>
          <a:p>
            <a:pPr algn="ctr"/>
            <a:r>
              <a:rPr lang="cs-CZ" sz="4000" dirty="0" err="1">
                <a:solidFill>
                  <a:srgbClr val="FFFFFF"/>
                </a:solidFill>
              </a:rPr>
              <a:t>Crisis</a:t>
            </a:r>
            <a:r>
              <a:rPr lang="cs-CZ" sz="4000" dirty="0">
                <a:solidFill>
                  <a:srgbClr val="FFFFFF"/>
                </a:solidFill>
              </a:rPr>
              <a:t> </a:t>
            </a:r>
            <a:r>
              <a:rPr lang="cs-CZ" sz="4000" dirty="0" err="1">
                <a:solidFill>
                  <a:srgbClr val="FFFFFF"/>
                </a:solidFill>
              </a:rPr>
              <a:t>of</a:t>
            </a:r>
            <a:r>
              <a:rPr lang="cs-CZ" sz="4000" dirty="0">
                <a:solidFill>
                  <a:srgbClr val="FFFFFF"/>
                </a:solidFill>
              </a:rPr>
              <a:t> </a:t>
            </a:r>
            <a:r>
              <a:rPr lang="cs-CZ" sz="4000" dirty="0" err="1">
                <a:solidFill>
                  <a:srgbClr val="FFFFFF"/>
                </a:solidFill>
              </a:rPr>
              <a:t>legitimation</a:t>
            </a:r>
            <a:endParaRPr lang="cs-CZ" sz="4000" dirty="0">
              <a:solidFill>
                <a:srgbClr val="FFFFFF"/>
              </a:solidFill>
            </a:endParaRPr>
          </a:p>
        </p:txBody>
      </p:sp>
      <p:graphicFrame>
        <p:nvGraphicFramePr>
          <p:cNvPr id="37" name="Zástupný obsah 2">
            <a:extLst>
              <a:ext uri="{FF2B5EF4-FFF2-40B4-BE49-F238E27FC236}">
                <a16:creationId xmlns:a16="http://schemas.microsoft.com/office/drawing/2014/main" id="{5A9210AF-A9F8-6AF8-5BBF-4CAD0A76F56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92286"/>
              </p:ext>
            </p:extLst>
          </p:nvPr>
        </p:nvGraphicFramePr>
        <p:xfrm>
          <a:off x="4905052" y="750440"/>
          <a:ext cx="6666833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103795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93EF6F3-63FB-1EB8-D898-62D0A40E19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pPr algn="ctr"/>
            <a:r>
              <a:rPr lang="cs-CZ" sz="4000" dirty="0" err="1">
                <a:solidFill>
                  <a:srgbClr val="FFFFFF"/>
                </a:solidFill>
              </a:rPr>
              <a:t>Hammersley</a:t>
            </a:r>
            <a:endParaRPr lang="cs-CZ" sz="4000" dirty="0">
              <a:solidFill>
                <a:srgbClr val="FFFFFF"/>
              </a:solidFill>
            </a:endParaRPr>
          </a:p>
        </p:txBody>
      </p:sp>
      <p:graphicFrame>
        <p:nvGraphicFramePr>
          <p:cNvPr id="6" name="Zástupný obsah 2">
            <a:extLst>
              <a:ext uri="{FF2B5EF4-FFF2-40B4-BE49-F238E27FC236}">
                <a16:creationId xmlns:a16="http://schemas.microsoft.com/office/drawing/2014/main" id="{581D0F3F-A963-4ECE-EF44-B2B42B63823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3914232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623286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35BB564-C5A6-1167-E4F4-85CC56B6D9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6155" y="294538"/>
            <a:ext cx="10499690" cy="1166200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>
                <a:solidFill>
                  <a:schemeClr val="bg1"/>
                </a:solidFill>
              </a:rPr>
              <a:t>3</a:t>
            </a:r>
            <a:r>
              <a:rPr lang="en-US" dirty="0">
                <a:solidFill>
                  <a:schemeClr val="bg1"/>
                </a:solidFill>
              </a:rPr>
              <a:t> processes that extend beyond mere </a:t>
            </a:r>
            <a:r>
              <a:rPr lang="cs-CZ" dirty="0">
                <a:solidFill>
                  <a:schemeClr val="bg1"/>
                </a:solidFill>
              </a:rPr>
              <a:t>‚</a:t>
            </a:r>
            <a:r>
              <a:rPr lang="en-US" dirty="0">
                <a:solidFill>
                  <a:schemeClr val="bg1"/>
                </a:solidFill>
              </a:rPr>
              <a:t>accuracy‘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21" name="Zástupný obsah 20">
            <a:extLst>
              <a:ext uri="{FF2B5EF4-FFF2-40B4-BE49-F238E27FC236}">
                <a16:creationId xmlns:a16="http://schemas.microsoft.com/office/drawing/2014/main" id="{F9341372-8594-77E0-7022-02BEF08DCB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047999"/>
            <a:ext cx="4245429" cy="3128963"/>
          </a:xfrm>
        </p:spPr>
        <p:txBody>
          <a:bodyPr/>
          <a:lstStyle/>
          <a:p>
            <a:endParaRPr lang="cs-CZ" dirty="0"/>
          </a:p>
        </p:txBody>
      </p:sp>
      <p:graphicFrame>
        <p:nvGraphicFramePr>
          <p:cNvPr id="22" name="Zástupný obsah 2">
            <a:extLst>
              <a:ext uri="{FF2B5EF4-FFF2-40B4-BE49-F238E27FC236}">
                <a16:creationId xmlns:a16="http://schemas.microsoft.com/office/drawing/2014/main" id="{E8525F45-D601-15EF-4576-063F1CE4241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98136058"/>
              </p:ext>
            </p:extLst>
          </p:nvPr>
        </p:nvGraphicFramePr>
        <p:xfrm>
          <a:off x="668004" y="1747066"/>
          <a:ext cx="10855988" cy="49585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638963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35BB564-C5A6-1167-E4F4-85CC56B6D9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8025" y="294538"/>
            <a:ext cx="9895951" cy="1033669"/>
          </a:xfrm>
        </p:spPr>
        <p:txBody>
          <a:bodyPr>
            <a:normAutofit/>
          </a:bodyPr>
          <a:lstStyle/>
          <a:p>
            <a:pPr algn="ctr"/>
            <a:r>
              <a:rPr lang="cs-CZ" sz="4000" dirty="0" err="1">
                <a:solidFill>
                  <a:srgbClr val="FFFFFF"/>
                </a:solidFill>
              </a:rPr>
              <a:t>Analytical</a:t>
            </a:r>
            <a:r>
              <a:rPr lang="cs-CZ" sz="4000" dirty="0">
                <a:solidFill>
                  <a:srgbClr val="FFFFFF"/>
                </a:solidFill>
              </a:rPr>
              <a:t> </a:t>
            </a:r>
            <a:r>
              <a:rPr lang="cs-CZ" sz="4000" dirty="0" err="1">
                <a:solidFill>
                  <a:srgbClr val="FFFFFF"/>
                </a:solidFill>
              </a:rPr>
              <a:t>realism</a:t>
            </a:r>
            <a:r>
              <a:rPr lang="cs-CZ" sz="4000" dirty="0">
                <a:solidFill>
                  <a:srgbClr val="FFFFFF"/>
                </a:solidFill>
              </a:rPr>
              <a:t> - </a:t>
            </a:r>
            <a:r>
              <a:rPr lang="cs-CZ" sz="4000" dirty="0" err="1">
                <a:solidFill>
                  <a:srgbClr val="FFFFFF"/>
                </a:solidFill>
              </a:rPr>
              <a:t>Altheide</a:t>
            </a:r>
            <a:r>
              <a:rPr lang="cs-CZ" sz="4000" dirty="0">
                <a:solidFill>
                  <a:srgbClr val="FFFFFF"/>
                </a:solidFill>
              </a:rPr>
              <a:t> and Johnson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20652D1-7354-A677-5E5F-5E5820239A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9351" y="1719943"/>
            <a:ext cx="11406078" cy="4713515"/>
          </a:xfrm>
        </p:spPr>
        <p:txBody>
          <a:bodyPr anchor="ctr">
            <a:normAutofit/>
          </a:bodyPr>
          <a:lstStyle/>
          <a:p>
            <a:r>
              <a:rPr lang="en-US" sz="2400" dirty="0"/>
              <a:t>social world is an interpreted world, always under symbolic construction and reconstruction</a:t>
            </a:r>
            <a:endParaRPr lang="cs-CZ" sz="2400" dirty="0"/>
          </a:p>
          <a:p>
            <a:r>
              <a:rPr lang="en-US" sz="2400" dirty="0"/>
              <a:t>most fields have multiple perspectives and voices</a:t>
            </a:r>
            <a:r>
              <a:rPr lang="cs-CZ" sz="2400" dirty="0"/>
              <a:t> -</a:t>
            </a:r>
            <a:r>
              <a:rPr lang="en-US" sz="2400" dirty="0"/>
              <a:t> ethnographer must faithfully report this multivocality and show where </a:t>
            </a:r>
            <a:r>
              <a:rPr lang="cs-CZ" sz="2400" dirty="0" err="1"/>
              <a:t>their</a:t>
            </a:r>
            <a:r>
              <a:rPr lang="en-US" sz="2400" dirty="0"/>
              <a:t> voice is located</a:t>
            </a:r>
            <a:endParaRPr lang="cs-CZ" sz="2400" dirty="0"/>
          </a:p>
          <a:p>
            <a:r>
              <a:rPr lang="cs-CZ" sz="2400" dirty="0"/>
              <a:t>a</a:t>
            </a:r>
            <a:r>
              <a:rPr lang="en-US" sz="2400" dirty="0" err="1"/>
              <a:t>ll</a:t>
            </a:r>
            <a:r>
              <a:rPr lang="en-US" sz="2400" dirty="0"/>
              <a:t> knowledge is perspectival, so the ethnographer's perspective must be </a:t>
            </a:r>
            <a:r>
              <a:rPr lang="en-US" sz="2400" dirty="0" err="1"/>
              <a:t>specif</a:t>
            </a:r>
            <a:r>
              <a:rPr lang="cs-CZ" sz="2400" dirty="0" err="1"/>
              <a:t>ied</a:t>
            </a:r>
            <a:endParaRPr lang="cs-CZ" sz="2400" dirty="0"/>
          </a:p>
          <a:p>
            <a:r>
              <a:rPr lang="en-US" sz="2400" dirty="0"/>
              <a:t>validity-as-reflexive-accounting</a:t>
            </a:r>
            <a:endParaRPr lang="cs-CZ" sz="2400" dirty="0"/>
          </a:p>
          <a:p>
            <a:pPr lvl="1"/>
            <a:r>
              <a:rPr lang="cs-CZ" dirty="0"/>
              <a:t>i</a:t>
            </a:r>
            <a:r>
              <a:rPr lang="en-US" dirty="0"/>
              <a:t>f ethnography represents the social world faithfully, evaluating its data becomes unproblematic</a:t>
            </a:r>
            <a:endParaRPr lang="cs-CZ" dirty="0"/>
          </a:p>
          <a:p>
            <a:pPr lvl="1"/>
            <a:r>
              <a:rPr lang="en-US" dirty="0"/>
              <a:t>the researcher, the topic, the subjects, the field, the sensemaking process and the written text at the heart of </a:t>
            </a:r>
            <a:r>
              <a:rPr lang="en-US" dirty="0" err="1"/>
              <a:t>ethnograph</a:t>
            </a:r>
            <a:r>
              <a:rPr lang="cs-CZ" dirty="0"/>
              <a:t>y</a:t>
            </a:r>
          </a:p>
        </p:txBody>
      </p:sp>
    </p:spTree>
    <p:extLst>
      <p:ext uri="{BB962C8B-B14F-4D97-AF65-F5344CB8AC3E}">
        <p14:creationId xmlns:p14="http://schemas.microsoft.com/office/powerpoint/2010/main" val="38232041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1478CAF-92D9-7F29-5365-530239F2A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0115" y="1861017"/>
            <a:ext cx="3115265" cy="2396359"/>
          </a:xfrm>
        </p:spPr>
        <p:txBody>
          <a:bodyPr anchor="ctr">
            <a:normAutofit/>
          </a:bodyPr>
          <a:lstStyle/>
          <a:p>
            <a:pPr algn="ctr"/>
            <a:r>
              <a:rPr lang="cs-CZ" sz="3200" dirty="0">
                <a:solidFill>
                  <a:srgbClr val="FFFFFF"/>
                </a:solidFill>
              </a:rPr>
              <a:t>5</a:t>
            </a:r>
            <a:r>
              <a:rPr lang="en-US" sz="3200" dirty="0">
                <a:solidFill>
                  <a:srgbClr val="FFFFFF"/>
                </a:solidFill>
              </a:rPr>
              <a:t> processes critical for the post postmodern and reflexive ethnographer</a:t>
            </a:r>
            <a:endParaRPr lang="cs-CZ" sz="2500" dirty="0">
              <a:solidFill>
                <a:srgbClr val="FFFFFF"/>
              </a:solidFill>
            </a:endParaRP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C6CA9D74-37E9-7E09-A095-1B904CFA926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4816494"/>
              </p:ext>
            </p:extLst>
          </p:nvPr>
        </p:nvGraphicFramePr>
        <p:xfrm>
          <a:off x="4905052" y="750440"/>
          <a:ext cx="6666833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4772844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290</Words>
  <Application>Microsoft Office PowerPoint</Application>
  <PresentationFormat>Širokoúhlá obrazovka</PresentationFormat>
  <Paragraphs>30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Aptos</vt:lpstr>
      <vt:lpstr>Aptos Display</vt:lpstr>
      <vt:lpstr>Arial</vt:lpstr>
      <vt:lpstr>Motiv Office</vt:lpstr>
      <vt:lpstr>Crisis of legitimation</vt:lpstr>
      <vt:lpstr>Hammersley</vt:lpstr>
      <vt:lpstr>3 processes that extend beyond mere ‚accuracy‘</vt:lpstr>
      <vt:lpstr>Analytical realism - Altheide and Johnson</vt:lpstr>
      <vt:lpstr>5 processes critical for the post postmodern and reflexive ethnographer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Michaela Fišerová</dc:creator>
  <cp:lastModifiedBy>Michaela Fišerová</cp:lastModifiedBy>
  <cp:revision>1</cp:revision>
  <dcterms:created xsi:type="dcterms:W3CDTF">2024-10-25T17:12:38Z</dcterms:created>
  <dcterms:modified xsi:type="dcterms:W3CDTF">2024-10-25T19:45:10Z</dcterms:modified>
</cp:coreProperties>
</file>