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tags/tag4.xml" ContentType="application/vnd.openxmlformats-officedocument.presentationml.tags+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tags/tag5.xml" ContentType="application/vnd.openxmlformats-officedocument.presentationml.tags+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slideLayouts/slideLayout16.xml" ContentType="application/vnd.openxmlformats-officedocument.presentationml.slideLayout+xml"/>
  <Override PartName="/ppt/diagrams/quickStyle1.xml" ContentType="application/vnd.openxmlformats-officedocument.drawingml.diagramStyle+xml"/>
  <Override PartName="/ppt/tags/tag3.xml" ContentType="application/vnd.openxmlformats-officedocument.presentationml.tags+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diagrams/data11.xml" ContentType="application/vnd.openxmlformats-officedocument.drawingml.diagramData+xml"/>
  <Default Extension="wmf" ContentType="image/x-wmf"/>
  <Default Extension="rels" ContentType="application/vnd.openxmlformats-package.relationships+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22"/>
  </p:notesMasterIdLst>
  <p:handoutMasterIdLst>
    <p:handoutMasterId r:id="rId23"/>
  </p:handoutMasterIdLst>
  <p:sldIdLst>
    <p:sldId id="309" r:id="rId3"/>
    <p:sldId id="323" r:id="rId4"/>
    <p:sldId id="335" r:id="rId5"/>
    <p:sldId id="321" r:id="rId6"/>
    <p:sldId id="331" r:id="rId7"/>
    <p:sldId id="322" r:id="rId8"/>
    <p:sldId id="324" r:id="rId9"/>
    <p:sldId id="336" r:id="rId10"/>
    <p:sldId id="325" r:id="rId11"/>
    <p:sldId id="326" r:id="rId12"/>
    <p:sldId id="334" r:id="rId13"/>
    <p:sldId id="338" r:id="rId14"/>
    <p:sldId id="327" r:id="rId15"/>
    <p:sldId id="337" r:id="rId16"/>
    <p:sldId id="328" r:id="rId17"/>
    <p:sldId id="329" r:id="rId18"/>
    <p:sldId id="330" r:id="rId19"/>
    <p:sldId id="340" r:id="rId20"/>
    <p:sldId id="339" r:id="rId21"/>
  </p:sldIdLst>
  <p:sldSz cx="9144000" cy="6858000" type="screen4x3"/>
  <p:notesSz cx="6797675" cy="9926638"/>
  <p:defaultTextStyle>
    <a:defPPr>
      <a:defRPr lang="cs-CZ"/>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80379B"/>
    <a:srgbClr val="A9AAAE"/>
    <a:srgbClr val="68676C"/>
    <a:srgbClr val="DFE1E2"/>
    <a:srgbClr val="F6F6F7"/>
    <a:srgbClr val="DFE0E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7" autoAdjust="0"/>
    <p:restoredTop sz="94747" autoAdjust="0"/>
  </p:normalViewPr>
  <p:slideViewPr>
    <p:cSldViewPr>
      <p:cViewPr varScale="1">
        <p:scale>
          <a:sx n="85" d="100"/>
          <a:sy n="85" d="100"/>
        </p:scale>
        <p:origin x="-78" y="-438"/>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3276" y="-11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4DC5C5-B5A8-4A20-9F8E-D090464D1800}" type="doc">
      <dgm:prSet loTypeId="urn:microsoft.com/office/officeart/2005/8/layout/default" loCatId="list" qsTypeId="urn:microsoft.com/office/officeart/2005/8/quickstyle/simple3" qsCatId="simple" csTypeId="urn:microsoft.com/office/officeart/2005/8/colors/accent0_3" csCatId="mainScheme"/>
      <dgm:spPr/>
      <dgm:t>
        <a:bodyPr/>
        <a:lstStyle/>
        <a:p>
          <a:endParaRPr lang="cs-CZ"/>
        </a:p>
      </dgm:t>
    </dgm:pt>
    <dgm:pt modelId="{E82FEB11-F2AC-4D0C-B151-5BD34B084FF4}">
      <dgm:prSet/>
      <dgm:spPr/>
      <dgm:t>
        <a:bodyPr/>
        <a:lstStyle/>
        <a:p>
          <a:pPr rtl="0"/>
          <a:r>
            <a:rPr lang="cs-CZ" b="1" cap="none" spc="0" dirty="0" smtClean="0">
              <a:ln w="18000">
                <a:prstDash val="solid"/>
                <a:miter lim="800000"/>
              </a:ln>
              <a:effectLst>
                <a:glow rad="63500">
                  <a:schemeClr val="accent2">
                    <a:satMod val="175000"/>
                    <a:alpha val="40000"/>
                  </a:schemeClr>
                </a:glow>
                <a:outerShdw blurRad="25500" dist="23000" dir="7020000" algn="tl">
                  <a:srgbClr val="000000">
                    <a:alpha val="50000"/>
                  </a:srgbClr>
                </a:outerShdw>
              </a:effectLst>
            </a:rPr>
            <a:t>I. ÚS 453/03 – Novinář může být pojímán jako veřejná osoba.</a:t>
          </a:r>
          <a:endParaRPr lang="cs-CZ" b="1" cap="none" spc="0" dirty="0">
            <a:ln w="18000">
              <a:prstDash val="solid"/>
              <a:miter lim="800000"/>
            </a:ln>
            <a:effectLst>
              <a:glow rad="63500">
                <a:schemeClr val="accent2">
                  <a:satMod val="175000"/>
                  <a:alpha val="40000"/>
                </a:schemeClr>
              </a:glow>
              <a:outerShdw blurRad="25500" dist="23000" dir="7020000" algn="tl">
                <a:srgbClr val="000000">
                  <a:alpha val="50000"/>
                </a:srgbClr>
              </a:outerShdw>
            </a:effectLst>
          </a:endParaRPr>
        </a:p>
      </dgm:t>
    </dgm:pt>
    <dgm:pt modelId="{7D48F4A4-1712-437E-A6DF-2D153B94D0AB}" type="parTrans" cxnId="{486E9880-814A-4E13-90EF-0925C4D27E90}">
      <dgm:prSet/>
      <dgm:spPr/>
      <dgm:t>
        <a:bodyPr/>
        <a:lstStyle/>
        <a:p>
          <a:endParaRPr lang="cs-CZ" b="1" cap="none" spc="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F6C2F62D-F816-4FBE-B9C0-752B3DE45DEF}" type="sibTrans" cxnId="{486E9880-814A-4E13-90EF-0925C4D27E90}">
      <dgm:prSet/>
      <dgm:spPr/>
      <dgm:t>
        <a:bodyPr/>
        <a:lstStyle/>
        <a:p>
          <a:endParaRPr lang="cs-CZ" b="1" cap="none" spc="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4B6041F9-3306-46B8-91E4-41EAFE4F20D2}" type="pres">
      <dgm:prSet presAssocID="{FE4DC5C5-B5A8-4A20-9F8E-D090464D1800}" presName="diagram" presStyleCnt="0">
        <dgm:presLayoutVars>
          <dgm:dir/>
          <dgm:resizeHandles val="exact"/>
        </dgm:presLayoutVars>
      </dgm:prSet>
      <dgm:spPr/>
      <dgm:t>
        <a:bodyPr/>
        <a:lstStyle/>
        <a:p>
          <a:endParaRPr lang="cs-CZ"/>
        </a:p>
      </dgm:t>
    </dgm:pt>
    <dgm:pt modelId="{871861FF-34C3-4774-A40F-0CE4C9F2DB79}" type="pres">
      <dgm:prSet presAssocID="{E82FEB11-F2AC-4D0C-B151-5BD34B084FF4}" presName="node" presStyleLbl="node1" presStyleIdx="0" presStyleCnt="1">
        <dgm:presLayoutVars>
          <dgm:bulletEnabled val="1"/>
        </dgm:presLayoutVars>
      </dgm:prSet>
      <dgm:spPr/>
      <dgm:t>
        <a:bodyPr/>
        <a:lstStyle/>
        <a:p>
          <a:endParaRPr lang="cs-CZ"/>
        </a:p>
      </dgm:t>
    </dgm:pt>
  </dgm:ptLst>
  <dgm:cxnLst>
    <dgm:cxn modelId="{E1283DD6-5C9A-47B3-8B95-C206928385F7}" type="presOf" srcId="{E82FEB11-F2AC-4D0C-B151-5BD34B084FF4}" destId="{871861FF-34C3-4774-A40F-0CE4C9F2DB79}" srcOrd="0" destOrd="0" presId="urn:microsoft.com/office/officeart/2005/8/layout/default"/>
    <dgm:cxn modelId="{0E94389B-931B-456D-AB67-EFF1F82A8912}" type="presOf" srcId="{FE4DC5C5-B5A8-4A20-9F8E-D090464D1800}" destId="{4B6041F9-3306-46B8-91E4-41EAFE4F20D2}" srcOrd="0" destOrd="0" presId="urn:microsoft.com/office/officeart/2005/8/layout/default"/>
    <dgm:cxn modelId="{486E9880-814A-4E13-90EF-0925C4D27E90}" srcId="{FE4DC5C5-B5A8-4A20-9F8E-D090464D1800}" destId="{E82FEB11-F2AC-4D0C-B151-5BD34B084FF4}" srcOrd="0" destOrd="0" parTransId="{7D48F4A4-1712-437E-A6DF-2D153B94D0AB}" sibTransId="{F6C2F62D-F816-4FBE-B9C0-752B3DE45DEF}"/>
    <dgm:cxn modelId="{723B39B7-F393-4588-ABE8-B0382D3E6299}" type="presParOf" srcId="{4B6041F9-3306-46B8-91E4-41EAFE4F20D2}" destId="{871861FF-34C3-4774-A40F-0CE4C9F2DB79}" srcOrd="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6E9C2BE-E292-4C19-AFBE-76CB9DB7F956}" type="doc">
      <dgm:prSet loTypeId="urn:microsoft.com/office/officeart/2005/8/layout/default" loCatId="list" qsTypeId="urn:microsoft.com/office/officeart/2005/8/quickstyle/3d2" qsCatId="3D" csTypeId="urn:microsoft.com/office/officeart/2005/8/colors/accent0_3" csCatId="mainScheme" phldr="1"/>
      <dgm:spPr/>
      <dgm:t>
        <a:bodyPr/>
        <a:lstStyle/>
        <a:p>
          <a:endParaRPr lang="cs-CZ"/>
        </a:p>
      </dgm:t>
    </dgm:pt>
    <dgm:pt modelId="{E576B0AC-0BC8-4932-AA82-C8A654CFB0F3}">
      <dgm:prSet/>
      <dgm:spPr/>
      <dgm:t>
        <a:bodyPr/>
        <a:lstStyle/>
        <a:p>
          <a:pPr algn="just" rtl="0"/>
          <a:r>
            <a:rPr lang="cs-CZ" dirty="0" smtClean="0"/>
            <a:t>Žádost o  uveřejnění odpovědi  nebo dodatečného sdělení </a:t>
          </a:r>
          <a:r>
            <a:rPr lang="cs-CZ" b="1" dirty="0" smtClean="0"/>
            <a:t>musí mít písemnou formu a musí z ní být  zřejmé, v čem se skutkové  tvrzení, obsažené v uveřejněném  sdělení, dotýká cti, důstojnosti nebo  soukromí fyzické osoby,  anebo jména nebo  dobré pověsti právnické osoby. Součástí žádosti musí být též návrh znění odpovědi nebo dodatečného sdělení</a:t>
          </a:r>
          <a:r>
            <a:rPr lang="cs-CZ" dirty="0" smtClean="0"/>
            <a:t>.</a:t>
          </a:r>
          <a:endParaRPr lang="cs-CZ" dirty="0"/>
        </a:p>
      </dgm:t>
    </dgm:pt>
    <dgm:pt modelId="{71577E54-59EE-4C1A-B563-F9F6998D8821}" type="parTrans" cxnId="{9F1CE1A3-0825-4492-B980-E5634F802E0A}">
      <dgm:prSet/>
      <dgm:spPr/>
      <dgm:t>
        <a:bodyPr/>
        <a:lstStyle/>
        <a:p>
          <a:endParaRPr lang="cs-CZ"/>
        </a:p>
      </dgm:t>
    </dgm:pt>
    <dgm:pt modelId="{BF9BA528-0E0A-4F84-AD2B-843FFB009C14}" type="sibTrans" cxnId="{9F1CE1A3-0825-4492-B980-E5634F802E0A}">
      <dgm:prSet/>
      <dgm:spPr/>
      <dgm:t>
        <a:bodyPr/>
        <a:lstStyle/>
        <a:p>
          <a:endParaRPr lang="cs-CZ"/>
        </a:p>
      </dgm:t>
    </dgm:pt>
    <dgm:pt modelId="{E3B98E0E-6FE2-4003-8161-9C68F6B18732}" type="pres">
      <dgm:prSet presAssocID="{06E9C2BE-E292-4C19-AFBE-76CB9DB7F956}" presName="diagram" presStyleCnt="0">
        <dgm:presLayoutVars>
          <dgm:dir/>
          <dgm:resizeHandles val="exact"/>
        </dgm:presLayoutVars>
      </dgm:prSet>
      <dgm:spPr/>
      <dgm:t>
        <a:bodyPr/>
        <a:lstStyle/>
        <a:p>
          <a:endParaRPr lang="cs-CZ"/>
        </a:p>
      </dgm:t>
    </dgm:pt>
    <dgm:pt modelId="{092179F1-0B21-45EC-BFFC-5D5E6E835650}" type="pres">
      <dgm:prSet presAssocID="{E576B0AC-0BC8-4932-AA82-C8A654CFB0F3}" presName="node" presStyleLbl="node1" presStyleIdx="0" presStyleCnt="1" custScaleX="122680">
        <dgm:presLayoutVars>
          <dgm:bulletEnabled val="1"/>
        </dgm:presLayoutVars>
      </dgm:prSet>
      <dgm:spPr>
        <a:prstGeom prst="roundRect">
          <a:avLst/>
        </a:prstGeom>
      </dgm:spPr>
      <dgm:t>
        <a:bodyPr/>
        <a:lstStyle/>
        <a:p>
          <a:endParaRPr lang="cs-CZ"/>
        </a:p>
      </dgm:t>
    </dgm:pt>
  </dgm:ptLst>
  <dgm:cxnLst>
    <dgm:cxn modelId="{4318C93E-80C0-4BD4-85A7-012C93F6B8E6}" type="presOf" srcId="{E576B0AC-0BC8-4932-AA82-C8A654CFB0F3}" destId="{092179F1-0B21-45EC-BFFC-5D5E6E835650}" srcOrd="0" destOrd="0" presId="urn:microsoft.com/office/officeart/2005/8/layout/default"/>
    <dgm:cxn modelId="{98FD885E-4CBF-49F2-AA81-A62E2A154ED9}" type="presOf" srcId="{06E9C2BE-E292-4C19-AFBE-76CB9DB7F956}" destId="{E3B98E0E-6FE2-4003-8161-9C68F6B18732}" srcOrd="0" destOrd="0" presId="urn:microsoft.com/office/officeart/2005/8/layout/default"/>
    <dgm:cxn modelId="{9F1CE1A3-0825-4492-B980-E5634F802E0A}" srcId="{06E9C2BE-E292-4C19-AFBE-76CB9DB7F956}" destId="{E576B0AC-0BC8-4932-AA82-C8A654CFB0F3}" srcOrd="0" destOrd="0" parTransId="{71577E54-59EE-4C1A-B563-F9F6998D8821}" sibTransId="{BF9BA528-0E0A-4F84-AD2B-843FFB009C14}"/>
    <dgm:cxn modelId="{D8A40FA8-56CD-4541-9B6C-1B15EB840D2B}" type="presParOf" srcId="{E3B98E0E-6FE2-4003-8161-9C68F6B18732}" destId="{092179F1-0B21-45EC-BFFC-5D5E6E835650}" srcOrd="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E36BDB9-3332-41BF-A1D9-1754FF623CB3}" type="doc">
      <dgm:prSet loTypeId="urn:microsoft.com/office/officeart/2005/8/layout/vList2" loCatId="list" qsTypeId="urn:microsoft.com/office/officeart/2005/8/quickstyle/simple1#5" qsCatId="simple" csTypeId="urn:microsoft.com/office/officeart/2005/8/colors/accent0_3" csCatId="mainScheme" phldr="1"/>
      <dgm:spPr/>
      <dgm:t>
        <a:bodyPr/>
        <a:lstStyle/>
        <a:p>
          <a:endParaRPr lang="cs-CZ"/>
        </a:p>
      </dgm:t>
    </dgm:pt>
    <dgm:pt modelId="{495144BF-D2D8-4FD9-B759-917E660D165F}">
      <dgm:prSet custT="1"/>
      <dgm:spPr/>
      <dgm:t>
        <a:bodyPr/>
        <a:lstStyle/>
        <a:p>
          <a:pPr rtl="0"/>
          <a:r>
            <a:rPr lang="cs-CZ" sz="2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Odpověď  nebo  dodatečné  sdělení  je  vydavatel povinen uveřejnit</a:t>
          </a:r>
          <a:endParaRPr lang="cs-CZ"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B35E9618-1C26-4890-BA92-D411F5778461}" type="parTrans" cxnId="{346C3070-5C8B-4632-BD69-EFA43E159C1F}">
      <dgm:prSet/>
      <dgm:spPr/>
      <dgm:t>
        <a:bodyPr/>
        <a:lstStyle/>
        <a:p>
          <a:endParaRPr lang="cs-CZ"/>
        </a:p>
      </dgm:t>
    </dgm:pt>
    <dgm:pt modelId="{97314CAE-5611-4843-9A98-D0ED078D2428}" type="sibTrans" cxnId="{346C3070-5C8B-4632-BD69-EFA43E159C1F}">
      <dgm:prSet/>
      <dgm:spPr/>
      <dgm:t>
        <a:bodyPr/>
        <a:lstStyle/>
        <a:p>
          <a:endParaRPr lang="cs-CZ"/>
        </a:p>
      </dgm:t>
    </dgm:pt>
    <dgm:pt modelId="{F61FE13D-1368-4C04-83F8-F43574CB536A}" type="pres">
      <dgm:prSet presAssocID="{7E36BDB9-3332-41BF-A1D9-1754FF623CB3}" presName="linear" presStyleCnt="0">
        <dgm:presLayoutVars>
          <dgm:animLvl val="lvl"/>
          <dgm:resizeHandles val="exact"/>
        </dgm:presLayoutVars>
      </dgm:prSet>
      <dgm:spPr/>
      <dgm:t>
        <a:bodyPr/>
        <a:lstStyle/>
        <a:p>
          <a:endParaRPr lang="cs-CZ"/>
        </a:p>
      </dgm:t>
    </dgm:pt>
    <dgm:pt modelId="{09BB0183-A99A-4CE9-BDA7-8F8FDA1ACBE1}" type="pres">
      <dgm:prSet presAssocID="{495144BF-D2D8-4FD9-B759-917E660D165F}" presName="parentText" presStyleLbl="node1" presStyleIdx="0" presStyleCnt="1">
        <dgm:presLayoutVars>
          <dgm:chMax val="0"/>
          <dgm:bulletEnabled val="1"/>
        </dgm:presLayoutVars>
      </dgm:prSet>
      <dgm:spPr/>
      <dgm:t>
        <a:bodyPr/>
        <a:lstStyle/>
        <a:p>
          <a:endParaRPr lang="cs-CZ"/>
        </a:p>
      </dgm:t>
    </dgm:pt>
  </dgm:ptLst>
  <dgm:cxnLst>
    <dgm:cxn modelId="{C128B99F-ECFB-46F7-A1F8-0CC9264BD681}" type="presOf" srcId="{495144BF-D2D8-4FD9-B759-917E660D165F}" destId="{09BB0183-A99A-4CE9-BDA7-8F8FDA1ACBE1}" srcOrd="0" destOrd="0" presId="urn:microsoft.com/office/officeart/2005/8/layout/vList2"/>
    <dgm:cxn modelId="{551E9CC1-1339-456F-9EB2-2EC16B02370A}" type="presOf" srcId="{7E36BDB9-3332-41BF-A1D9-1754FF623CB3}" destId="{F61FE13D-1368-4C04-83F8-F43574CB536A}" srcOrd="0" destOrd="0" presId="urn:microsoft.com/office/officeart/2005/8/layout/vList2"/>
    <dgm:cxn modelId="{346C3070-5C8B-4632-BD69-EFA43E159C1F}" srcId="{7E36BDB9-3332-41BF-A1D9-1754FF623CB3}" destId="{495144BF-D2D8-4FD9-B759-917E660D165F}" srcOrd="0" destOrd="0" parTransId="{B35E9618-1C26-4890-BA92-D411F5778461}" sibTransId="{97314CAE-5611-4843-9A98-D0ED078D2428}"/>
    <dgm:cxn modelId="{83FD98E8-3884-444C-92D3-EFBE687A758A}" type="presParOf" srcId="{F61FE13D-1368-4C04-83F8-F43574CB536A}" destId="{09BB0183-A99A-4CE9-BDA7-8F8FDA1ACBE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4C0BCC8-7346-4A78-B323-6C83CADDB734}" type="doc">
      <dgm:prSet loTypeId="urn:microsoft.com/office/officeart/2005/8/layout/default" loCatId="list" qsTypeId="urn:microsoft.com/office/officeart/2005/8/quickstyle/simple4" qsCatId="simple" csTypeId="urn:microsoft.com/office/officeart/2005/8/colors/accent0_3" csCatId="mainScheme"/>
      <dgm:spPr/>
      <dgm:t>
        <a:bodyPr/>
        <a:lstStyle/>
        <a:p>
          <a:endParaRPr lang="cs-CZ"/>
        </a:p>
      </dgm:t>
    </dgm:pt>
    <dgm:pt modelId="{90F34E4C-5882-4AAF-B24A-9B0B51BC5507}">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ve stejném  periodickém tisku, v němž  bylo uveřejněno napadené sdělení, a to obdobným způsobem. </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C415FE9A-4F6E-496C-B006-EE943000D883}" type="parTrans" cxnId="{11B6A67E-2B49-48BE-94C7-BE30F8E93CC5}">
      <dgm:prSet/>
      <dgm:spPr/>
      <dgm:t>
        <a:bodyPr/>
        <a:lstStyle/>
        <a:p>
          <a:endParaRPr lang="cs-CZ"/>
        </a:p>
      </dgm:t>
    </dgm:pt>
    <dgm:pt modelId="{BE32239A-B328-4D50-9CD9-3C3835456274}" type="sibTrans" cxnId="{11B6A67E-2B49-48BE-94C7-BE30F8E93CC5}">
      <dgm:prSet/>
      <dgm:spPr/>
      <dgm:t>
        <a:bodyPr/>
        <a:lstStyle/>
        <a:p>
          <a:endParaRPr lang="cs-CZ"/>
        </a:p>
      </dgm:t>
    </dgm:pt>
    <dgm:pt modelId="{6C0C33D2-5ABC-4740-8D32-E724369B2A19}">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s výslovným označením "odpověď " nebo "dodatečné sdělení",</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B852D43D-7F37-40FA-B404-B88D36BAD0F9}" type="parTrans" cxnId="{34BA8A42-D293-4FAE-8BC5-7AEC25FB38BB}">
      <dgm:prSet/>
      <dgm:spPr/>
      <dgm:t>
        <a:bodyPr/>
        <a:lstStyle/>
        <a:p>
          <a:endParaRPr lang="cs-CZ"/>
        </a:p>
      </dgm:t>
    </dgm:pt>
    <dgm:pt modelId="{02D28406-68CD-4E26-9C7E-AE36188D2CBE}" type="sibTrans" cxnId="{34BA8A42-D293-4FAE-8BC5-7AEC25FB38BB}">
      <dgm:prSet/>
      <dgm:spPr/>
      <dgm:t>
        <a:bodyPr/>
        <a:lstStyle/>
        <a:p>
          <a:endParaRPr lang="cs-CZ"/>
        </a:p>
      </dgm:t>
    </dgm:pt>
    <dgm:pt modelId="{14F017BB-1351-4E4A-A7D6-A581592C4B79}">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na vlastní náklady,</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73DE67C0-94EE-48F3-9F01-5CDE36B79B85}" type="parTrans" cxnId="{F345C8DA-CD0F-47C9-8B9A-30D9602B3489}">
      <dgm:prSet/>
      <dgm:spPr/>
      <dgm:t>
        <a:bodyPr/>
        <a:lstStyle/>
        <a:p>
          <a:endParaRPr lang="cs-CZ"/>
        </a:p>
      </dgm:t>
    </dgm:pt>
    <dgm:pt modelId="{256E193E-1365-4699-A37B-6A3156920FDA}" type="sibTrans" cxnId="{F345C8DA-CD0F-47C9-8B9A-30D9602B3489}">
      <dgm:prSet/>
      <dgm:spPr/>
      <dgm:t>
        <a:bodyPr/>
        <a:lstStyle/>
        <a:p>
          <a:endParaRPr lang="cs-CZ"/>
        </a:p>
      </dgm:t>
    </dgm:pt>
    <dgm:pt modelId="{F1852513-723D-4321-A1A2-3B75BE9687AA}">
      <dgm:prSet/>
      <dgm:spPr/>
      <dgm:t>
        <a:bodyPr/>
        <a:lstStyle/>
        <a:p>
          <a:pPr rtl="0"/>
          <a:r>
            <a:rPr lang="cs-CZ" b="1" cap="none" spc="0" dirty="0" smtClean="0">
              <a:ln w="900" cmpd="sng">
                <a:prstDash val="solid"/>
              </a:ln>
              <a:effectLst>
                <a:innerShdw blurRad="101600" dist="76200" dir="5400000">
                  <a:schemeClr val="accent1">
                    <a:satMod val="190000"/>
                    <a:tint val="100000"/>
                    <a:alpha val="74000"/>
                  </a:schemeClr>
                </a:innerShdw>
              </a:effectLst>
            </a:rPr>
            <a:t>v témže jazyce, ve kterém bylo uveřejněno napadené sdělení,</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BB9BEB2C-2684-4CAC-B62B-ABAE4203D9A0}" type="parTrans" cxnId="{0B51854E-D4C3-4002-BD0E-5C90BC034FE7}">
      <dgm:prSet/>
      <dgm:spPr/>
      <dgm:t>
        <a:bodyPr/>
        <a:lstStyle/>
        <a:p>
          <a:endParaRPr lang="cs-CZ"/>
        </a:p>
      </dgm:t>
    </dgm:pt>
    <dgm:pt modelId="{966768A9-B771-4E5A-8482-DA5E99BAECB8}" type="sibTrans" cxnId="{0B51854E-D4C3-4002-BD0E-5C90BC034FE7}">
      <dgm:prSet/>
      <dgm:spPr/>
      <dgm:t>
        <a:bodyPr/>
        <a:lstStyle/>
        <a:p>
          <a:endParaRPr lang="cs-CZ"/>
        </a:p>
      </dgm:t>
    </dgm:pt>
    <dgm:pt modelId="{359F16E9-B3BB-467E-856F-68C9EBE099AE}">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s uvedením   jména   a   příjmení   nebo   názvu  osoby,  která  o uveřejnění odpovědi nebo dodatečného sdělení žádá.</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4C850547-1AAA-4154-9BFD-3A180B8F0773}" type="parTrans" cxnId="{B3E14BB2-3F53-43B8-97E6-7221EF3266BB}">
      <dgm:prSet/>
      <dgm:spPr/>
      <dgm:t>
        <a:bodyPr/>
        <a:lstStyle/>
        <a:p>
          <a:endParaRPr lang="cs-CZ"/>
        </a:p>
      </dgm:t>
    </dgm:pt>
    <dgm:pt modelId="{D6129198-4892-4C7F-993D-D5CD1CB15D8D}" type="sibTrans" cxnId="{B3E14BB2-3F53-43B8-97E6-7221EF3266BB}">
      <dgm:prSet/>
      <dgm:spPr/>
      <dgm:t>
        <a:bodyPr/>
        <a:lstStyle/>
        <a:p>
          <a:endParaRPr lang="cs-CZ"/>
        </a:p>
      </dgm:t>
    </dgm:pt>
    <dgm:pt modelId="{1F7ACF7E-6967-4646-84CB-5102CC4A8E44}" type="pres">
      <dgm:prSet presAssocID="{B4C0BCC8-7346-4A78-B323-6C83CADDB734}" presName="diagram" presStyleCnt="0">
        <dgm:presLayoutVars>
          <dgm:dir/>
          <dgm:resizeHandles val="exact"/>
        </dgm:presLayoutVars>
      </dgm:prSet>
      <dgm:spPr/>
      <dgm:t>
        <a:bodyPr/>
        <a:lstStyle/>
        <a:p>
          <a:endParaRPr lang="cs-CZ"/>
        </a:p>
      </dgm:t>
    </dgm:pt>
    <dgm:pt modelId="{AEBB2E6B-0BFC-468A-B527-0790245DB74C}" type="pres">
      <dgm:prSet presAssocID="{90F34E4C-5882-4AAF-B24A-9B0B51BC5507}" presName="node" presStyleLbl="node1" presStyleIdx="0" presStyleCnt="5">
        <dgm:presLayoutVars>
          <dgm:bulletEnabled val="1"/>
        </dgm:presLayoutVars>
      </dgm:prSet>
      <dgm:spPr/>
      <dgm:t>
        <a:bodyPr/>
        <a:lstStyle/>
        <a:p>
          <a:endParaRPr lang="cs-CZ"/>
        </a:p>
      </dgm:t>
    </dgm:pt>
    <dgm:pt modelId="{B8FC4C71-D7C8-4A1A-9B26-320DC0C2457A}" type="pres">
      <dgm:prSet presAssocID="{BE32239A-B328-4D50-9CD9-3C3835456274}" presName="sibTrans" presStyleCnt="0"/>
      <dgm:spPr/>
    </dgm:pt>
    <dgm:pt modelId="{F7088C02-BC7E-4B2C-B51E-5518945C5BCA}" type="pres">
      <dgm:prSet presAssocID="{6C0C33D2-5ABC-4740-8D32-E724369B2A19}" presName="node" presStyleLbl="node1" presStyleIdx="1" presStyleCnt="5">
        <dgm:presLayoutVars>
          <dgm:bulletEnabled val="1"/>
        </dgm:presLayoutVars>
      </dgm:prSet>
      <dgm:spPr/>
      <dgm:t>
        <a:bodyPr/>
        <a:lstStyle/>
        <a:p>
          <a:endParaRPr lang="cs-CZ"/>
        </a:p>
      </dgm:t>
    </dgm:pt>
    <dgm:pt modelId="{F66AD642-AFDB-44A3-9A6D-41BB259844D0}" type="pres">
      <dgm:prSet presAssocID="{02D28406-68CD-4E26-9C7E-AE36188D2CBE}" presName="sibTrans" presStyleCnt="0"/>
      <dgm:spPr/>
    </dgm:pt>
    <dgm:pt modelId="{1664A7D6-9DD6-4BAB-A047-BF574A429C8B}" type="pres">
      <dgm:prSet presAssocID="{14F017BB-1351-4E4A-A7D6-A581592C4B79}" presName="node" presStyleLbl="node1" presStyleIdx="2" presStyleCnt="5">
        <dgm:presLayoutVars>
          <dgm:bulletEnabled val="1"/>
        </dgm:presLayoutVars>
      </dgm:prSet>
      <dgm:spPr/>
      <dgm:t>
        <a:bodyPr/>
        <a:lstStyle/>
        <a:p>
          <a:endParaRPr lang="cs-CZ"/>
        </a:p>
      </dgm:t>
    </dgm:pt>
    <dgm:pt modelId="{08C08BA7-4F6B-4B05-8444-434FA45EF007}" type="pres">
      <dgm:prSet presAssocID="{256E193E-1365-4699-A37B-6A3156920FDA}" presName="sibTrans" presStyleCnt="0"/>
      <dgm:spPr/>
    </dgm:pt>
    <dgm:pt modelId="{437F1E89-67E1-4F2F-8AC4-A24C06812C73}" type="pres">
      <dgm:prSet presAssocID="{F1852513-723D-4321-A1A2-3B75BE9687AA}" presName="node" presStyleLbl="node1" presStyleIdx="3" presStyleCnt="5">
        <dgm:presLayoutVars>
          <dgm:bulletEnabled val="1"/>
        </dgm:presLayoutVars>
      </dgm:prSet>
      <dgm:spPr/>
      <dgm:t>
        <a:bodyPr/>
        <a:lstStyle/>
        <a:p>
          <a:endParaRPr lang="cs-CZ"/>
        </a:p>
      </dgm:t>
    </dgm:pt>
    <dgm:pt modelId="{9D9A481C-D51D-4FAB-ACF7-F7A2D0F6B753}" type="pres">
      <dgm:prSet presAssocID="{966768A9-B771-4E5A-8482-DA5E99BAECB8}" presName="sibTrans" presStyleCnt="0"/>
      <dgm:spPr/>
    </dgm:pt>
    <dgm:pt modelId="{F829F0D4-41C4-48DD-9E81-FEC720758CCB}" type="pres">
      <dgm:prSet presAssocID="{359F16E9-B3BB-467E-856F-68C9EBE099AE}" presName="node" presStyleLbl="node1" presStyleIdx="4" presStyleCnt="5">
        <dgm:presLayoutVars>
          <dgm:bulletEnabled val="1"/>
        </dgm:presLayoutVars>
      </dgm:prSet>
      <dgm:spPr/>
      <dgm:t>
        <a:bodyPr/>
        <a:lstStyle/>
        <a:p>
          <a:endParaRPr lang="cs-CZ"/>
        </a:p>
      </dgm:t>
    </dgm:pt>
  </dgm:ptLst>
  <dgm:cxnLst>
    <dgm:cxn modelId="{11B6A67E-2B49-48BE-94C7-BE30F8E93CC5}" srcId="{B4C0BCC8-7346-4A78-B323-6C83CADDB734}" destId="{90F34E4C-5882-4AAF-B24A-9B0B51BC5507}" srcOrd="0" destOrd="0" parTransId="{C415FE9A-4F6E-496C-B006-EE943000D883}" sibTransId="{BE32239A-B328-4D50-9CD9-3C3835456274}"/>
    <dgm:cxn modelId="{0B51854E-D4C3-4002-BD0E-5C90BC034FE7}" srcId="{B4C0BCC8-7346-4A78-B323-6C83CADDB734}" destId="{F1852513-723D-4321-A1A2-3B75BE9687AA}" srcOrd="3" destOrd="0" parTransId="{BB9BEB2C-2684-4CAC-B62B-ABAE4203D9A0}" sibTransId="{966768A9-B771-4E5A-8482-DA5E99BAECB8}"/>
    <dgm:cxn modelId="{CBB2EFD6-644D-4BD3-93A5-AE1E7213334F}" type="presOf" srcId="{90F34E4C-5882-4AAF-B24A-9B0B51BC5507}" destId="{AEBB2E6B-0BFC-468A-B527-0790245DB74C}" srcOrd="0" destOrd="0" presId="urn:microsoft.com/office/officeart/2005/8/layout/default"/>
    <dgm:cxn modelId="{F54F1676-31B9-46F9-9B4C-405DFD8865D9}" type="presOf" srcId="{6C0C33D2-5ABC-4740-8D32-E724369B2A19}" destId="{F7088C02-BC7E-4B2C-B51E-5518945C5BCA}" srcOrd="0" destOrd="0" presId="urn:microsoft.com/office/officeart/2005/8/layout/default"/>
    <dgm:cxn modelId="{9283784C-CDF5-4862-8270-371B38071922}" type="presOf" srcId="{F1852513-723D-4321-A1A2-3B75BE9687AA}" destId="{437F1E89-67E1-4F2F-8AC4-A24C06812C73}" srcOrd="0" destOrd="0" presId="urn:microsoft.com/office/officeart/2005/8/layout/default"/>
    <dgm:cxn modelId="{B3E14BB2-3F53-43B8-97E6-7221EF3266BB}" srcId="{B4C0BCC8-7346-4A78-B323-6C83CADDB734}" destId="{359F16E9-B3BB-467E-856F-68C9EBE099AE}" srcOrd="4" destOrd="0" parTransId="{4C850547-1AAA-4154-9BFD-3A180B8F0773}" sibTransId="{D6129198-4892-4C7F-993D-D5CD1CB15D8D}"/>
    <dgm:cxn modelId="{34BA8A42-D293-4FAE-8BC5-7AEC25FB38BB}" srcId="{B4C0BCC8-7346-4A78-B323-6C83CADDB734}" destId="{6C0C33D2-5ABC-4740-8D32-E724369B2A19}" srcOrd="1" destOrd="0" parTransId="{B852D43D-7F37-40FA-B404-B88D36BAD0F9}" sibTransId="{02D28406-68CD-4E26-9C7E-AE36188D2CBE}"/>
    <dgm:cxn modelId="{F345C8DA-CD0F-47C9-8B9A-30D9602B3489}" srcId="{B4C0BCC8-7346-4A78-B323-6C83CADDB734}" destId="{14F017BB-1351-4E4A-A7D6-A581592C4B79}" srcOrd="2" destOrd="0" parTransId="{73DE67C0-94EE-48F3-9F01-5CDE36B79B85}" sibTransId="{256E193E-1365-4699-A37B-6A3156920FDA}"/>
    <dgm:cxn modelId="{E2A860BF-0B77-492A-A5B8-1AAC4071F453}" type="presOf" srcId="{14F017BB-1351-4E4A-A7D6-A581592C4B79}" destId="{1664A7D6-9DD6-4BAB-A047-BF574A429C8B}" srcOrd="0" destOrd="0" presId="urn:microsoft.com/office/officeart/2005/8/layout/default"/>
    <dgm:cxn modelId="{EA4AF4D9-EE4F-4FBA-B2E5-36D93C12086E}" type="presOf" srcId="{B4C0BCC8-7346-4A78-B323-6C83CADDB734}" destId="{1F7ACF7E-6967-4646-84CB-5102CC4A8E44}" srcOrd="0" destOrd="0" presId="urn:microsoft.com/office/officeart/2005/8/layout/default"/>
    <dgm:cxn modelId="{C9792F51-9A91-4701-BD26-DF25D6294D85}" type="presOf" srcId="{359F16E9-B3BB-467E-856F-68C9EBE099AE}" destId="{F829F0D4-41C4-48DD-9E81-FEC720758CCB}" srcOrd="0" destOrd="0" presId="urn:microsoft.com/office/officeart/2005/8/layout/default"/>
    <dgm:cxn modelId="{08221A26-2E64-4643-A5D7-9914E6D532AB}" type="presParOf" srcId="{1F7ACF7E-6967-4646-84CB-5102CC4A8E44}" destId="{AEBB2E6B-0BFC-468A-B527-0790245DB74C}" srcOrd="0" destOrd="0" presId="urn:microsoft.com/office/officeart/2005/8/layout/default"/>
    <dgm:cxn modelId="{76DF4C4E-C73B-4DD6-92E4-2D302850909A}" type="presParOf" srcId="{1F7ACF7E-6967-4646-84CB-5102CC4A8E44}" destId="{B8FC4C71-D7C8-4A1A-9B26-320DC0C2457A}" srcOrd="1" destOrd="0" presId="urn:microsoft.com/office/officeart/2005/8/layout/default"/>
    <dgm:cxn modelId="{3BC4F1BB-D72D-4F7E-9B20-C06C86DC46C5}" type="presParOf" srcId="{1F7ACF7E-6967-4646-84CB-5102CC4A8E44}" destId="{F7088C02-BC7E-4B2C-B51E-5518945C5BCA}" srcOrd="2" destOrd="0" presId="urn:microsoft.com/office/officeart/2005/8/layout/default"/>
    <dgm:cxn modelId="{84651561-EC91-4D59-A547-E06887E2663F}" type="presParOf" srcId="{1F7ACF7E-6967-4646-84CB-5102CC4A8E44}" destId="{F66AD642-AFDB-44A3-9A6D-41BB259844D0}" srcOrd="3" destOrd="0" presId="urn:microsoft.com/office/officeart/2005/8/layout/default"/>
    <dgm:cxn modelId="{C74A7EAF-5507-41BF-9F94-9D2E42ECD2C4}" type="presParOf" srcId="{1F7ACF7E-6967-4646-84CB-5102CC4A8E44}" destId="{1664A7D6-9DD6-4BAB-A047-BF574A429C8B}" srcOrd="4" destOrd="0" presId="urn:microsoft.com/office/officeart/2005/8/layout/default"/>
    <dgm:cxn modelId="{B12FFEF2-C1A6-4AB9-9C2E-E7010C1D27CE}" type="presParOf" srcId="{1F7ACF7E-6967-4646-84CB-5102CC4A8E44}" destId="{08C08BA7-4F6B-4B05-8444-434FA45EF007}" srcOrd="5" destOrd="0" presId="urn:microsoft.com/office/officeart/2005/8/layout/default"/>
    <dgm:cxn modelId="{3FF988A9-BFF3-4F26-8216-905598F3ED79}" type="presParOf" srcId="{1F7ACF7E-6967-4646-84CB-5102CC4A8E44}" destId="{437F1E89-67E1-4F2F-8AC4-A24C06812C73}" srcOrd="6" destOrd="0" presId="urn:microsoft.com/office/officeart/2005/8/layout/default"/>
    <dgm:cxn modelId="{50D004D6-D8A3-449C-8E30-7568C98E9435}" type="presParOf" srcId="{1F7ACF7E-6967-4646-84CB-5102CC4A8E44}" destId="{9D9A481C-D51D-4FAB-ACF7-F7A2D0F6B753}" srcOrd="7" destOrd="0" presId="urn:microsoft.com/office/officeart/2005/8/layout/default"/>
    <dgm:cxn modelId="{7DF04854-F484-4E0F-B1EA-BCC6C0B49970}" type="presParOf" srcId="{1F7ACF7E-6967-4646-84CB-5102CC4A8E44}" destId="{F829F0D4-41C4-48DD-9E81-FEC720758CCB}" srcOrd="8" destOrd="0" presId="urn:microsoft.com/office/officeart/2005/8/layout/default"/>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E58267-2F03-402F-9B40-2EC5C49C68E0}" type="doc">
      <dgm:prSet loTypeId="urn:microsoft.com/office/officeart/2005/8/layout/vList2" loCatId="list" qsTypeId="urn:microsoft.com/office/officeart/2005/8/quickstyle/simple1#1" qsCatId="simple" csTypeId="urn:microsoft.com/office/officeart/2005/8/colors/accent0_3" csCatId="mainScheme" phldr="1"/>
      <dgm:spPr/>
      <dgm:t>
        <a:bodyPr/>
        <a:lstStyle/>
        <a:p>
          <a:endParaRPr lang="cs-CZ"/>
        </a:p>
      </dgm:t>
    </dgm:pt>
    <dgm:pt modelId="{0B180FD5-B095-4023-BEFB-EE6E628A072C}">
      <dgm:prSet custT="1"/>
      <dgm:spPr/>
      <dgm:t>
        <a:bodyPr/>
        <a:lstStyle/>
        <a:p>
          <a:pPr rtl="0"/>
          <a:r>
            <a:rPr lang="cs-CZ" sz="2800" noProof="0" dirty="0" smtClean="0">
              <a:latin typeface="Syntax LT CE"/>
            </a:rPr>
            <a:t>Ústava Španělska a Portugalska</a:t>
          </a:r>
          <a:endParaRPr lang="cs-CZ" sz="2800" noProof="0" dirty="0">
            <a:latin typeface="Syntax LT CE"/>
          </a:endParaRPr>
        </a:p>
      </dgm:t>
    </dgm:pt>
    <dgm:pt modelId="{2ED9CC21-296A-47FD-B8A7-24D6BCB84BF4}" type="parTrans" cxnId="{A0021531-B1EA-4BB9-BCC5-06F8E14B6B39}">
      <dgm:prSet/>
      <dgm:spPr/>
      <dgm:t>
        <a:bodyPr/>
        <a:lstStyle/>
        <a:p>
          <a:endParaRPr lang="cs-CZ"/>
        </a:p>
      </dgm:t>
    </dgm:pt>
    <dgm:pt modelId="{59CD4BDD-3413-4855-986F-EEA60166836E}" type="sibTrans" cxnId="{A0021531-B1EA-4BB9-BCC5-06F8E14B6B39}">
      <dgm:prSet/>
      <dgm:spPr/>
      <dgm:t>
        <a:bodyPr/>
        <a:lstStyle/>
        <a:p>
          <a:endParaRPr lang="cs-CZ"/>
        </a:p>
      </dgm:t>
    </dgm:pt>
    <dgm:pt modelId="{FE334B0F-9802-475A-B3FF-A2D1B7D7BE94}">
      <dgm:prSet custT="1"/>
      <dgm:spPr/>
      <dgm:t>
        <a:bodyPr/>
        <a:lstStyle/>
        <a:p>
          <a:pPr rtl="0"/>
          <a:r>
            <a:rPr lang="cs-CZ" sz="2800" noProof="0" dirty="0" smtClean="0">
              <a:latin typeface="Syntax LT CE"/>
            </a:rPr>
            <a:t>Zvláštní zákon ve Švédsku</a:t>
          </a:r>
          <a:endParaRPr lang="cs-CZ" sz="2800" noProof="0" dirty="0">
            <a:latin typeface="Syntax LT CE"/>
          </a:endParaRPr>
        </a:p>
      </dgm:t>
    </dgm:pt>
    <dgm:pt modelId="{F62482F6-A828-437B-B738-27731D5CD365}" type="parTrans" cxnId="{5DB860C0-01FF-4DF4-9FA9-481C75537636}">
      <dgm:prSet/>
      <dgm:spPr/>
      <dgm:t>
        <a:bodyPr/>
        <a:lstStyle/>
        <a:p>
          <a:endParaRPr lang="cs-CZ"/>
        </a:p>
      </dgm:t>
    </dgm:pt>
    <dgm:pt modelId="{F919E3DD-9B2A-4424-9E20-D5589754FCAD}" type="sibTrans" cxnId="{5DB860C0-01FF-4DF4-9FA9-481C75537636}">
      <dgm:prSet/>
      <dgm:spPr/>
      <dgm:t>
        <a:bodyPr/>
        <a:lstStyle/>
        <a:p>
          <a:endParaRPr lang="cs-CZ"/>
        </a:p>
      </dgm:t>
    </dgm:pt>
    <dgm:pt modelId="{29EAAEAC-8D82-4464-BB9A-C071E2C9BA16}">
      <dgm:prSet custT="1"/>
      <dgm:spPr/>
      <dgm:t>
        <a:bodyPr/>
        <a:lstStyle/>
        <a:p>
          <a:pPr rtl="0"/>
          <a:r>
            <a:rPr lang="cs-CZ" sz="2800" noProof="0" dirty="0" smtClean="0">
              <a:latin typeface="Syntax LT CE"/>
            </a:rPr>
            <a:t>Absolutní povaha tohoto práva v Rakousku</a:t>
          </a:r>
          <a:endParaRPr lang="cs-CZ" sz="2800" noProof="0" dirty="0">
            <a:latin typeface="Syntax LT CE"/>
          </a:endParaRPr>
        </a:p>
      </dgm:t>
    </dgm:pt>
    <dgm:pt modelId="{1366A01E-382D-477C-91F0-31E8C7B276CE}" type="parTrans" cxnId="{392FA05F-7276-4E56-BA04-B5AB7F2E4A75}">
      <dgm:prSet/>
      <dgm:spPr/>
      <dgm:t>
        <a:bodyPr/>
        <a:lstStyle/>
        <a:p>
          <a:endParaRPr lang="cs-CZ"/>
        </a:p>
      </dgm:t>
    </dgm:pt>
    <dgm:pt modelId="{2AC382DA-6BD9-4C90-932A-C82440A25928}" type="sibTrans" cxnId="{392FA05F-7276-4E56-BA04-B5AB7F2E4A75}">
      <dgm:prSet/>
      <dgm:spPr/>
      <dgm:t>
        <a:bodyPr/>
        <a:lstStyle/>
        <a:p>
          <a:endParaRPr lang="cs-CZ"/>
        </a:p>
      </dgm:t>
    </dgm:pt>
    <dgm:pt modelId="{FF5B38B0-0D5D-481E-98F2-C19D43BCBE4A}">
      <dgm:prSet/>
      <dgm:spPr/>
      <dgm:t>
        <a:bodyPr/>
        <a:lstStyle/>
        <a:p>
          <a:pPr algn="just" rtl="0"/>
          <a:r>
            <a:rPr lang="cs-CZ" noProof="0" dirty="0" smtClean="0"/>
            <a:t>36/2000 Litevský Ústavní soud: Pokud kolidující veřejný zájem svým významem převáží nad potřebou chránit zdroje informací, je třeba identitu informátora zveřejnit. […] Zveřejnění může mít větší užitek, než jeho nezveřejnění.</a:t>
          </a:r>
          <a:endParaRPr lang="cs-CZ" noProof="0" dirty="0"/>
        </a:p>
      </dgm:t>
    </dgm:pt>
    <dgm:pt modelId="{8DC1D5D1-DCA4-448D-870E-90ADB13FB177}" type="parTrans" cxnId="{DB7C7067-3AC9-4EE1-9838-DAE558A9C7F1}">
      <dgm:prSet/>
      <dgm:spPr/>
      <dgm:t>
        <a:bodyPr/>
        <a:lstStyle/>
        <a:p>
          <a:endParaRPr lang="cs-CZ"/>
        </a:p>
      </dgm:t>
    </dgm:pt>
    <dgm:pt modelId="{8106976A-3E1F-448F-B9CA-B9B716708E9B}" type="sibTrans" cxnId="{DB7C7067-3AC9-4EE1-9838-DAE558A9C7F1}">
      <dgm:prSet/>
      <dgm:spPr/>
      <dgm:t>
        <a:bodyPr/>
        <a:lstStyle/>
        <a:p>
          <a:endParaRPr lang="cs-CZ"/>
        </a:p>
      </dgm:t>
    </dgm:pt>
    <dgm:pt modelId="{EA1C2E78-91A2-45AC-AB69-48D45AEECBEF}" type="pres">
      <dgm:prSet presAssocID="{F7E58267-2F03-402F-9B40-2EC5C49C68E0}" presName="linear" presStyleCnt="0">
        <dgm:presLayoutVars>
          <dgm:animLvl val="lvl"/>
          <dgm:resizeHandles val="exact"/>
        </dgm:presLayoutVars>
      </dgm:prSet>
      <dgm:spPr/>
      <dgm:t>
        <a:bodyPr/>
        <a:lstStyle/>
        <a:p>
          <a:endParaRPr lang="cs-CZ"/>
        </a:p>
      </dgm:t>
    </dgm:pt>
    <dgm:pt modelId="{4C95BB60-5DAD-403F-9B31-996E5846B3D0}" type="pres">
      <dgm:prSet presAssocID="{0B180FD5-B095-4023-BEFB-EE6E628A072C}" presName="parentText" presStyleLbl="node1" presStyleIdx="0" presStyleCnt="4">
        <dgm:presLayoutVars>
          <dgm:chMax val="0"/>
          <dgm:bulletEnabled val="1"/>
        </dgm:presLayoutVars>
      </dgm:prSet>
      <dgm:spPr/>
      <dgm:t>
        <a:bodyPr/>
        <a:lstStyle/>
        <a:p>
          <a:endParaRPr lang="cs-CZ"/>
        </a:p>
      </dgm:t>
    </dgm:pt>
    <dgm:pt modelId="{EB8770D9-87D5-4D3F-A27C-2FBC1BDB7E15}" type="pres">
      <dgm:prSet presAssocID="{59CD4BDD-3413-4855-986F-EEA60166836E}" presName="spacer" presStyleCnt="0"/>
      <dgm:spPr/>
    </dgm:pt>
    <dgm:pt modelId="{60983C1B-ED60-4671-BA6B-BF87F5CB6248}" type="pres">
      <dgm:prSet presAssocID="{FE334B0F-9802-475A-B3FF-A2D1B7D7BE94}" presName="parentText" presStyleLbl="node1" presStyleIdx="1" presStyleCnt="4">
        <dgm:presLayoutVars>
          <dgm:chMax val="0"/>
          <dgm:bulletEnabled val="1"/>
        </dgm:presLayoutVars>
      </dgm:prSet>
      <dgm:spPr/>
      <dgm:t>
        <a:bodyPr/>
        <a:lstStyle/>
        <a:p>
          <a:endParaRPr lang="cs-CZ"/>
        </a:p>
      </dgm:t>
    </dgm:pt>
    <dgm:pt modelId="{7D7AAE6D-BFB2-4E47-8B38-825370B6D69E}" type="pres">
      <dgm:prSet presAssocID="{F919E3DD-9B2A-4424-9E20-D5589754FCAD}" presName="spacer" presStyleCnt="0"/>
      <dgm:spPr/>
    </dgm:pt>
    <dgm:pt modelId="{4D862DFC-6D8E-4030-8E78-33D7F6DCA883}" type="pres">
      <dgm:prSet presAssocID="{29EAAEAC-8D82-4464-BB9A-C071E2C9BA16}" presName="parentText" presStyleLbl="node1" presStyleIdx="2" presStyleCnt="4">
        <dgm:presLayoutVars>
          <dgm:chMax val="0"/>
          <dgm:bulletEnabled val="1"/>
        </dgm:presLayoutVars>
      </dgm:prSet>
      <dgm:spPr/>
      <dgm:t>
        <a:bodyPr/>
        <a:lstStyle/>
        <a:p>
          <a:endParaRPr lang="cs-CZ"/>
        </a:p>
      </dgm:t>
    </dgm:pt>
    <dgm:pt modelId="{D6D4CE1D-B793-46FA-9ACB-CBA72A1DE016}" type="pres">
      <dgm:prSet presAssocID="{2AC382DA-6BD9-4C90-932A-C82440A25928}" presName="spacer" presStyleCnt="0"/>
      <dgm:spPr/>
    </dgm:pt>
    <dgm:pt modelId="{06765BBA-712B-4908-B5AC-DB827B5C664F}" type="pres">
      <dgm:prSet presAssocID="{FF5B38B0-0D5D-481E-98F2-C19D43BCBE4A}" presName="parentText" presStyleLbl="node1" presStyleIdx="3" presStyleCnt="4" custScaleY="167039">
        <dgm:presLayoutVars>
          <dgm:chMax val="0"/>
          <dgm:bulletEnabled val="1"/>
        </dgm:presLayoutVars>
      </dgm:prSet>
      <dgm:spPr/>
      <dgm:t>
        <a:bodyPr/>
        <a:lstStyle/>
        <a:p>
          <a:endParaRPr lang="cs-CZ"/>
        </a:p>
      </dgm:t>
    </dgm:pt>
  </dgm:ptLst>
  <dgm:cxnLst>
    <dgm:cxn modelId="{5DB860C0-01FF-4DF4-9FA9-481C75537636}" srcId="{F7E58267-2F03-402F-9B40-2EC5C49C68E0}" destId="{FE334B0F-9802-475A-B3FF-A2D1B7D7BE94}" srcOrd="1" destOrd="0" parTransId="{F62482F6-A828-437B-B738-27731D5CD365}" sibTransId="{F919E3DD-9B2A-4424-9E20-D5589754FCAD}"/>
    <dgm:cxn modelId="{F32E6EC5-5C89-49BF-B992-DDD4B5193082}" type="presOf" srcId="{F7E58267-2F03-402F-9B40-2EC5C49C68E0}" destId="{EA1C2E78-91A2-45AC-AB69-48D45AEECBEF}" srcOrd="0" destOrd="0" presId="urn:microsoft.com/office/officeart/2005/8/layout/vList2"/>
    <dgm:cxn modelId="{591DB051-AA26-4C14-A255-3A31E3D56E0A}" type="presOf" srcId="{0B180FD5-B095-4023-BEFB-EE6E628A072C}" destId="{4C95BB60-5DAD-403F-9B31-996E5846B3D0}" srcOrd="0" destOrd="0" presId="urn:microsoft.com/office/officeart/2005/8/layout/vList2"/>
    <dgm:cxn modelId="{284696AA-F847-48C5-B743-739400E54FA2}" type="presOf" srcId="{FF5B38B0-0D5D-481E-98F2-C19D43BCBE4A}" destId="{06765BBA-712B-4908-B5AC-DB827B5C664F}" srcOrd="0" destOrd="0" presId="urn:microsoft.com/office/officeart/2005/8/layout/vList2"/>
    <dgm:cxn modelId="{392FA05F-7276-4E56-BA04-B5AB7F2E4A75}" srcId="{F7E58267-2F03-402F-9B40-2EC5C49C68E0}" destId="{29EAAEAC-8D82-4464-BB9A-C071E2C9BA16}" srcOrd="2" destOrd="0" parTransId="{1366A01E-382D-477C-91F0-31E8C7B276CE}" sibTransId="{2AC382DA-6BD9-4C90-932A-C82440A25928}"/>
    <dgm:cxn modelId="{A0021531-B1EA-4BB9-BCC5-06F8E14B6B39}" srcId="{F7E58267-2F03-402F-9B40-2EC5C49C68E0}" destId="{0B180FD5-B095-4023-BEFB-EE6E628A072C}" srcOrd="0" destOrd="0" parTransId="{2ED9CC21-296A-47FD-B8A7-24D6BCB84BF4}" sibTransId="{59CD4BDD-3413-4855-986F-EEA60166836E}"/>
    <dgm:cxn modelId="{69D251C7-83C7-403C-BCB7-BB5BDF2CDA21}" type="presOf" srcId="{29EAAEAC-8D82-4464-BB9A-C071E2C9BA16}" destId="{4D862DFC-6D8E-4030-8E78-33D7F6DCA883}" srcOrd="0" destOrd="0" presId="urn:microsoft.com/office/officeart/2005/8/layout/vList2"/>
    <dgm:cxn modelId="{DB7C7067-3AC9-4EE1-9838-DAE558A9C7F1}" srcId="{F7E58267-2F03-402F-9B40-2EC5C49C68E0}" destId="{FF5B38B0-0D5D-481E-98F2-C19D43BCBE4A}" srcOrd="3" destOrd="0" parTransId="{8DC1D5D1-DCA4-448D-870E-90ADB13FB177}" sibTransId="{8106976A-3E1F-448F-B9CA-B9B716708E9B}"/>
    <dgm:cxn modelId="{40A59FED-5ABA-4355-8BF9-0E72E7D6043D}" type="presOf" srcId="{FE334B0F-9802-475A-B3FF-A2D1B7D7BE94}" destId="{60983C1B-ED60-4671-BA6B-BF87F5CB6248}" srcOrd="0" destOrd="0" presId="urn:microsoft.com/office/officeart/2005/8/layout/vList2"/>
    <dgm:cxn modelId="{B038CEB3-D260-4819-B3C2-E82CA8AA0758}" type="presParOf" srcId="{EA1C2E78-91A2-45AC-AB69-48D45AEECBEF}" destId="{4C95BB60-5DAD-403F-9B31-996E5846B3D0}" srcOrd="0" destOrd="0" presId="urn:microsoft.com/office/officeart/2005/8/layout/vList2"/>
    <dgm:cxn modelId="{873AEEE8-0B20-45A8-BA5D-A3FBAABEBBED}" type="presParOf" srcId="{EA1C2E78-91A2-45AC-AB69-48D45AEECBEF}" destId="{EB8770D9-87D5-4D3F-A27C-2FBC1BDB7E15}" srcOrd="1" destOrd="0" presId="urn:microsoft.com/office/officeart/2005/8/layout/vList2"/>
    <dgm:cxn modelId="{4FB38402-29B2-4E23-8261-0EEE2F961967}" type="presParOf" srcId="{EA1C2E78-91A2-45AC-AB69-48D45AEECBEF}" destId="{60983C1B-ED60-4671-BA6B-BF87F5CB6248}" srcOrd="2" destOrd="0" presId="urn:microsoft.com/office/officeart/2005/8/layout/vList2"/>
    <dgm:cxn modelId="{C1EDDE59-6DCD-46B9-8DE5-28932F52BF57}" type="presParOf" srcId="{EA1C2E78-91A2-45AC-AB69-48D45AEECBEF}" destId="{7D7AAE6D-BFB2-4E47-8B38-825370B6D69E}" srcOrd="3" destOrd="0" presId="urn:microsoft.com/office/officeart/2005/8/layout/vList2"/>
    <dgm:cxn modelId="{C512E0CA-4E84-4182-A99A-96AB5DB1854E}" type="presParOf" srcId="{EA1C2E78-91A2-45AC-AB69-48D45AEECBEF}" destId="{4D862DFC-6D8E-4030-8E78-33D7F6DCA883}" srcOrd="4" destOrd="0" presId="urn:microsoft.com/office/officeart/2005/8/layout/vList2"/>
    <dgm:cxn modelId="{01759638-D90D-4245-84F2-A48D02C8EBAE}" type="presParOf" srcId="{EA1C2E78-91A2-45AC-AB69-48D45AEECBEF}" destId="{D6D4CE1D-B793-46FA-9ACB-CBA72A1DE016}" srcOrd="5" destOrd="0" presId="urn:microsoft.com/office/officeart/2005/8/layout/vList2"/>
    <dgm:cxn modelId="{485EC459-A9A2-456D-8204-3F1ED94D83A1}" type="presParOf" srcId="{EA1C2E78-91A2-45AC-AB69-48D45AEECBEF}" destId="{06765BBA-712B-4908-B5AC-DB827B5C664F}" srcOrd="6"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AD89CC-4431-430E-9B13-BF73A32FD83B}" type="doc">
      <dgm:prSet loTypeId="urn:microsoft.com/office/officeart/2005/8/layout/vList2" loCatId="list" qsTypeId="urn:microsoft.com/office/officeart/2005/8/quickstyle/3d3" qsCatId="3D" csTypeId="urn:microsoft.com/office/officeart/2005/8/colors/accent0_3" csCatId="mainScheme"/>
      <dgm:spPr/>
      <dgm:t>
        <a:bodyPr/>
        <a:lstStyle/>
        <a:p>
          <a:endParaRPr lang="cs-CZ"/>
        </a:p>
      </dgm:t>
    </dgm:pt>
    <dgm:pt modelId="{7CEAA16C-CF70-4B06-BD83-FA495FEC162D}">
      <dgm:prSet/>
      <dgm:spPr/>
      <dgm:t>
        <a:bodyPr/>
        <a:lstStyle/>
        <a:p>
          <a:pPr rtl="0"/>
          <a:r>
            <a:rPr lang="cs-CZ" dirty="0" smtClean="0"/>
            <a:t>Ochrana zdroje je „derivát svobody projevu“ (I. ÚS 394/04)‏</a:t>
          </a:r>
          <a:endParaRPr lang="cs-CZ" dirty="0"/>
        </a:p>
      </dgm:t>
    </dgm:pt>
    <dgm:pt modelId="{D8B82393-5FAA-4BF3-9E2A-39D705B16CA0}" type="parTrans" cxnId="{9E03FCBF-D6AE-41CF-8C89-F0812D2C46D9}">
      <dgm:prSet/>
      <dgm:spPr/>
      <dgm:t>
        <a:bodyPr/>
        <a:lstStyle/>
        <a:p>
          <a:endParaRPr lang="cs-CZ"/>
        </a:p>
      </dgm:t>
    </dgm:pt>
    <dgm:pt modelId="{682B4B10-9A14-4F78-9B9C-8C804A7B3031}" type="sibTrans" cxnId="{9E03FCBF-D6AE-41CF-8C89-F0812D2C46D9}">
      <dgm:prSet/>
      <dgm:spPr/>
      <dgm:t>
        <a:bodyPr/>
        <a:lstStyle/>
        <a:p>
          <a:endParaRPr lang="cs-CZ"/>
        </a:p>
      </dgm:t>
    </dgm:pt>
    <dgm:pt modelId="{1AC7F55F-EEC4-4FA9-9514-E6AE738CAD1C}">
      <dgm:prSet/>
      <dgm:spPr/>
      <dgm:t>
        <a:bodyPr/>
        <a:lstStyle/>
        <a:p>
          <a:pPr rtl="0"/>
          <a:r>
            <a:rPr lang="cs-CZ" dirty="0" smtClean="0"/>
            <a:t>Tiskový zákon pouze umožňuje novinářům chránit svůj zdroj – nemají povinnost mlčenlivosti</a:t>
          </a:r>
          <a:endParaRPr lang="cs-CZ" dirty="0"/>
        </a:p>
      </dgm:t>
    </dgm:pt>
    <dgm:pt modelId="{064F9E44-1B68-412C-8C7E-C6C2637096D1}" type="parTrans" cxnId="{C8420E30-23C5-465C-9039-EA4C6A0E06AA}">
      <dgm:prSet/>
      <dgm:spPr/>
      <dgm:t>
        <a:bodyPr/>
        <a:lstStyle/>
        <a:p>
          <a:endParaRPr lang="cs-CZ"/>
        </a:p>
      </dgm:t>
    </dgm:pt>
    <dgm:pt modelId="{0E7B126E-06DA-43EA-A7B6-DCA312D6DE7F}" type="sibTrans" cxnId="{C8420E30-23C5-465C-9039-EA4C6A0E06AA}">
      <dgm:prSet/>
      <dgm:spPr/>
      <dgm:t>
        <a:bodyPr/>
        <a:lstStyle/>
        <a:p>
          <a:endParaRPr lang="cs-CZ"/>
        </a:p>
      </dgm:t>
    </dgm:pt>
    <dgm:pt modelId="{6DDCDE28-C18F-4DF1-A7F7-967108733BD4}">
      <dgm:prSet/>
      <dgm:spPr/>
      <dgm:t>
        <a:bodyPr/>
        <a:lstStyle/>
        <a:p>
          <a:pPr rtl="0"/>
          <a:r>
            <a:rPr lang="cs-CZ" dirty="0" smtClean="0"/>
            <a:t>Ochrana se netýká rešerší a informací získaných vlastní činností např. vlastnoručně pořízené záběry</a:t>
          </a:r>
          <a:endParaRPr lang="en-GB" dirty="0"/>
        </a:p>
      </dgm:t>
    </dgm:pt>
    <dgm:pt modelId="{75A611BD-149F-4B57-AD29-2FB4426FE33F}" type="parTrans" cxnId="{132136D0-49F6-43B7-BC61-AA850BB38758}">
      <dgm:prSet/>
      <dgm:spPr/>
      <dgm:t>
        <a:bodyPr/>
        <a:lstStyle/>
        <a:p>
          <a:endParaRPr lang="cs-CZ"/>
        </a:p>
      </dgm:t>
    </dgm:pt>
    <dgm:pt modelId="{8A7B5E4C-3C9F-4969-8863-D8DEA53A90B0}" type="sibTrans" cxnId="{132136D0-49F6-43B7-BC61-AA850BB38758}">
      <dgm:prSet/>
      <dgm:spPr/>
      <dgm:t>
        <a:bodyPr/>
        <a:lstStyle/>
        <a:p>
          <a:endParaRPr lang="cs-CZ"/>
        </a:p>
      </dgm:t>
    </dgm:pt>
    <dgm:pt modelId="{BB96EE0A-37F1-4FF2-BEF0-8649852335B1}" type="pres">
      <dgm:prSet presAssocID="{DBAD89CC-4431-430E-9B13-BF73A32FD83B}" presName="linear" presStyleCnt="0">
        <dgm:presLayoutVars>
          <dgm:animLvl val="lvl"/>
          <dgm:resizeHandles val="exact"/>
        </dgm:presLayoutVars>
      </dgm:prSet>
      <dgm:spPr/>
      <dgm:t>
        <a:bodyPr/>
        <a:lstStyle/>
        <a:p>
          <a:endParaRPr lang="cs-CZ"/>
        </a:p>
      </dgm:t>
    </dgm:pt>
    <dgm:pt modelId="{B2070633-34A0-472B-B6D3-2B0FA762CA90}" type="pres">
      <dgm:prSet presAssocID="{7CEAA16C-CF70-4B06-BD83-FA495FEC162D}" presName="parentText" presStyleLbl="node1" presStyleIdx="0" presStyleCnt="3">
        <dgm:presLayoutVars>
          <dgm:chMax val="0"/>
          <dgm:bulletEnabled val="1"/>
        </dgm:presLayoutVars>
      </dgm:prSet>
      <dgm:spPr/>
      <dgm:t>
        <a:bodyPr/>
        <a:lstStyle/>
        <a:p>
          <a:endParaRPr lang="cs-CZ"/>
        </a:p>
      </dgm:t>
    </dgm:pt>
    <dgm:pt modelId="{88531A53-F28B-4841-9BD7-2733D2272ABD}" type="pres">
      <dgm:prSet presAssocID="{682B4B10-9A14-4F78-9B9C-8C804A7B3031}" presName="spacer" presStyleCnt="0"/>
      <dgm:spPr/>
    </dgm:pt>
    <dgm:pt modelId="{D8CB2177-E0C4-4863-AA3A-540467DC4D32}" type="pres">
      <dgm:prSet presAssocID="{1AC7F55F-EEC4-4FA9-9514-E6AE738CAD1C}" presName="parentText" presStyleLbl="node1" presStyleIdx="1" presStyleCnt="3">
        <dgm:presLayoutVars>
          <dgm:chMax val="0"/>
          <dgm:bulletEnabled val="1"/>
        </dgm:presLayoutVars>
      </dgm:prSet>
      <dgm:spPr/>
      <dgm:t>
        <a:bodyPr/>
        <a:lstStyle/>
        <a:p>
          <a:endParaRPr lang="cs-CZ"/>
        </a:p>
      </dgm:t>
    </dgm:pt>
    <dgm:pt modelId="{625A8AD7-13AE-4439-90A0-2B0F5F18452A}" type="pres">
      <dgm:prSet presAssocID="{0E7B126E-06DA-43EA-A7B6-DCA312D6DE7F}" presName="spacer" presStyleCnt="0"/>
      <dgm:spPr/>
    </dgm:pt>
    <dgm:pt modelId="{712F420E-AB29-45F0-B7A2-E5188D6527CD}" type="pres">
      <dgm:prSet presAssocID="{6DDCDE28-C18F-4DF1-A7F7-967108733BD4}" presName="parentText" presStyleLbl="node1" presStyleIdx="2" presStyleCnt="3">
        <dgm:presLayoutVars>
          <dgm:chMax val="0"/>
          <dgm:bulletEnabled val="1"/>
        </dgm:presLayoutVars>
      </dgm:prSet>
      <dgm:spPr/>
      <dgm:t>
        <a:bodyPr/>
        <a:lstStyle/>
        <a:p>
          <a:endParaRPr lang="cs-CZ"/>
        </a:p>
      </dgm:t>
    </dgm:pt>
  </dgm:ptLst>
  <dgm:cxnLst>
    <dgm:cxn modelId="{746DB5B0-9FF4-4DBE-B6CA-7260E5AF7A6A}" type="presOf" srcId="{DBAD89CC-4431-430E-9B13-BF73A32FD83B}" destId="{BB96EE0A-37F1-4FF2-BEF0-8649852335B1}" srcOrd="0" destOrd="0" presId="urn:microsoft.com/office/officeart/2005/8/layout/vList2"/>
    <dgm:cxn modelId="{8871C2CD-E5FE-4EE8-9CC9-1AEF9249D1EC}" type="presOf" srcId="{1AC7F55F-EEC4-4FA9-9514-E6AE738CAD1C}" destId="{D8CB2177-E0C4-4863-AA3A-540467DC4D32}" srcOrd="0" destOrd="0" presId="urn:microsoft.com/office/officeart/2005/8/layout/vList2"/>
    <dgm:cxn modelId="{132136D0-49F6-43B7-BC61-AA850BB38758}" srcId="{DBAD89CC-4431-430E-9B13-BF73A32FD83B}" destId="{6DDCDE28-C18F-4DF1-A7F7-967108733BD4}" srcOrd="2" destOrd="0" parTransId="{75A611BD-149F-4B57-AD29-2FB4426FE33F}" sibTransId="{8A7B5E4C-3C9F-4969-8863-D8DEA53A90B0}"/>
    <dgm:cxn modelId="{A1EC680C-9169-42B6-BF2C-2DB1BE20012B}" type="presOf" srcId="{7CEAA16C-CF70-4B06-BD83-FA495FEC162D}" destId="{B2070633-34A0-472B-B6D3-2B0FA762CA90}" srcOrd="0" destOrd="0" presId="urn:microsoft.com/office/officeart/2005/8/layout/vList2"/>
    <dgm:cxn modelId="{C8420E30-23C5-465C-9039-EA4C6A0E06AA}" srcId="{DBAD89CC-4431-430E-9B13-BF73A32FD83B}" destId="{1AC7F55F-EEC4-4FA9-9514-E6AE738CAD1C}" srcOrd="1" destOrd="0" parTransId="{064F9E44-1B68-412C-8C7E-C6C2637096D1}" sibTransId="{0E7B126E-06DA-43EA-A7B6-DCA312D6DE7F}"/>
    <dgm:cxn modelId="{5A800D05-D0BC-4B78-BD3C-4F283A59B550}" type="presOf" srcId="{6DDCDE28-C18F-4DF1-A7F7-967108733BD4}" destId="{712F420E-AB29-45F0-B7A2-E5188D6527CD}" srcOrd="0" destOrd="0" presId="urn:microsoft.com/office/officeart/2005/8/layout/vList2"/>
    <dgm:cxn modelId="{9E03FCBF-D6AE-41CF-8C89-F0812D2C46D9}" srcId="{DBAD89CC-4431-430E-9B13-BF73A32FD83B}" destId="{7CEAA16C-CF70-4B06-BD83-FA495FEC162D}" srcOrd="0" destOrd="0" parTransId="{D8B82393-5FAA-4BF3-9E2A-39D705B16CA0}" sibTransId="{682B4B10-9A14-4F78-9B9C-8C804A7B3031}"/>
    <dgm:cxn modelId="{ECEBE685-DCA8-404C-9C7A-06277DAA7116}" type="presParOf" srcId="{BB96EE0A-37F1-4FF2-BEF0-8649852335B1}" destId="{B2070633-34A0-472B-B6D3-2B0FA762CA90}" srcOrd="0" destOrd="0" presId="urn:microsoft.com/office/officeart/2005/8/layout/vList2"/>
    <dgm:cxn modelId="{801DC510-71A5-4B21-B77A-2FDE74A49920}" type="presParOf" srcId="{BB96EE0A-37F1-4FF2-BEF0-8649852335B1}" destId="{88531A53-F28B-4841-9BD7-2733D2272ABD}" srcOrd="1" destOrd="0" presId="urn:microsoft.com/office/officeart/2005/8/layout/vList2"/>
    <dgm:cxn modelId="{0733AB97-C6A1-4F76-A6C3-4D9870F64DE1}" type="presParOf" srcId="{BB96EE0A-37F1-4FF2-BEF0-8649852335B1}" destId="{D8CB2177-E0C4-4863-AA3A-540467DC4D32}" srcOrd="2" destOrd="0" presId="urn:microsoft.com/office/officeart/2005/8/layout/vList2"/>
    <dgm:cxn modelId="{E3D02BA7-F0AE-48D7-8B97-EE380B985515}" type="presParOf" srcId="{BB96EE0A-37F1-4FF2-BEF0-8649852335B1}" destId="{625A8AD7-13AE-4439-90A0-2B0F5F18452A}" srcOrd="3" destOrd="0" presId="urn:microsoft.com/office/officeart/2005/8/layout/vList2"/>
    <dgm:cxn modelId="{E14B6C73-9A6B-4F4E-A9F6-92A21FF0BA80}" type="presParOf" srcId="{BB96EE0A-37F1-4FF2-BEF0-8649852335B1}" destId="{712F420E-AB29-45F0-B7A2-E5188D6527CD}" srcOrd="4"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A37D50-3A12-4C14-97B7-81A8C07FD761}" type="doc">
      <dgm:prSet loTypeId="urn:microsoft.com/office/officeart/2005/8/layout/vList2" loCatId="list" qsTypeId="urn:microsoft.com/office/officeart/2005/8/quickstyle/3d8" qsCatId="3D" csTypeId="urn:microsoft.com/office/officeart/2005/8/colors/accent0_3" csCatId="mainScheme"/>
      <dgm:spPr/>
      <dgm:t>
        <a:bodyPr/>
        <a:lstStyle/>
        <a:p>
          <a:endParaRPr lang="cs-CZ"/>
        </a:p>
      </dgm:t>
    </dgm:pt>
    <dgm:pt modelId="{EEEE3AF0-FAD3-40DC-A067-D0A897412854}">
      <dgm:prSet/>
      <dgm:spPr/>
      <dgm:t>
        <a:bodyPr/>
        <a:lstStyle/>
        <a:p>
          <a:pPr rtl="0"/>
          <a:r>
            <a:rPr lang="cs-CZ" dirty="0" smtClean="0"/>
            <a:t>Redakční tajemství v SRN</a:t>
          </a:r>
          <a:endParaRPr lang="cs-CZ" dirty="0"/>
        </a:p>
      </dgm:t>
    </dgm:pt>
    <dgm:pt modelId="{524C861C-05C8-4803-807F-59E2AC375995}" type="parTrans" cxnId="{DD80FF0C-14CF-4521-A5E1-5BCE5FC8D940}">
      <dgm:prSet/>
      <dgm:spPr/>
      <dgm:t>
        <a:bodyPr/>
        <a:lstStyle/>
        <a:p>
          <a:endParaRPr lang="cs-CZ"/>
        </a:p>
      </dgm:t>
    </dgm:pt>
    <dgm:pt modelId="{8EFEACE3-0EA0-4CD1-8D5C-CDD7F8023296}" type="sibTrans" cxnId="{DD80FF0C-14CF-4521-A5E1-5BCE5FC8D940}">
      <dgm:prSet/>
      <dgm:spPr/>
      <dgm:t>
        <a:bodyPr/>
        <a:lstStyle/>
        <a:p>
          <a:endParaRPr lang="cs-CZ"/>
        </a:p>
      </dgm:t>
    </dgm:pt>
    <dgm:pt modelId="{304FE205-5DDA-445A-8D12-14E6936229EE}" type="pres">
      <dgm:prSet presAssocID="{48A37D50-3A12-4C14-97B7-81A8C07FD761}" presName="linear" presStyleCnt="0">
        <dgm:presLayoutVars>
          <dgm:animLvl val="lvl"/>
          <dgm:resizeHandles val="exact"/>
        </dgm:presLayoutVars>
      </dgm:prSet>
      <dgm:spPr/>
      <dgm:t>
        <a:bodyPr/>
        <a:lstStyle/>
        <a:p>
          <a:endParaRPr lang="cs-CZ"/>
        </a:p>
      </dgm:t>
    </dgm:pt>
    <dgm:pt modelId="{1815CAE2-A38B-4947-9503-A30B96FF34DA}" type="pres">
      <dgm:prSet presAssocID="{EEEE3AF0-FAD3-40DC-A067-D0A897412854}" presName="parentText" presStyleLbl="node1" presStyleIdx="0" presStyleCnt="1">
        <dgm:presLayoutVars>
          <dgm:chMax val="0"/>
          <dgm:bulletEnabled val="1"/>
        </dgm:presLayoutVars>
      </dgm:prSet>
      <dgm:spPr/>
      <dgm:t>
        <a:bodyPr/>
        <a:lstStyle/>
        <a:p>
          <a:endParaRPr lang="cs-CZ"/>
        </a:p>
      </dgm:t>
    </dgm:pt>
  </dgm:ptLst>
  <dgm:cxnLst>
    <dgm:cxn modelId="{DD80FF0C-14CF-4521-A5E1-5BCE5FC8D940}" srcId="{48A37D50-3A12-4C14-97B7-81A8C07FD761}" destId="{EEEE3AF0-FAD3-40DC-A067-D0A897412854}" srcOrd="0" destOrd="0" parTransId="{524C861C-05C8-4803-807F-59E2AC375995}" sibTransId="{8EFEACE3-0EA0-4CD1-8D5C-CDD7F8023296}"/>
    <dgm:cxn modelId="{1D1488D9-81E9-49F7-AE70-49DAD4E1ED65}" type="presOf" srcId="{EEEE3AF0-FAD3-40DC-A067-D0A897412854}" destId="{1815CAE2-A38B-4947-9503-A30B96FF34DA}" srcOrd="0" destOrd="0" presId="urn:microsoft.com/office/officeart/2005/8/layout/vList2"/>
    <dgm:cxn modelId="{5EAA050E-E556-4D20-A286-78E68DEFB2FA}" type="presOf" srcId="{48A37D50-3A12-4C14-97B7-81A8C07FD761}" destId="{304FE205-5DDA-445A-8D12-14E6936229EE}" srcOrd="0" destOrd="0" presId="urn:microsoft.com/office/officeart/2005/8/layout/vList2"/>
    <dgm:cxn modelId="{3C3305FA-1CF4-44E1-B871-E1C7B727DDFB}" type="presParOf" srcId="{304FE205-5DDA-445A-8D12-14E6936229EE}" destId="{1815CAE2-A38B-4947-9503-A30B96FF34DA}" srcOrd="0"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C29EDC-7619-4A74-957C-7E662CE13FDB}" type="doc">
      <dgm:prSet loTypeId="urn:microsoft.com/office/officeart/2005/8/layout/list1" loCatId="list" qsTypeId="urn:microsoft.com/office/officeart/2005/8/quickstyle/simple5" qsCatId="simple" csTypeId="urn:microsoft.com/office/officeart/2005/8/colors/accent0_3" csCatId="mainScheme"/>
      <dgm:spPr/>
      <dgm:t>
        <a:bodyPr/>
        <a:lstStyle/>
        <a:p>
          <a:endParaRPr lang="cs-CZ"/>
        </a:p>
      </dgm:t>
    </dgm:pt>
    <dgm:pt modelId="{1D8C2923-A54E-4B22-9681-57A677B2F760}">
      <dgm:prSet/>
      <dgm:spPr/>
      <dgm:t>
        <a:bodyPr/>
        <a:lstStyle/>
        <a:p>
          <a:pPr rtl="0"/>
          <a:r>
            <a:rPr lang="cs-CZ" dirty="0" smtClean="0"/>
            <a:t>Nejsou chráněny všechny informace</a:t>
          </a:r>
          <a:endParaRPr lang="cs-CZ" dirty="0"/>
        </a:p>
      </dgm:t>
    </dgm:pt>
    <dgm:pt modelId="{18F96397-F631-43D3-AD7E-2A7A2BF4915A}" type="parTrans" cxnId="{47FDF146-D0F9-4C47-A9F9-8E0837014669}">
      <dgm:prSet/>
      <dgm:spPr/>
      <dgm:t>
        <a:bodyPr/>
        <a:lstStyle/>
        <a:p>
          <a:endParaRPr lang="cs-CZ"/>
        </a:p>
      </dgm:t>
    </dgm:pt>
    <dgm:pt modelId="{34518F49-AA1B-40C7-9446-30ED04A6D908}" type="sibTrans" cxnId="{47FDF146-D0F9-4C47-A9F9-8E0837014669}">
      <dgm:prSet/>
      <dgm:spPr/>
      <dgm:t>
        <a:bodyPr/>
        <a:lstStyle/>
        <a:p>
          <a:endParaRPr lang="cs-CZ"/>
        </a:p>
      </dgm:t>
    </dgm:pt>
    <dgm:pt modelId="{53504D06-697D-4F11-AC14-1C9F41617837}">
      <dgm:prSet/>
      <dgm:spPr/>
      <dgm:t>
        <a:bodyPr/>
        <a:lstStyle/>
        <a:p>
          <a:pPr algn="just" rtl="0"/>
          <a:r>
            <a:rPr lang="cs-CZ" dirty="0" smtClean="0">
              <a:solidFill>
                <a:schemeClr val="bg2">
                  <a:lumMod val="25000"/>
                  <a:lumOff val="75000"/>
                </a:schemeClr>
              </a:solidFill>
            </a:rPr>
            <a:t>2 </a:t>
          </a:r>
          <a:r>
            <a:rPr lang="cs-CZ" dirty="0" err="1" smtClean="0">
              <a:solidFill>
                <a:schemeClr val="bg2">
                  <a:lumMod val="25000"/>
                  <a:lumOff val="75000"/>
                </a:schemeClr>
              </a:solidFill>
            </a:rPr>
            <a:t>BvR</a:t>
          </a:r>
          <a:r>
            <a:rPr lang="cs-CZ" dirty="0" smtClean="0">
              <a:solidFill>
                <a:schemeClr val="bg2">
                  <a:lumMod val="25000"/>
                  <a:lumOff val="75000"/>
                </a:schemeClr>
              </a:solidFill>
            </a:rPr>
            <a:t> 1434/86 – ZDF byla povinna vydat materiály získané z natáčení na demonstraci</a:t>
          </a:r>
          <a:endParaRPr lang="cs-CZ" dirty="0">
            <a:solidFill>
              <a:schemeClr val="bg2">
                <a:lumMod val="25000"/>
                <a:lumOff val="75000"/>
              </a:schemeClr>
            </a:solidFill>
          </a:endParaRPr>
        </a:p>
      </dgm:t>
    </dgm:pt>
    <dgm:pt modelId="{6A7ECF6C-0EA5-4FD3-AB43-1A5CE91DD934}" type="parTrans" cxnId="{CAAA176B-ABB7-4E02-B6FE-514E576A3B14}">
      <dgm:prSet/>
      <dgm:spPr/>
      <dgm:t>
        <a:bodyPr/>
        <a:lstStyle/>
        <a:p>
          <a:endParaRPr lang="cs-CZ"/>
        </a:p>
      </dgm:t>
    </dgm:pt>
    <dgm:pt modelId="{EA7605D1-3878-4DE0-B367-FA699624EF8D}" type="sibTrans" cxnId="{CAAA176B-ABB7-4E02-B6FE-514E576A3B14}">
      <dgm:prSet/>
      <dgm:spPr/>
      <dgm:t>
        <a:bodyPr/>
        <a:lstStyle/>
        <a:p>
          <a:endParaRPr lang="cs-CZ"/>
        </a:p>
      </dgm:t>
    </dgm:pt>
    <dgm:pt modelId="{1990EDD5-2CF5-47D6-A8FF-569B1BDA0572}">
      <dgm:prSet/>
      <dgm:spPr/>
      <dgm:t>
        <a:bodyPr/>
        <a:lstStyle/>
        <a:p>
          <a:pPr algn="just" rtl="0"/>
          <a:r>
            <a:rPr lang="cs-CZ" dirty="0" smtClean="0">
              <a:solidFill>
                <a:schemeClr val="bg2">
                  <a:lumMod val="25000"/>
                  <a:lumOff val="75000"/>
                </a:schemeClr>
              </a:solidFill>
            </a:rPr>
            <a:t>Případ </a:t>
          </a:r>
          <a:r>
            <a:rPr lang="cs-CZ" dirty="0" err="1" smtClean="0">
              <a:solidFill>
                <a:schemeClr val="bg2">
                  <a:lumMod val="25000"/>
                  <a:lumOff val="75000"/>
                </a:schemeClr>
              </a:solidFill>
            </a:rPr>
            <a:t>StB</a:t>
          </a:r>
          <a:r>
            <a:rPr lang="cs-CZ" dirty="0" smtClean="0">
              <a:solidFill>
                <a:schemeClr val="bg2">
                  <a:lumMod val="25000"/>
                  <a:lumOff val="75000"/>
                </a:schemeClr>
              </a:solidFill>
            </a:rPr>
            <a:t> 235/78 – Nejsou chráněny rešerše, které si novinář sám vytvoří. Ochrana se vztahuje pouze na informace od třetích osob.</a:t>
          </a:r>
          <a:endParaRPr lang="cs-CZ" dirty="0">
            <a:solidFill>
              <a:schemeClr val="bg2">
                <a:lumMod val="25000"/>
                <a:lumOff val="75000"/>
              </a:schemeClr>
            </a:solidFill>
          </a:endParaRPr>
        </a:p>
      </dgm:t>
    </dgm:pt>
    <dgm:pt modelId="{8F86699E-1FFD-4670-AE0E-A571B86039F4}" type="parTrans" cxnId="{6B1F41E4-591D-44B2-923E-9B199D55A81F}">
      <dgm:prSet/>
      <dgm:spPr/>
      <dgm:t>
        <a:bodyPr/>
        <a:lstStyle/>
        <a:p>
          <a:endParaRPr lang="cs-CZ"/>
        </a:p>
      </dgm:t>
    </dgm:pt>
    <dgm:pt modelId="{F4B6B46A-51E1-4A8D-B967-082918E6F5BE}" type="sibTrans" cxnId="{6B1F41E4-591D-44B2-923E-9B199D55A81F}">
      <dgm:prSet/>
      <dgm:spPr/>
      <dgm:t>
        <a:bodyPr/>
        <a:lstStyle/>
        <a:p>
          <a:endParaRPr lang="cs-CZ"/>
        </a:p>
      </dgm:t>
    </dgm:pt>
    <dgm:pt modelId="{6D9DF402-E597-47CD-9911-8FF1B4D52B27}">
      <dgm:prSet/>
      <dgm:spPr/>
      <dgm:t>
        <a:bodyPr/>
        <a:lstStyle/>
        <a:p>
          <a:pPr rtl="0"/>
          <a:r>
            <a:rPr lang="cs-CZ" dirty="0" smtClean="0"/>
            <a:t>Princip proporcionality</a:t>
          </a:r>
          <a:endParaRPr lang="cs-CZ" dirty="0"/>
        </a:p>
      </dgm:t>
    </dgm:pt>
    <dgm:pt modelId="{F899DC03-C59E-4A58-900E-FE3A3602748D}" type="parTrans" cxnId="{BB9D48D0-31DF-4DC5-ACA9-1F3226C2F711}">
      <dgm:prSet/>
      <dgm:spPr/>
      <dgm:t>
        <a:bodyPr/>
        <a:lstStyle/>
        <a:p>
          <a:endParaRPr lang="cs-CZ"/>
        </a:p>
      </dgm:t>
    </dgm:pt>
    <dgm:pt modelId="{D5DA2034-B89C-41CB-AB4A-4C298172F18C}" type="sibTrans" cxnId="{BB9D48D0-31DF-4DC5-ACA9-1F3226C2F711}">
      <dgm:prSet/>
      <dgm:spPr/>
      <dgm:t>
        <a:bodyPr/>
        <a:lstStyle/>
        <a:p>
          <a:endParaRPr lang="cs-CZ"/>
        </a:p>
      </dgm:t>
    </dgm:pt>
    <dgm:pt modelId="{B780654D-8FE4-4FE8-A8B6-3575D7E22598}">
      <dgm:prSet/>
      <dgm:spPr/>
      <dgm:t>
        <a:bodyPr/>
        <a:lstStyle/>
        <a:p>
          <a:pPr algn="just" rtl="0"/>
          <a:r>
            <a:rPr lang="cs-CZ" dirty="0" smtClean="0">
              <a:solidFill>
                <a:schemeClr val="bg2">
                  <a:lumMod val="25000"/>
                  <a:lumOff val="75000"/>
                </a:schemeClr>
              </a:solidFill>
            </a:rPr>
            <a:t>V případech, kdy informátor cíleně využívá tisku k vlastním cílům, převažuje zájem státu na odhalení trestné činnosti nad zájmem na zachování svobody tisku. (</a:t>
          </a:r>
          <a:r>
            <a:rPr lang="cs-CZ" dirty="0" err="1" smtClean="0">
              <a:solidFill>
                <a:schemeClr val="bg2">
                  <a:lumMod val="25000"/>
                  <a:lumOff val="75000"/>
                </a:schemeClr>
              </a:solidFill>
            </a:rPr>
            <a:t>das</a:t>
          </a:r>
          <a:r>
            <a:rPr lang="cs-CZ" dirty="0" smtClean="0">
              <a:solidFill>
                <a:schemeClr val="bg2">
                  <a:lumMod val="25000"/>
                  <a:lumOff val="75000"/>
                </a:schemeClr>
              </a:solidFill>
            </a:rPr>
            <a:t> K.O.M.I.T.E.E.)‏</a:t>
          </a:r>
          <a:endParaRPr lang="en-GB" dirty="0">
            <a:solidFill>
              <a:schemeClr val="bg2">
                <a:lumMod val="25000"/>
                <a:lumOff val="75000"/>
              </a:schemeClr>
            </a:solidFill>
          </a:endParaRPr>
        </a:p>
      </dgm:t>
    </dgm:pt>
    <dgm:pt modelId="{0C080696-4B34-4856-A833-330F005AB462}" type="parTrans" cxnId="{A054FDF0-6048-411C-AD5A-0F41C97125BA}">
      <dgm:prSet/>
      <dgm:spPr/>
      <dgm:t>
        <a:bodyPr/>
        <a:lstStyle/>
        <a:p>
          <a:endParaRPr lang="cs-CZ"/>
        </a:p>
      </dgm:t>
    </dgm:pt>
    <dgm:pt modelId="{443DC732-3355-4DA2-BCDB-4BEAA7187AA1}" type="sibTrans" cxnId="{A054FDF0-6048-411C-AD5A-0F41C97125BA}">
      <dgm:prSet/>
      <dgm:spPr/>
      <dgm:t>
        <a:bodyPr/>
        <a:lstStyle/>
        <a:p>
          <a:endParaRPr lang="cs-CZ"/>
        </a:p>
      </dgm:t>
    </dgm:pt>
    <dgm:pt modelId="{D8081818-D2AA-49AC-830E-69B06CFD6C04}" type="pres">
      <dgm:prSet presAssocID="{39C29EDC-7619-4A74-957C-7E662CE13FDB}" presName="linear" presStyleCnt="0">
        <dgm:presLayoutVars>
          <dgm:dir/>
          <dgm:animLvl val="lvl"/>
          <dgm:resizeHandles val="exact"/>
        </dgm:presLayoutVars>
      </dgm:prSet>
      <dgm:spPr/>
      <dgm:t>
        <a:bodyPr/>
        <a:lstStyle/>
        <a:p>
          <a:endParaRPr lang="cs-CZ"/>
        </a:p>
      </dgm:t>
    </dgm:pt>
    <dgm:pt modelId="{09165832-5CB9-4FE2-A364-FCE7C552E769}" type="pres">
      <dgm:prSet presAssocID="{1D8C2923-A54E-4B22-9681-57A677B2F760}" presName="parentLin" presStyleCnt="0"/>
      <dgm:spPr/>
    </dgm:pt>
    <dgm:pt modelId="{A3331590-7298-4EDF-9D4F-65DDD7464BCA}" type="pres">
      <dgm:prSet presAssocID="{1D8C2923-A54E-4B22-9681-57A677B2F760}" presName="parentLeftMargin" presStyleLbl="node1" presStyleIdx="0" presStyleCnt="2"/>
      <dgm:spPr/>
      <dgm:t>
        <a:bodyPr/>
        <a:lstStyle/>
        <a:p>
          <a:endParaRPr lang="cs-CZ"/>
        </a:p>
      </dgm:t>
    </dgm:pt>
    <dgm:pt modelId="{ED36230B-2758-4416-8A5F-CE1D5E013C3C}" type="pres">
      <dgm:prSet presAssocID="{1D8C2923-A54E-4B22-9681-57A677B2F760}" presName="parentText" presStyleLbl="node1" presStyleIdx="0" presStyleCnt="2">
        <dgm:presLayoutVars>
          <dgm:chMax val="0"/>
          <dgm:bulletEnabled val="1"/>
        </dgm:presLayoutVars>
      </dgm:prSet>
      <dgm:spPr/>
      <dgm:t>
        <a:bodyPr/>
        <a:lstStyle/>
        <a:p>
          <a:endParaRPr lang="cs-CZ"/>
        </a:p>
      </dgm:t>
    </dgm:pt>
    <dgm:pt modelId="{B23F54B6-BA58-4FFB-8FB6-BE80351810E4}" type="pres">
      <dgm:prSet presAssocID="{1D8C2923-A54E-4B22-9681-57A677B2F760}" presName="negativeSpace" presStyleCnt="0"/>
      <dgm:spPr/>
    </dgm:pt>
    <dgm:pt modelId="{B3A0E144-89FC-447F-AC7E-1A20F010314F}" type="pres">
      <dgm:prSet presAssocID="{1D8C2923-A54E-4B22-9681-57A677B2F760}" presName="childText" presStyleLbl="conFgAcc1" presStyleIdx="0" presStyleCnt="2">
        <dgm:presLayoutVars>
          <dgm:bulletEnabled val="1"/>
        </dgm:presLayoutVars>
      </dgm:prSet>
      <dgm:spPr/>
      <dgm:t>
        <a:bodyPr/>
        <a:lstStyle/>
        <a:p>
          <a:endParaRPr lang="cs-CZ"/>
        </a:p>
      </dgm:t>
    </dgm:pt>
    <dgm:pt modelId="{97858700-2782-4513-97BA-B655F0FFE195}" type="pres">
      <dgm:prSet presAssocID="{34518F49-AA1B-40C7-9446-30ED04A6D908}" presName="spaceBetweenRectangles" presStyleCnt="0"/>
      <dgm:spPr/>
    </dgm:pt>
    <dgm:pt modelId="{5EBAFCCD-D447-4EA4-BEA4-A6B4378CA1E7}" type="pres">
      <dgm:prSet presAssocID="{6D9DF402-E597-47CD-9911-8FF1B4D52B27}" presName="parentLin" presStyleCnt="0"/>
      <dgm:spPr/>
    </dgm:pt>
    <dgm:pt modelId="{E2511606-4C4B-4463-A6D2-2555CB60CCC7}" type="pres">
      <dgm:prSet presAssocID="{6D9DF402-E597-47CD-9911-8FF1B4D52B27}" presName="parentLeftMargin" presStyleLbl="node1" presStyleIdx="0" presStyleCnt="2"/>
      <dgm:spPr/>
      <dgm:t>
        <a:bodyPr/>
        <a:lstStyle/>
        <a:p>
          <a:endParaRPr lang="cs-CZ"/>
        </a:p>
      </dgm:t>
    </dgm:pt>
    <dgm:pt modelId="{B3186435-E425-4A2D-A0FB-278303E4373E}" type="pres">
      <dgm:prSet presAssocID="{6D9DF402-E597-47CD-9911-8FF1B4D52B27}" presName="parentText" presStyleLbl="node1" presStyleIdx="1" presStyleCnt="2">
        <dgm:presLayoutVars>
          <dgm:chMax val="0"/>
          <dgm:bulletEnabled val="1"/>
        </dgm:presLayoutVars>
      </dgm:prSet>
      <dgm:spPr/>
      <dgm:t>
        <a:bodyPr/>
        <a:lstStyle/>
        <a:p>
          <a:endParaRPr lang="cs-CZ"/>
        </a:p>
      </dgm:t>
    </dgm:pt>
    <dgm:pt modelId="{870E9350-9417-485C-925C-3C2253F79381}" type="pres">
      <dgm:prSet presAssocID="{6D9DF402-E597-47CD-9911-8FF1B4D52B27}" presName="negativeSpace" presStyleCnt="0"/>
      <dgm:spPr/>
    </dgm:pt>
    <dgm:pt modelId="{1CE131DB-AB8E-4ECE-B3D9-439C66319A69}" type="pres">
      <dgm:prSet presAssocID="{6D9DF402-E597-47CD-9911-8FF1B4D52B27}" presName="childText" presStyleLbl="conFgAcc1" presStyleIdx="1" presStyleCnt="2">
        <dgm:presLayoutVars>
          <dgm:bulletEnabled val="1"/>
        </dgm:presLayoutVars>
      </dgm:prSet>
      <dgm:spPr/>
      <dgm:t>
        <a:bodyPr/>
        <a:lstStyle/>
        <a:p>
          <a:endParaRPr lang="cs-CZ"/>
        </a:p>
      </dgm:t>
    </dgm:pt>
  </dgm:ptLst>
  <dgm:cxnLst>
    <dgm:cxn modelId="{A054FDF0-6048-411C-AD5A-0F41C97125BA}" srcId="{6D9DF402-E597-47CD-9911-8FF1B4D52B27}" destId="{B780654D-8FE4-4FE8-A8B6-3575D7E22598}" srcOrd="0" destOrd="0" parTransId="{0C080696-4B34-4856-A833-330F005AB462}" sibTransId="{443DC732-3355-4DA2-BCDB-4BEAA7187AA1}"/>
    <dgm:cxn modelId="{6B1F41E4-591D-44B2-923E-9B199D55A81F}" srcId="{1D8C2923-A54E-4B22-9681-57A677B2F760}" destId="{1990EDD5-2CF5-47D6-A8FF-569B1BDA0572}" srcOrd="1" destOrd="0" parTransId="{8F86699E-1FFD-4670-AE0E-A571B86039F4}" sibTransId="{F4B6B46A-51E1-4A8D-B967-082918E6F5BE}"/>
    <dgm:cxn modelId="{99D1BCEC-FA78-4B0B-BC14-12D6FB0E9B92}" type="presOf" srcId="{1D8C2923-A54E-4B22-9681-57A677B2F760}" destId="{A3331590-7298-4EDF-9D4F-65DDD7464BCA}" srcOrd="0" destOrd="0" presId="urn:microsoft.com/office/officeart/2005/8/layout/list1"/>
    <dgm:cxn modelId="{339A8066-F95F-48DA-8BEC-E1DF5383B452}" type="presOf" srcId="{1D8C2923-A54E-4B22-9681-57A677B2F760}" destId="{ED36230B-2758-4416-8A5F-CE1D5E013C3C}" srcOrd="1" destOrd="0" presId="urn:microsoft.com/office/officeart/2005/8/layout/list1"/>
    <dgm:cxn modelId="{CAAA176B-ABB7-4E02-B6FE-514E576A3B14}" srcId="{1D8C2923-A54E-4B22-9681-57A677B2F760}" destId="{53504D06-697D-4F11-AC14-1C9F41617837}" srcOrd="0" destOrd="0" parTransId="{6A7ECF6C-0EA5-4FD3-AB43-1A5CE91DD934}" sibTransId="{EA7605D1-3878-4DE0-B367-FA699624EF8D}"/>
    <dgm:cxn modelId="{57B4681C-4EA8-4ACF-BFB2-F2D0873888AD}" type="presOf" srcId="{B780654D-8FE4-4FE8-A8B6-3575D7E22598}" destId="{1CE131DB-AB8E-4ECE-B3D9-439C66319A69}" srcOrd="0" destOrd="0" presId="urn:microsoft.com/office/officeart/2005/8/layout/list1"/>
    <dgm:cxn modelId="{BB9D48D0-31DF-4DC5-ACA9-1F3226C2F711}" srcId="{39C29EDC-7619-4A74-957C-7E662CE13FDB}" destId="{6D9DF402-E597-47CD-9911-8FF1B4D52B27}" srcOrd="1" destOrd="0" parTransId="{F899DC03-C59E-4A58-900E-FE3A3602748D}" sibTransId="{D5DA2034-B89C-41CB-AB4A-4C298172F18C}"/>
    <dgm:cxn modelId="{B570665B-57FF-43E7-8F6E-CD9E77951005}" type="presOf" srcId="{53504D06-697D-4F11-AC14-1C9F41617837}" destId="{B3A0E144-89FC-447F-AC7E-1A20F010314F}" srcOrd="0" destOrd="0" presId="urn:microsoft.com/office/officeart/2005/8/layout/list1"/>
    <dgm:cxn modelId="{9EB7DEF3-92D2-455E-9B76-CC5C0B63BCAF}" type="presOf" srcId="{6D9DF402-E597-47CD-9911-8FF1B4D52B27}" destId="{E2511606-4C4B-4463-A6D2-2555CB60CCC7}" srcOrd="0" destOrd="0" presId="urn:microsoft.com/office/officeart/2005/8/layout/list1"/>
    <dgm:cxn modelId="{7AE3975A-DF39-48BB-B659-F18A990FE8B6}" type="presOf" srcId="{39C29EDC-7619-4A74-957C-7E662CE13FDB}" destId="{D8081818-D2AA-49AC-830E-69B06CFD6C04}" srcOrd="0" destOrd="0" presId="urn:microsoft.com/office/officeart/2005/8/layout/list1"/>
    <dgm:cxn modelId="{3E08A47C-B4D0-498D-BAC3-B097C1FEE752}" type="presOf" srcId="{6D9DF402-E597-47CD-9911-8FF1B4D52B27}" destId="{B3186435-E425-4A2D-A0FB-278303E4373E}" srcOrd="1" destOrd="0" presId="urn:microsoft.com/office/officeart/2005/8/layout/list1"/>
    <dgm:cxn modelId="{47FDF146-D0F9-4C47-A9F9-8E0837014669}" srcId="{39C29EDC-7619-4A74-957C-7E662CE13FDB}" destId="{1D8C2923-A54E-4B22-9681-57A677B2F760}" srcOrd="0" destOrd="0" parTransId="{18F96397-F631-43D3-AD7E-2A7A2BF4915A}" sibTransId="{34518F49-AA1B-40C7-9446-30ED04A6D908}"/>
    <dgm:cxn modelId="{6CABAA47-8967-4767-8BFF-64EE5C7A6FA7}" type="presOf" srcId="{1990EDD5-2CF5-47D6-A8FF-569B1BDA0572}" destId="{B3A0E144-89FC-447F-AC7E-1A20F010314F}" srcOrd="0" destOrd="1" presId="urn:microsoft.com/office/officeart/2005/8/layout/list1"/>
    <dgm:cxn modelId="{E2CEDD8F-38E7-4373-91BB-79370015B191}" type="presParOf" srcId="{D8081818-D2AA-49AC-830E-69B06CFD6C04}" destId="{09165832-5CB9-4FE2-A364-FCE7C552E769}" srcOrd="0" destOrd="0" presId="urn:microsoft.com/office/officeart/2005/8/layout/list1"/>
    <dgm:cxn modelId="{8C6B5DC2-1E9C-4FE7-A669-5860AA8BEA15}" type="presParOf" srcId="{09165832-5CB9-4FE2-A364-FCE7C552E769}" destId="{A3331590-7298-4EDF-9D4F-65DDD7464BCA}" srcOrd="0" destOrd="0" presId="urn:microsoft.com/office/officeart/2005/8/layout/list1"/>
    <dgm:cxn modelId="{5AF8B3C0-7E6B-461F-8D4D-6299C77164FC}" type="presParOf" srcId="{09165832-5CB9-4FE2-A364-FCE7C552E769}" destId="{ED36230B-2758-4416-8A5F-CE1D5E013C3C}" srcOrd="1" destOrd="0" presId="urn:microsoft.com/office/officeart/2005/8/layout/list1"/>
    <dgm:cxn modelId="{AFB54D0B-1D37-4507-BFE0-703636EA8350}" type="presParOf" srcId="{D8081818-D2AA-49AC-830E-69B06CFD6C04}" destId="{B23F54B6-BA58-4FFB-8FB6-BE80351810E4}" srcOrd="1" destOrd="0" presId="urn:microsoft.com/office/officeart/2005/8/layout/list1"/>
    <dgm:cxn modelId="{031B88D4-9F81-496A-B2F5-CAF55F0EB059}" type="presParOf" srcId="{D8081818-D2AA-49AC-830E-69B06CFD6C04}" destId="{B3A0E144-89FC-447F-AC7E-1A20F010314F}" srcOrd="2" destOrd="0" presId="urn:microsoft.com/office/officeart/2005/8/layout/list1"/>
    <dgm:cxn modelId="{3D58256E-83F1-4E4A-968A-26811463C368}" type="presParOf" srcId="{D8081818-D2AA-49AC-830E-69B06CFD6C04}" destId="{97858700-2782-4513-97BA-B655F0FFE195}" srcOrd="3" destOrd="0" presId="urn:microsoft.com/office/officeart/2005/8/layout/list1"/>
    <dgm:cxn modelId="{8A717A09-0A0B-4CB1-A8CC-43A72255F49C}" type="presParOf" srcId="{D8081818-D2AA-49AC-830E-69B06CFD6C04}" destId="{5EBAFCCD-D447-4EA4-BEA4-A6B4378CA1E7}" srcOrd="4" destOrd="0" presId="urn:microsoft.com/office/officeart/2005/8/layout/list1"/>
    <dgm:cxn modelId="{AAB2E84B-23B3-4AC3-8042-84937B524013}" type="presParOf" srcId="{5EBAFCCD-D447-4EA4-BEA4-A6B4378CA1E7}" destId="{E2511606-4C4B-4463-A6D2-2555CB60CCC7}" srcOrd="0" destOrd="0" presId="urn:microsoft.com/office/officeart/2005/8/layout/list1"/>
    <dgm:cxn modelId="{BC3D4423-1C92-41CD-83BC-955245815306}" type="presParOf" srcId="{5EBAFCCD-D447-4EA4-BEA4-A6B4378CA1E7}" destId="{B3186435-E425-4A2D-A0FB-278303E4373E}" srcOrd="1" destOrd="0" presId="urn:microsoft.com/office/officeart/2005/8/layout/list1"/>
    <dgm:cxn modelId="{E9C8F203-0F96-44C6-8490-E8A8C3526047}" type="presParOf" srcId="{D8081818-D2AA-49AC-830E-69B06CFD6C04}" destId="{870E9350-9417-485C-925C-3C2253F79381}" srcOrd="5" destOrd="0" presId="urn:microsoft.com/office/officeart/2005/8/layout/list1"/>
    <dgm:cxn modelId="{F33687D8-8BD2-4D67-8025-71BC6FF02737}" type="presParOf" srcId="{D8081818-D2AA-49AC-830E-69B06CFD6C04}" destId="{1CE131DB-AB8E-4ECE-B3D9-439C66319A69}" srcOrd="6" destOrd="0" presId="urn:microsoft.com/office/officeart/2005/8/layout/list1"/>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8CC71D-C23B-409C-9102-BACFC973F6CC}" type="doc">
      <dgm:prSet loTypeId="urn:microsoft.com/office/officeart/2005/8/layout/equation2" loCatId="relationship" qsTypeId="urn:microsoft.com/office/officeart/2005/8/quickstyle/simple1#2" qsCatId="simple" csTypeId="urn:microsoft.com/office/officeart/2005/8/colors/accent0_3" csCatId="mainScheme" phldr="1"/>
      <dgm:spPr/>
      <dgm:t>
        <a:bodyPr/>
        <a:lstStyle/>
        <a:p>
          <a:endParaRPr lang="cs-CZ"/>
        </a:p>
      </dgm:t>
    </dgm:pt>
    <dgm:pt modelId="{B94FC0B3-5E86-4B83-A9B2-A9C4F28D2F1B}">
      <dgm:prSet custT="1"/>
      <dgm:spPr/>
      <dgm:t>
        <a:bodyPr/>
        <a:lstStyle/>
        <a:p>
          <a:pPr rtl="0"/>
          <a:r>
            <a:rPr lang="cs-CZ" sz="1900" b="1" dirty="0" smtClean="0"/>
            <a:t>skutkového tvrzení</a:t>
          </a:r>
          <a:endParaRPr lang="cs-CZ" sz="1900" b="1" dirty="0"/>
        </a:p>
      </dgm:t>
    </dgm:pt>
    <dgm:pt modelId="{A0BF200F-B94E-4C63-9789-6ABA27F7D268}" type="parTrans" cxnId="{E9EB6727-7208-4C4D-B051-0F2D8E95B4B9}">
      <dgm:prSet/>
      <dgm:spPr/>
      <dgm:t>
        <a:bodyPr/>
        <a:lstStyle/>
        <a:p>
          <a:endParaRPr lang="cs-CZ"/>
        </a:p>
      </dgm:t>
    </dgm:pt>
    <dgm:pt modelId="{CF8E94B4-A291-486E-B101-87C38CAF6B8F}" type="sibTrans" cxnId="{E9EB6727-7208-4C4D-B051-0F2D8E95B4B9}">
      <dgm:prSet/>
      <dgm:spPr/>
      <dgm:t>
        <a:bodyPr/>
        <a:lstStyle/>
        <a:p>
          <a:endParaRPr lang="cs-CZ"/>
        </a:p>
      </dgm:t>
    </dgm:pt>
    <dgm:pt modelId="{935FAE1F-960D-48AB-87D9-1D621202D877}">
      <dgm:prSet custT="1"/>
      <dgm:spPr/>
      <dgm:t>
        <a:bodyPr/>
        <a:lstStyle/>
        <a:p>
          <a:pPr rtl="0"/>
          <a:r>
            <a:rPr lang="cs-CZ" sz="1800" dirty="0" smtClean="0"/>
            <a:t>a toto tvrzení se dotýká cti, důstojnosti nebo soukromí (fyzické osoby) nebo dobré pověsti (právnické osoby)</a:t>
          </a:r>
          <a:endParaRPr lang="cs-CZ" sz="1800" dirty="0"/>
        </a:p>
      </dgm:t>
    </dgm:pt>
    <dgm:pt modelId="{4E07BF61-4E2A-474D-BF9E-AD3ACC361111}" type="parTrans" cxnId="{72677628-9A53-4DF5-A146-2ED438D8A197}">
      <dgm:prSet/>
      <dgm:spPr/>
      <dgm:t>
        <a:bodyPr/>
        <a:lstStyle/>
        <a:p>
          <a:endParaRPr lang="cs-CZ"/>
        </a:p>
      </dgm:t>
    </dgm:pt>
    <dgm:pt modelId="{1B028EE0-0222-4589-BBD0-BE4F430C8272}" type="sibTrans" cxnId="{72677628-9A53-4DF5-A146-2ED438D8A197}">
      <dgm:prSet/>
      <dgm:spPr/>
      <dgm:t>
        <a:bodyPr/>
        <a:lstStyle/>
        <a:p>
          <a:endParaRPr lang="cs-CZ"/>
        </a:p>
      </dgm:t>
    </dgm:pt>
    <dgm:pt modelId="{13AA7430-0EC8-48A8-ACD7-6613AED09F83}">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cs-CZ" dirty="0" smtClean="0"/>
            <a:t>Vzniká právo na odpověď</a:t>
          </a:r>
        </a:p>
        <a:p>
          <a:pPr defTabSz="2889250" rtl="0">
            <a:lnSpc>
              <a:spcPct val="90000"/>
            </a:lnSpc>
            <a:spcBef>
              <a:spcPct val="0"/>
            </a:spcBef>
            <a:spcAft>
              <a:spcPct val="35000"/>
            </a:spcAft>
          </a:pPr>
          <a:endParaRPr lang="cs-CZ" dirty="0"/>
        </a:p>
      </dgm:t>
    </dgm:pt>
    <dgm:pt modelId="{3886B93A-8851-48A4-9749-796942BB226B}" type="parTrans" cxnId="{9544482A-A814-40B3-A912-DDE1478D2D8C}">
      <dgm:prSet/>
      <dgm:spPr/>
      <dgm:t>
        <a:bodyPr/>
        <a:lstStyle/>
        <a:p>
          <a:endParaRPr lang="cs-CZ"/>
        </a:p>
      </dgm:t>
    </dgm:pt>
    <dgm:pt modelId="{74C895EC-E0AE-46D4-8488-9CAA579B4B33}" type="sibTrans" cxnId="{9544482A-A814-40B3-A912-DDE1478D2D8C}">
      <dgm:prSet/>
      <dgm:spPr/>
      <dgm:t>
        <a:bodyPr/>
        <a:lstStyle/>
        <a:p>
          <a:endParaRPr lang="cs-CZ"/>
        </a:p>
      </dgm:t>
    </dgm:pt>
    <dgm:pt modelId="{16475FBE-A061-4728-B2FC-63CF96BDD6C0}" type="pres">
      <dgm:prSet presAssocID="{F78CC71D-C23B-409C-9102-BACFC973F6CC}" presName="Name0" presStyleCnt="0">
        <dgm:presLayoutVars>
          <dgm:dir/>
          <dgm:resizeHandles val="exact"/>
        </dgm:presLayoutVars>
      </dgm:prSet>
      <dgm:spPr/>
      <dgm:t>
        <a:bodyPr/>
        <a:lstStyle/>
        <a:p>
          <a:endParaRPr lang="cs-CZ"/>
        </a:p>
      </dgm:t>
    </dgm:pt>
    <dgm:pt modelId="{22E887D3-3324-41EF-980D-4BDF902DCAA0}" type="pres">
      <dgm:prSet presAssocID="{F78CC71D-C23B-409C-9102-BACFC973F6CC}" presName="vNodes" presStyleCnt="0"/>
      <dgm:spPr/>
    </dgm:pt>
    <dgm:pt modelId="{37898276-EC73-4A72-8F54-F318AFBD5F7C}" type="pres">
      <dgm:prSet presAssocID="{B94FC0B3-5E86-4B83-A9B2-A9C4F28D2F1B}" presName="node" presStyleLbl="node1" presStyleIdx="0" presStyleCnt="3" custScaleX="204504" custScaleY="144951">
        <dgm:presLayoutVars>
          <dgm:bulletEnabled val="1"/>
        </dgm:presLayoutVars>
      </dgm:prSet>
      <dgm:spPr>
        <a:prstGeom prst="roundRect">
          <a:avLst/>
        </a:prstGeom>
      </dgm:spPr>
      <dgm:t>
        <a:bodyPr/>
        <a:lstStyle/>
        <a:p>
          <a:endParaRPr lang="cs-CZ"/>
        </a:p>
      </dgm:t>
    </dgm:pt>
    <dgm:pt modelId="{F65CDAEB-0E23-462C-83E4-AF5115631262}" type="pres">
      <dgm:prSet presAssocID="{CF8E94B4-A291-486E-B101-87C38CAF6B8F}" presName="spacerT" presStyleCnt="0"/>
      <dgm:spPr/>
    </dgm:pt>
    <dgm:pt modelId="{9FDE14FC-E574-416C-AE8B-13EB65C06746}" type="pres">
      <dgm:prSet presAssocID="{CF8E94B4-A291-486E-B101-87C38CAF6B8F}" presName="sibTrans" presStyleLbl="sibTrans2D1" presStyleIdx="0" presStyleCnt="2"/>
      <dgm:spPr/>
      <dgm:t>
        <a:bodyPr/>
        <a:lstStyle/>
        <a:p>
          <a:endParaRPr lang="cs-CZ"/>
        </a:p>
      </dgm:t>
    </dgm:pt>
    <dgm:pt modelId="{B6DB0D4E-366B-400A-8611-43CD72F17220}" type="pres">
      <dgm:prSet presAssocID="{CF8E94B4-A291-486E-B101-87C38CAF6B8F}" presName="spacerB" presStyleCnt="0"/>
      <dgm:spPr/>
    </dgm:pt>
    <dgm:pt modelId="{71855C9A-297F-469A-8241-48013BC6A4D7}" type="pres">
      <dgm:prSet presAssocID="{935FAE1F-960D-48AB-87D9-1D621202D877}" presName="node" presStyleLbl="node1" presStyleIdx="1" presStyleCnt="3" custScaleX="245533" custScaleY="237605">
        <dgm:presLayoutVars>
          <dgm:bulletEnabled val="1"/>
        </dgm:presLayoutVars>
      </dgm:prSet>
      <dgm:spPr>
        <a:prstGeom prst="roundRect">
          <a:avLst/>
        </a:prstGeom>
      </dgm:spPr>
      <dgm:t>
        <a:bodyPr/>
        <a:lstStyle/>
        <a:p>
          <a:endParaRPr lang="cs-CZ"/>
        </a:p>
      </dgm:t>
    </dgm:pt>
    <dgm:pt modelId="{DC9BCD11-159B-4BCC-BFDA-0C457A02FCF8}" type="pres">
      <dgm:prSet presAssocID="{F78CC71D-C23B-409C-9102-BACFC973F6CC}" presName="sibTransLast" presStyleLbl="sibTrans2D1" presStyleIdx="1" presStyleCnt="2"/>
      <dgm:spPr/>
      <dgm:t>
        <a:bodyPr/>
        <a:lstStyle/>
        <a:p>
          <a:endParaRPr lang="cs-CZ"/>
        </a:p>
      </dgm:t>
    </dgm:pt>
    <dgm:pt modelId="{204A0D68-AE57-4CD6-BD4F-552C4C5613E0}" type="pres">
      <dgm:prSet presAssocID="{F78CC71D-C23B-409C-9102-BACFC973F6CC}" presName="connectorText" presStyleLbl="sibTrans2D1" presStyleIdx="1" presStyleCnt="2"/>
      <dgm:spPr/>
      <dgm:t>
        <a:bodyPr/>
        <a:lstStyle/>
        <a:p>
          <a:endParaRPr lang="cs-CZ"/>
        </a:p>
      </dgm:t>
    </dgm:pt>
    <dgm:pt modelId="{BBFE8790-9BAA-476A-929E-E8CFF00AAEFD}" type="pres">
      <dgm:prSet presAssocID="{F78CC71D-C23B-409C-9102-BACFC973F6CC}" presName="lastNode" presStyleLbl="node1" presStyleIdx="2" presStyleCnt="3" custScaleX="124438" custScaleY="122286">
        <dgm:presLayoutVars>
          <dgm:bulletEnabled val="1"/>
        </dgm:presLayoutVars>
      </dgm:prSet>
      <dgm:spPr/>
      <dgm:t>
        <a:bodyPr/>
        <a:lstStyle/>
        <a:p>
          <a:endParaRPr lang="cs-CZ"/>
        </a:p>
      </dgm:t>
    </dgm:pt>
  </dgm:ptLst>
  <dgm:cxnLst>
    <dgm:cxn modelId="{0370ED40-85E9-4368-B299-080738A8CC2E}" type="presOf" srcId="{F78CC71D-C23B-409C-9102-BACFC973F6CC}" destId="{16475FBE-A061-4728-B2FC-63CF96BDD6C0}" srcOrd="0" destOrd="0" presId="urn:microsoft.com/office/officeart/2005/8/layout/equation2"/>
    <dgm:cxn modelId="{F9EC1DE1-6A4C-4B97-80A3-263064C42B01}" type="presOf" srcId="{1B028EE0-0222-4589-BBD0-BE4F430C8272}" destId="{204A0D68-AE57-4CD6-BD4F-552C4C5613E0}" srcOrd="1" destOrd="0" presId="urn:microsoft.com/office/officeart/2005/8/layout/equation2"/>
    <dgm:cxn modelId="{72677628-9A53-4DF5-A146-2ED438D8A197}" srcId="{F78CC71D-C23B-409C-9102-BACFC973F6CC}" destId="{935FAE1F-960D-48AB-87D9-1D621202D877}" srcOrd="1" destOrd="0" parTransId="{4E07BF61-4E2A-474D-BF9E-AD3ACC361111}" sibTransId="{1B028EE0-0222-4589-BBD0-BE4F430C8272}"/>
    <dgm:cxn modelId="{7EC39ACF-CCAF-4AD4-BD41-51814ED750CA}" type="presOf" srcId="{1B028EE0-0222-4589-BBD0-BE4F430C8272}" destId="{DC9BCD11-159B-4BCC-BFDA-0C457A02FCF8}" srcOrd="0" destOrd="0" presId="urn:microsoft.com/office/officeart/2005/8/layout/equation2"/>
    <dgm:cxn modelId="{C233C782-44E5-4904-A707-500BFBDC4866}" type="presOf" srcId="{13AA7430-0EC8-48A8-ACD7-6613AED09F83}" destId="{BBFE8790-9BAA-476A-929E-E8CFF00AAEFD}" srcOrd="0" destOrd="0" presId="urn:microsoft.com/office/officeart/2005/8/layout/equation2"/>
    <dgm:cxn modelId="{AC209F34-DEC7-4169-915E-C0051FE8BA37}" type="presOf" srcId="{B94FC0B3-5E86-4B83-A9B2-A9C4F28D2F1B}" destId="{37898276-EC73-4A72-8F54-F318AFBD5F7C}" srcOrd="0" destOrd="0" presId="urn:microsoft.com/office/officeart/2005/8/layout/equation2"/>
    <dgm:cxn modelId="{4F009D64-FBA8-4FED-9A4D-D85FFBA2CFD1}" type="presOf" srcId="{935FAE1F-960D-48AB-87D9-1D621202D877}" destId="{71855C9A-297F-469A-8241-48013BC6A4D7}" srcOrd="0" destOrd="0" presId="urn:microsoft.com/office/officeart/2005/8/layout/equation2"/>
    <dgm:cxn modelId="{E9EB6727-7208-4C4D-B051-0F2D8E95B4B9}" srcId="{F78CC71D-C23B-409C-9102-BACFC973F6CC}" destId="{B94FC0B3-5E86-4B83-A9B2-A9C4F28D2F1B}" srcOrd="0" destOrd="0" parTransId="{A0BF200F-B94E-4C63-9789-6ABA27F7D268}" sibTransId="{CF8E94B4-A291-486E-B101-87C38CAF6B8F}"/>
    <dgm:cxn modelId="{9544482A-A814-40B3-A912-DDE1478D2D8C}" srcId="{F78CC71D-C23B-409C-9102-BACFC973F6CC}" destId="{13AA7430-0EC8-48A8-ACD7-6613AED09F83}" srcOrd="2" destOrd="0" parTransId="{3886B93A-8851-48A4-9749-796942BB226B}" sibTransId="{74C895EC-E0AE-46D4-8488-9CAA579B4B33}"/>
    <dgm:cxn modelId="{B12ABF82-4D03-4549-A1FB-71DF65BC91CF}" type="presOf" srcId="{CF8E94B4-A291-486E-B101-87C38CAF6B8F}" destId="{9FDE14FC-E574-416C-AE8B-13EB65C06746}" srcOrd="0" destOrd="0" presId="urn:microsoft.com/office/officeart/2005/8/layout/equation2"/>
    <dgm:cxn modelId="{EDFBD825-0C18-44C4-9F0C-72FEAA5B1D2C}" type="presParOf" srcId="{16475FBE-A061-4728-B2FC-63CF96BDD6C0}" destId="{22E887D3-3324-41EF-980D-4BDF902DCAA0}" srcOrd="0" destOrd="0" presId="urn:microsoft.com/office/officeart/2005/8/layout/equation2"/>
    <dgm:cxn modelId="{8F62B201-D85E-48E5-8F7D-AEDDD3C50AC7}" type="presParOf" srcId="{22E887D3-3324-41EF-980D-4BDF902DCAA0}" destId="{37898276-EC73-4A72-8F54-F318AFBD5F7C}" srcOrd="0" destOrd="0" presId="urn:microsoft.com/office/officeart/2005/8/layout/equation2"/>
    <dgm:cxn modelId="{370905F3-817C-4C6E-B3CB-70B534AD699B}" type="presParOf" srcId="{22E887D3-3324-41EF-980D-4BDF902DCAA0}" destId="{F65CDAEB-0E23-462C-83E4-AF5115631262}" srcOrd="1" destOrd="0" presId="urn:microsoft.com/office/officeart/2005/8/layout/equation2"/>
    <dgm:cxn modelId="{EE01F5D6-4013-4174-87E3-40B437CF1EA8}" type="presParOf" srcId="{22E887D3-3324-41EF-980D-4BDF902DCAA0}" destId="{9FDE14FC-E574-416C-AE8B-13EB65C06746}" srcOrd="2" destOrd="0" presId="urn:microsoft.com/office/officeart/2005/8/layout/equation2"/>
    <dgm:cxn modelId="{104F303F-AEA5-47D3-ADA2-0F92EA4C30F4}" type="presParOf" srcId="{22E887D3-3324-41EF-980D-4BDF902DCAA0}" destId="{B6DB0D4E-366B-400A-8611-43CD72F17220}" srcOrd="3" destOrd="0" presId="urn:microsoft.com/office/officeart/2005/8/layout/equation2"/>
    <dgm:cxn modelId="{2FBB205E-DD73-4449-AE41-425A64FA7E11}" type="presParOf" srcId="{22E887D3-3324-41EF-980D-4BDF902DCAA0}" destId="{71855C9A-297F-469A-8241-48013BC6A4D7}" srcOrd="4" destOrd="0" presId="urn:microsoft.com/office/officeart/2005/8/layout/equation2"/>
    <dgm:cxn modelId="{F0484D2D-E5EB-46CF-B3FB-897EE6F1EE92}" type="presParOf" srcId="{16475FBE-A061-4728-B2FC-63CF96BDD6C0}" destId="{DC9BCD11-159B-4BCC-BFDA-0C457A02FCF8}" srcOrd="1" destOrd="0" presId="urn:microsoft.com/office/officeart/2005/8/layout/equation2"/>
    <dgm:cxn modelId="{E30DC9CF-DE9D-4B28-9021-26119D4826D4}" type="presParOf" srcId="{DC9BCD11-159B-4BCC-BFDA-0C457A02FCF8}" destId="{204A0D68-AE57-4CD6-BD4F-552C4C5613E0}" srcOrd="0" destOrd="0" presId="urn:microsoft.com/office/officeart/2005/8/layout/equation2"/>
    <dgm:cxn modelId="{DDAC78B9-A4A1-4FA9-88FB-3F3C45066473}" type="presParOf" srcId="{16475FBE-A061-4728-B2FC-63CF96BDD6C0}" destId="{BBFE8790-9BAA-476A-929E-E8CFF00AAEFD}"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C747CB-6628-4184-9F02-218FE3DC7FEC}" type="doc">
      <dgm:prSet loTypeId="urn:microsoft.com/office/officeart/2005/8/layout/cycle8" loCatId="cycle" qsTypeId="urn:microsoft.com/office/officeart/2005/8/quickstyle/simple1#3" qsCatId="simple" csTypeId="urn:microsoft.com/office/officeart/2005/8/colors/accent4_3" csCatId="accent4"/>
      <dgm:spPr/>
      <dgm:t>
        <a:bodyPr/>
        <a:lstStyle/>
        <a:p>
          <a:endParaRPr lang="cs-CZ"/>
        </a:p>
      </dgm:t>
    </dgm:pt>
    <dgm:pt modelId="{E911D157-6B7C-488E-AAC9-FBB53CD546FB}">
      <dgm:prSet custT="1"/>
      <dgm:spPr/>
      <dgm:t>
        <a:bodyPr/>
        <a:lstStyle/>
        <a:p>
          <a:pPr rtl="0"/>
          <a:r>
            <a:rPr lang="cs-CZ" sz="1600" dirty="0" smtClean="0"/>
            <a:t>musí být omezena pouze na skutková tvrzení</a:t>
          </a:r>
          <a:endParaRPr lang="cs-CZ" sz="1600" dirty="0"/>
        </a:p>
      </dgm:t>
    </dgm:pt>
    <dgm:pt modelId="{3B609D4D-5D54-4E40-816E-8D3A8EAC8DB8}" type="parTrans" cxnId="{735FCE27-EDE1-4759-B6B8-85BB848B4A98}">
      <dgm:prSet/>
      <dgm:spPr/>
      <dgm:t>
        <a:bodyPr/>
        <a:lstStyle/>
        <a:p>
          <a:endParaRPr lang="cs-CZ"/>
        </a:p>
      </dgm:t>
    </dgm:pt>
    <dgm:pt modelId="{02AFACD9-650A-4E07-8B05-49F468C8796F}" type="sibTrans" cxnId="{735FCE27-EDE1-4759-B6B8-85BB848B4A98}">
      <dgm:prSet/>
      <dgm:spPr/>
      <dgm:t>
        <a:bodyPr/>
        <a:lstStyle/>
        <a:p>
          <a:endParaRPr lang="cs-CZ"/>
        </a:p>
      </dgm:t>
    </dgm:pt>
    <dgm:pt modelId="{BD564581-EAED-43DE-8DED-86A36D912D68}">
      <dgm:prSet custT="1"/>
      <dgm:spPr/>
      <dgm:t>
        <a:bodyPr/>
        <a:lstStyle/>
        <a:p>
          <a:pPr rtl="0"/>
          <a:r>
            <a:rPr lang="cs-CZ" sz="1600" dirty="0" smtClean="0"/>
            <a:t>které zveřejněné tvrzení uvádí na pravou míru</a:t>
          </a:r>
          <a:endParaRPr lang="cs-CZ" sz="1600" dirty="0"/>
        </a:p>
      </dgm:t>
    </dgm:pt>
    <dgm:pt modelId="{82FCC5E3-9D85-453B-BDC1-44861A37A4CE}" type="parTrans" cxnId="{99D449B6-0777-4030-B42C-06845166F8B9}">
      <dgm:prSet/>
      <dgm:spPr/>
      <dgm:t>
        <a:bodyPr/>
        <a:lstStyle/>
        <a:p>
          <a:endParaRPr lang="cs-CZ"/>
        </a:p>
      </dgm:t>
    </dgm:pt>
    <dgm:pt modelId="{2032FCE6-CB85-413C-A52F-25E36FD1E651}" type="sibTrans" cxnId="{99D449B6-0777-4030-B42C-06845166F8B9}">
      <dgm:prSet/>
      <dgm:spPr/>
      <dgm:t>
        <a:bodyPr/>
        <a:lstStyle/>
        <a:p>
          <a:endParaRPr lang="cs-CZ"/>
        </a:p>
      </dgm:t>
    </dgm:pt>
    <dgm:pt modelId="{0E311DAF-F3BB-4B61-B17C-181A9BFAB604}">
      <dgm:prSet custT="1"/>
      <dgm:spPr/>
      <dgm:t>
        <a:bodyPr/>
        <a:lstStyle/>
        <a:p>
          <a:pPr rtl="0"/>
          <a:r>
            <a:rPr lang="cs-CZ" sz="1600" dirty="0" smtClean="0"/>
            <a:t>doplňuje, je-li neúplné</a:t>
          </a:r>
          <a:endParaRPr lang="cs-CZ" sz="1600" dirty="0"/>
        </a:p>
      </dgm:t>
    </dgm:pt>
    <dgm:pt modelId="{1D4612B4-CB2B-4B2D-ADCC-324E7A743A5D}" type="parTrans" cxnId="{C1F2A913-EFEB-4D05-A9C5-9506A785D744}">
      <dgm:prSet/>
      <dgm:spPr/>
      <dgm:t>
        <a:bodyPr/>
        <a:lstStyle/>
        <a:p>
          <a:endParaRPr lang="cs-CZ"/>
        </a:p>
      </dgm:t>
    </dgm:pt>
    <dgm:pt modelId="{3FD624B6-5862-418A-9E63-26876F494809}" type="sibTrans" cxnId="{C1F2A913-EFEB-4D05-A9C5-9506A785D744}">
      <dgm:prSet/>
      <dgm:spPr/>
      <dgm:t>
        <a:bodyPr/>
        <a:lstStyle/>
        <a:p>
          <a:endParaRPr lang="cs-CZ"/>
        </a:p>
      </dgm:t>
    </dgm:pt>
    <dgm:pt modelId="{F086E9C0-4E63-450A-85A2-F4D922B1069F}">
      <dgm:prSet custT="1"/>
      <dgm:spPr/>
      <dgm:t>
        <a:bodyPr/>
        <a:lstStyle/>
        <a:p>
          <a:pPr rtl="0"/>
          <a:r>
            <a:rPr lang="cs-CZ" sz="1600" dirty="0" smtClean="0"/>
            <a:t>zpřesňuje, zkresluje-li původní tvrzení pravdu</a:t>
          </a:r>
          <a:endParaRPr lang="cs-CZ" sz="1600" dirty="0"/>
        </a:p>
      </dgm:t>
    </dgm:pt>
    <dgm:pt modelId="{15EB4E28-4A4C-4D92-B941-E808DE35C00B}" type="parTrans" cxnId="{B9528DB7-A995-4CAF-AEA3-A58392293470}">
      <dgm:prSet/>
      <dgm:spPr/>
      <dgm:t>
        <a:bodyPr/>
        <a:lstStyle/>
        <a:p>
          <a:endParaRPr lang="cs-CZ"/>
        </a:p>
      </dgm:t>
    </dgm:pt>
    <dgm:pt modelId="{117EE84D-AFBA-4B0F-800A-9B1C7036F42E}" type="sibTrans" cxnId="{B9528DB7-A995-4CAF-AEA3-A58392293470}">
      <dgm:prSet/>
      <dgm:spPr/>
      <dgm:t>
        <a:bodyPr/>
        <a:lstStyle/>
        <a:p>
          <a:endParaRPr lang="cs-CZ"/>
        </a:p>
      </dgm:t>
    </dgm:pt>
    <dgm:pt modelId="{9F2875EB-2B66-4E42-8E9A-7908FADDD036}">
      <dgm:prSet custT="1"/>
      <dgm:spPr/>
      <dgm:t>
        <a:bodyPr/>
        <a:lstStyle/>
        <a:p>
          <a:pPr rtl="0"/>
          <a:r>
            <a:rPr lang="cs-CZ" sz="1600" dirty="0" smtClean="0"/>
            <a:t>musí být přiměřené zveřejněnému tvrzení</a:t>
          </a:r>
          <a:endParaRPr lang="cs-CZ" sz="1600" dirty="0"/>
        </a:p>
      </dgm:t>
    </dgm:pt>
    <dgm:pt modelId="{FC52A34B-69C0-4B36-9F9D-0D12CB6DD307}" type="parTrans" cxnId="{F31E910D-7E83-4F4E-92F3-6812A9B1529C}">
      <dgm:prSet/>
      <dgm:spPr/>
      <dgm:t>
        <a:bodyPr/>
        <a:lstStyle/>
        <a:p>
          <a:endParaRPr lang="cs-CZ"/>
        </a:p>
      </dgm:t>
    </dgm:pt>
    <dgm:pt modelId="{97A5573E-3010-4302-B11E-D14B46198B80}" type="sibTrans" cxnId="{F31E910D-7E83-4F4E-92F3-6812A9B1529C}">
      <dgm:prSet/>
      <dgm:spPr/>
      <dgm:t>
        <a:bodyPr/>
        <a:lstStyle/>
        <a:p>
          <a:endParaRPr lang="cs-CZ"/>
        </a:p>
      </dgm:t>
    </dgm:pt>
    <dgm:pt modelId="{ED3929F4-9CE5-41E7-92D9-253506E49EF1}">
      <dgm:prSet custT="1"/>
      <dgm:spPr/>
      <dgm:t>
        <a:bodyPr/>
        <a:lstStyle/>
        <a:p>
          <a:pPr rtl="0"/>
          <a:r>
            <a:rPr lang="cs-CZ" sz="1600" dirty="0" smtClean="0"/>
            <a:t>musí být patrno, kdo ji činí</a:t>
          </a:r>
          <a:endParaRPr lang="cs-CZ" sz="1600" dirty="0"/>
        </a:p>
      </dgm:t>
    </dgm:pt>
    <dgm:pt modelId="{BE094413-7B05-49C3-8674-47D44CD5672E}" type="parTrans" cxnId="{F96E72FE-688F-4B9C-AF06-701D2AFCA751}">
      <dgm:prSet/>
      <dgm:spPr/>
      <dgm:t>
        <a:bodyPr/>
        <a:lstStyle/>
        <a:p>
          <a:endParaRPr lang="cs-CZ"/>
        </a:p>
      </dgm:t>
    </dgm:pt>
    <dgm:pt modelId="{7576824B-5FE2-4161-A4B8-65FE59ECDF30}" type="sibTrans" cxnId="{F96E72FE-688F-4B9C-AF06-701D2AFCA751}">
      <dgm:prSet/>
      <dgm:spPr/>
      <dgm:t>
        <a:bodyPr/>
        <a:lstStyle/>
        <a:p>
          <a:endParaRPr lang="cs-CZ"/>
        </a:p>
      </dgm:t>
    </dgm:pt>
    <dgm:pt modelId="{D1AFE6AB-97F3-46B9-A5D6-328B43081E32}" type="pres">
      <dgm:prSet presAssocID="{73C747CB-6628-4184-9F02-218FE3DC7FEC}" presName="compositeShape" presStyleCnt="0">
        <dgm:presLayoutVars>
          <dgm:chMax val="7"/>
          <dgm:dir/>
          <dgm:resizeHandles val="exact"/>
        </dgm:presLayoutVars>
      </dgm:prSet>
      <dgm:spPr/>
      <dgm:t>
        <a:bodyPr/>
        <a:lstStyle/>
        <a:p>
          <a:endParaRPr lang="cs-CZ"/>
        </a:p>
      </dgm:t>
    </dgm:pt>
    <dgm:pt modelId="{9A29B29D-0682-449D-AAE4-9D7520D0FEBE}" type="pres">
      <dgm:prSet presAssocID="{73C747CB-6628-4184-9F02-218FE3DC7FEC}" presName="wedge1" presStyleLbl="node1" presStyleIdx="0" presStyleCnt="6"/>
      <dgm:spPr/>
      <dgm:t>
        <a:bodyPr/>
        <a:lstStyle/>
        <a:p>
          <a:endParaRPr lang="cs-CZ"/>
        </a:p>
      </dgm:t>
    </dgm:pt>
    <dgm:pt modelId="{28103DFD-E60E-4CAA-BB6C-4B7A415F154F}" type="pres">
      <dgm:prSet presAssocID="{73C747CB-6628-4184-9F02-218FE3DC7FEC}" presName="dummy1a" presStyleCnt="0"/>
      <dgm:spPr/>
    </dgm:pt>
    <dgm:pt modelId="{0C1E5F55-3081-4F76-A978-70C76A8CC803}" type="pres">
      <dgm:prSet presAssocID="{73C747CB-6628-4184-9F02-218FE3DC7FEC}" presName="dummy1b" presStyleCnt="0"/>
      <dgm:spPr/>
    </dgm:pt>
    <dgm:pt modelId="{A92A702D-DA2F-4E5E-9960-9F2AA3B85C7B}" type="pres">
      <dgm:prSet presAssocID="{73C747CB-6628-4184-9F02-218FE3DC7FEC}" presName="wedge1Tx" presStyleLbl="node1" presStyleIdx="0" presStyleCnt="6">
        <dgm:presLayoutVars>
          <dgm:chMax val="0"/>
          <dgm:chPref val="0"/>
          <dgm:bulletEnabled val="1"/>
        </dgm:presLayoutVars>
      </dgm:prSet>
      <dgm:spPr/>
      <dgm:t>
        <a:bodyPr/>
        <a:lstStyle/>
        <a:p>
          <a:endParaRPr lang="cs-CZ"/>
        </a:p>
      </dgm:t>
    </dgm:pt>
    <dgm:pt modelId="{6439E821-E17B-436A-B01D-5BD38C66A39A}" type="pres">
      <dgm:prSet presAssocID="{73C747CB-6628-4184-9F02-218FE3DC7FEC}" presName="wedge2" presStyleLbl="node1" presStyleIdx="1" presStyleCnt="6"/>
      <dgm:spPr/>
      <dgm:t>
        <a:bodyPr/>
        <a:lstStyle/>
        <a:p>
          <a:endParaRPr lang="cs-CZ"/>
        </a:p>
      </dgm:t>
    </dgm:pt>
    <dgm:pt modelId="{13249BB9-EB2A-4B38-9CA3-D0DB8D123C3A}" type="pres">
      <dgm:prSet presAssocID="{73C747CB-6628-4184-9F02-218FE3DC7FEC}" presName="dummy2a" presStyleCnt="0"/>
      <dgm:spPr/>
    </dgm:pt>
    <dgm:pt modelId="{04244EBF-082F-4377-998B-ACA06434A963}" type="pres">
      <dgm:prSet presAssocID="{73C747CB-6628-4184-9F02-218FE3DC7FEC}" presName="dummy2b" presStyleCnt="0"/>
      <dgm:spPr/>
    </dgm:pt>
    <dgm:pt modelId="{4C1CE3B8-F833-42DB-8502-70DF333C5393}" type="pres">
      <dgm:prSet presAssocID="{73C747CB-6628-4184-9F02-218FE3DC7FEC}" presName="wedge2Tx" presStyleLbl="node1" presStyleIdx="1" presStyleCnt="6">
        <dgm:presLayoutVars>
          <dgm:chMax val="0"/>
          <dgm:chPref val="0"/>
          <dgm:bulletEnabled val="1"/>
        </dgm:presLayoutVars>
      </dgm:prSet>
      <dgm:spPr/>
      <dgm:t>
        <a:bodyPr/>
        <a:lstStyle/>
        <a:p>
          <a:endParaRPr lang="cs-CZ"/>
        </a:p>
      </dgm:t>
    </dgm:pt>
    <dgm:pt modelId="{C7E4AF5A-AD71-44F9-A420-D325D82E05E4}" type="pres">
      <dgm:prSet presAssocID="{73C747CB-6628-4184-9F02-218FE3DC7FEC}" presName="wedge3" presStyleLbl="node1" presStyleIdx="2" presStyleCnt="6"/>
      <dgm:spPr/>
      <dgm:t>
        <a:bodyPr/>
        <a:lstStyle/>
        <a:p>
          <a:endParaRPr lang="cs-CZ"/>
        </a:p>
      </dgm:t>
    </dgm:pt>
    <dgm:pt modelId="{FA125968-88BB-4E79-B8FC-10641B522796}" type="pres">
      <dgm:prSet presAssocID="{73C747CB-6628-4184-9F02-218FE3DC7FEC}" presName="dummy3a" presStyleCnt="0"/>
      <dgm:spPr/>
    </dgm:pt>
    <dgm:pt modelId="{2010DD73-8647-49CF-A181-43467A1DF98C}" type="pres">
      <dgm:prSet presAssocID="{73C747CB-6628-4184-9F02-218FE3DC7FEC}" presName="dummy3b" presStyleCnt="0"/>
      <dgm:spPr/>
    </dgm:pt>
    <dgm:pt modelId="{B9F0628D-217A-4ACD-8FD1-D248A73AA2A2}" type="pres">
      <dgm:prSet presAssocID="{73C747CB-6628-4184-9F02-218FE3DC7FEC}" presName="wedge3Tx" presStyleLbl="node1" presStyleIdx="2" presStyleCnt="6">
        <dgm:presLayoutVars>
          <dgm:chMax val="0"/>
          <dgm:chPref val="0"/>
          <dgm:bulletEnabled val="1"/>
        </dgm:presLayoutVars>
      </dgm:prSet>
      <dgm:spPr/>
      <dgm:t>
        <a:bodyPr/>
        <a:lstStyle/>
        <a:p>
          <a:endParaRPr lang="cs-CZ"/>
        </a:p>
      </dgm:t>
    </dgm:pt>
    <dgm:pt modelId="{6FEB48BF-0DD7-423A-994D-19D9E6147EE9}" type="pres">
      <dgm:prSet presAssocID="{73C747CB-6628-4184-9F02-218FE3DC7FEC}" presName="wedge4" presStyleLbl="node1" presStyleIdx="3" presStyleCnt="6"/>
      <dgm:spPr/>
      <dgm:t>
        <a:bodyPr/>
        <a:lstStyle/>
        <a:p>
          <a:endParaRPr lang="cs-CZ"/>
        </a:p>
      </dgm:t>
    </dgm:pt>
    <dgm:pt modelId="{B1F970F7-785F-4884-B822-8DD15ADBE908}" type="pres">
      <dgm:prSet presAssocID="{73C747CB-6628-4184-9F02-218FE3DC7FEC}" presName="dummy4a" presStyleCnt="0"/>
      <dgm:spPr/>
    </dgm:pt>
    <dgm:pt modelId="{4FA6EA45-1AE6-4181-8088-5900A7584C79}" type="pres">
      <dgm:prSet presAssocID="{73C747CB-6628-4184-9F02-218FE3DC7FEC}" presName="dummy4b" presStyleCnt="0"/>
      <dgm:spPr/>
    </dgm:pt>
    <dgm:pt modelId="{44D37907-0FB5-40F5-90AE-564DE2A3D953}" type="pres">
      <dgm:prSet presAssocID="{73C747CB-6628-4184-9F02-218FE3DC7FEC}" presName="wedge4Tx" presStyleLbl="node1" presStyleIdx="3" presStyleCnt="6">
        <dgm:presLayoutVars>
          <dgm:chMax val="0"/>
          <dgm:chPref val="0"/>
          <dgm:bulletEnabled val="1"/>
        </dgm:presLayoutVars>
      </dgm:prSet>
      <dgm:spPr/>
      <dgm:t>
        <a:bodyPr/>
        <a:lstStyle/>
        <a:p>
          <a:endParaRPr lang="cs-CZ"/>
        </a:p>
      </dgm:t>
    </dgm:pt>
    <dgm:pt modelId="{772200BA-C5F6-49D6-9FBD-22FB4D2A0CBB}" type="pres">
      <dgm:prSet presAssocID="{73C747CB-6628-4184-9F02-218FE3DC7FEC}" presName="wedge5" presStyleLbl="node1" presStyleIdx="4" presStyleCnt="6"/>
      <dgm:spPr/>
      <dgm:t>
        <a:bodyPr/>
        <a:lstStyle/>
        <a:p>
          <a:endParaRPr lang="cs-CZ"/>
        </a:p>
      </dgm:t>
    </dgm:pt>
    <dgm:pt modelId="{062994EF-D5DB-433E-A78E-DBACB4B5A82A}" type="pres">
      <dgm:prSet presAssocID="{73C747CB-6628-4184-9F02-218FE3DC7FEC}" presName="dummy5a" presStyleCnt="0"/>
      <dgm:spPr/>
    </dgm:pt>
    <dgm:pt modelId="{2C79001B-DCB8-496F-B6BE-224FD87AD36B}" type="pres">
      <dgm:prSet presAssocID="{73C747CB-6628-4184-9F02-218FE3DC7FEC}" presName="dummy5b" presStyleCnt="0"/>
      <dgm:spPr/>
    </dgm:pt>
    <dgm:pt modelId="{5BB9B4AA-3493-4D65-A1E3-184873E17A98}" type="pres">
      <dgm:prSet presAssocID="{73C747CB-6628-4184-9F02-218FE3DC7FEC}" presName="wedge5Tx" presStyleLbl="node1" presStyleIdx="4" presStyleCnt="6">
        <dgm:presLayoutVars>
          <dgm:chMax val="0"/>
          <dgm:chPref val="0"/>
          <dgm:bulletEnabled val="1"/>
        </dgm:presLayoutVars>
      </dgm:prSet>
      <dgm:spPr/>
      <dgm:t>
        <a:bodyPr/>
        <a:lstStyle/>
        <a:p>
          <a:endParaRPr lang="cs-CZ"/>
        </a:p>
      </dgm:t>
    </dgm:pt>
    <dgm:pt modelId="{C89DFA62-38B0-46A1-8303-A9B38A513AB7}" type="pres">
      <dgm:prSet presAssocID="{73C747CB-6628-4184-9F02-218FE3DC7FEC}" presName="wedge6" presStyleLbl="node1" presStyleIdx="5" presStyleCnt="6"/>
      <dgm:spPr/>
      <dgm:t>
        <a:bodyPr/>
        <a:lstStyle/>
        <a:p>
          <a:endParaRPr lang="cs-CZ"/>
        </a:p>
      </dgm:t>
    </dgm:pt>
    <dgm:pt modelId="{E83DC070-96FD-4E52-AAEE-EB824560308D}" type="pres">
      <dgm:prSet presAssocID="{73C747CB-6628-4184-9F02-218FE3DC7FEC}" presName="dummy6a" presStyleCnt="0"/>
      <dgm:spPr/>
    </dgm:pt>
    <dgm:pt modelId="{62A380C9-86EE-4F3A-85E2-F62D895929D0}" type="pres">
      <dgm:prSet presAssocID="{73C747CB-6628-4184-9F02-218FE3DC7FEC}" presName="dummy6b" presStyleCnt="0"/>
      <dgm:spPr/>
    </dgm:pt>
    <dgm:pt modelId="{DC1D58D2-FE5A-420B-940F-E6550A390E49}" type="pres">
      <dgm:prSet presAssocID="{73C747CB-6628-4184-9F02-218FE3DC7FEC}" presName="wedge6Tx" presStyleLbl="node1" presStyleIdx="5" presStyleCnt="6">
        <dgm:presLayoutVars>
          <dgm:chMax val="0"/>
          <dgm:chPref val="0"/>
          <dgm:bulletEnabled val="1"/>
        </dgm:presLayoutVars>
      </dgm:prSet>
      <dgm:spPr/>
      <dgm:t>
        <a:bodyPr/>
        <a:lstStyle/>
        <a:p>
          <a:endParaRPr lang="cs-CZ"/>
        </a:p>
      </dgm:t>
    </dgm:pt>
    <dgm:pt modelId="{511598F8-3470-4089-A917-236E4011F0AF}" type="pres">
      <dgm:prSet presAssocID="{02AFACD9-650A-4E07-8B05-49F468C8796F}" presName="arrowWedge1" presStyleLbl="fgSibTrans2D1" presStyleIdx="0" presStyleCnt="6"/>
      <dgm:spPr/>
    </dgm:pt>
    <dgm:pt modelId="{2618A17C-E711-4B03-9331-B22F49C75A3A}" type="pres">
      <dgm:prSet presAssocID="{2032FCE6-CB85-413C-A52F-25E36FD1E651}" presName="arrowWedge2" presStyleLbl="fgSibTrans2D1" presStyleIdx="1" presStyleCnt="6"/>
      <dgm:spPr/>
    </dgm:pt>
    <dgm:pt modelId="{CBEDBEDC-0616-4D6D-9387-7FF060E0DD90}" type="pres">
      <dgm:prSet presAssocID="{3FD624B6-5862-418A-9E63-26876F494809}" presName="arrowWedge3" presStyleLbl="fgSibTrans2D1" presStyleIdx="2" presStyleCnt="6"/>
      <dgm:spPr/>
    </dgm:pt>
    <dgm:pt modelId="{72CD4470-65CA-43C8-A619-E517BAEE9A33}" type="pres">
      <dgm:prSet presAssocID="{117EE84D-AFBA-4B0F-800A-9B1C7036F42E}" presName="arrowWedge4" presStyleLbl="fgSibTrans2D1" presStyleIdx="3" presStyleCnt="6"/>
      <dgm:spPr/>
    </dgm:pt>
    <dgm:pt modelId="{20D715FA-2839-4290-B49A-961B7CB570A5}" type="pres">
      <dgm:prSet presAssocID="{97A5573E-3010-4302-B11E-D14B46198B80}" presName="arrowWedge5" presStyleLbl="fgSibTrans2D1" presStyleIdx="4" presStyleCnt="6"/>
      <dgm:spPr/>
    </dgm:pt>
    <dgm:pt modelId="{4D28E014-3174-424E-9A6A-A50F4938959D}" type="pres">
      <dgm:prSet presAssocID="{7576824B-5FE2-4161-A4B8-65FE59ECDF30}" presName="arrowWedge6" presStyleLbl="fgSibTrans2D1" presStyleIdx="5" presStyleCnt="6"/>
      <dgm:spPr/>
    </dgm:pt>
  </dgm:ptLst>
  <dgm:cxnLst>
    <dgm:cxn modelId="{3E47DF4B-EE8E-42B5-AB77-2F744B79E675}" type="presOf" srcId="{BD564581-EAED-43DE-8DED-86A36D912D68}" destId="{6439E821-E17B-436A-B01D-5BD38C66A39A}" srcOrd="0" destOrd="0" presId="urn:microsoft.com/office/officeart/2005/8/layout/cycle8"/>
    <dgm:cxn modelId="{25E5394B-22C4-4804-A11F-DDBBC456F3D3}" type="presOf" srcId="{73C747CB-6628-4184-9F02-218FE3DC7FEC}" destId="{D1AFE6AB-97F3-46B9-A5D6-328B43081E32}" srcOrd="0" destOrd="0" presId="urn:microsoft.com/office/officeart/2005/8/layout/cycle8"/>
    <dgm:cxn modelId="{D37B1F5B-EA17-4380-9985-4CA93FEE2DC4}" type="presOf" srcId="{ED3929F4-9CE5-41E7-92D9-253506E49EF1}" destId="{DC1D58D2-FE5A-420B-940F-E6550A390E49}" srcOrd="1" destOrd="0" presId="urn:microsoft.com/office/officeart/2005/8/layout/cycle8"/>
    <dgm:cxn modelId="{6D127A7E-E602-49E1-96FD-733E1176C871}" type="presOf" srcId="{BD564581-EAED-43DE-8DED-86A36D912D68}" destId="{4C1CE3B8-F833-42DB-8502-70DF333C5393}" srcOrd="1" destOrd="0" presId="urn:microsoft.com/office/officeart/2005/8/layout/cycle8"/>
    <dgm:cxn modelId="{F67A67C5-CBC5-406F-95A7-4032EE8C3CA5}" type="presOf" srcId="{F086E9C0-4E63-450A-85A2-F4D922B1069F}" destId="{44D37907-0FB5-40F5-90AE-564DE2A3D953}" srcOrd="1" destOrd="0" presId="urn:microsoft.com/office/officeart/2005/8/layout/cycle8"/>
    <dgm:cxn modelId="{F96E72FE-688F-4B9C-AF06-701D2AFCA751}" srcId="{73C747CB-6628-4184-9F02-218FE3DC7FEC}" destId="{ED3929F4-9CE5-41E7-92D9-253506E49EF1}" srcOrd="5" destOrd="0" parTransId="{BE094413-7B05-49C3-8674-47D44CD5672E}" sibTransId="{7576824B-5FE2-4161-A4B8-65FE59ECDF30}"/>
    <dgm:cxn modelId="{FC04FC57-0A1F-423F-9C19-E6A68C57BD69}" type="presOf" srcId="{F086E9C0-4E63-450A-85A2-F4D922B1069F}" destId="{6FEB48BF-0DD7-423A-994D-19D9E6147EE9}" srcOrd="0" destOrd="0" presId="urn:microsoft.com/office/officeart/2005/8/layout/cycle8"/>
    <dgm:cxn modelId="{B9528DB7-A995-4CAF-AEA3-A58392293470}" srcId="{73C747CB-6628-4184-9F02-218FE3DC7FEC}" destId="{F086E9C0-4E63-450A-85A2-F4D922B1069F}" srcOrd="3" destOrd="0" parTransId="{15EB4E28-4A4C-4D92-B941-E808DE35C00B}" sibTransId="{117EE84D-AFBA-4B0F-800A-9B1C7036F42E}"/>
    <dgm:cxn modelId="{618ECB95-7BA1-4AF2-A534-9E26AE9DFC7A}" type="presOf" srcId="{9F2875EB-2B66-4E42-8E9A-7908FADDD036}" destId="{772200BA-C5F6-49D6-9FBD-22FB4D2A0CBB}" srcOrd="0" destOrd="0" presId="urn:microsoft.com/office/officeart/2005/8/layout/cycle8"/>
    <dgm:cxn modelId="{8F13F662-B4FB-45A2-A5F2-5026D2C11EF5}" type="presOf" srcId="{9F2875EB-2B66-4E42-8E9A-7908FADDD036}" destId="{5BB9B4AA-3493-4D65-A1E3-184873E17A98}" srcOrd="1" destOrd="0" presId="urn:microsoft.com/office/officeart/2005/8/layout/cycle8"/>
    <dgm:cxn modelId="{8AD8B6DF-F28D-45FB-ACC5-9ACF319CB247}" type="presOf" srcId="{0E311DAF-F3BB-4B61-B17C-181A9BFAB604}" destId="{B9F0628D-217A-4ACD-8FD1-D248A73AA2A2}" srcOrd="1" destOrd="0" presId="urn:microsoft.com/office/officeart/2005/8/layout/cycle8"/>
    <dgm:cxn modelId="{C1F2A913-EFEB-4D05-A9C5-9506A785D744}" srcId="{73C747CB-6628-4184-9F02-218FE3DC7FEC}" destId="{0E311DAF-F3BB-4B61-B17C-181A9BFAB604}" srcOrd="2" destOrd="0" parTransId="{1D4612B4-CB2B-4B2D-ADCC-324E7A743A5D}" sibTransId="{3FD624B6-5862-418A-9E63-26876F494809}"/>
    <dgm:cxn modelId="{41AAD00A-B514-4DDD-988F-7ECA70BFC484}" type="presOf" srcId="{E911D157-6B7C-488E-AAC9-FBB53CD546FB}" destId="{9A29B29D-0682-449D-AAE4-9D7520D0FEBE}" srcOrd="0" destOrd="0" presId="urn:microsoft.com/office/officeart/2005/8/layout/cycle8"/>
    <dgm:cxn modelId="{735FCE27-EDE1-4759-B6B8-85BB848B4A98}" srcId="{73C747CB-6628-4184-9F02-218FE3DC7FEC}" destId="{E911D157-6B7C-488E-AAC9-FBB53CD546FB}" srcOrd="0" destOrd="0" parTransId="{3B609D4D-5D54-4E40-816E-8D3A8EAC8DB8}" sibTransId="{02AFACD9-650A-4E07-8B05-49F468C8796F}"/>
    <dgm:cxn modelId="{BB59939E-CC7E-42E7-9E3F-B5179D35EB95}" type="presOf" srcId="{ED3929F4-9CE5-41E7-92D9-253506E49EF1}" destId="{C89DFA62-38B0-46A1-8303-A9B38A513AB7}" srcOrd="0" destOrd="0" presId="urn:microsoft.com/office/officeart/2005/8/layout/cycle8"/>
    <dgm:cxn modelId="{99D449B6-0777-4030-B42C-06845166F8B9}" srcId="{73C747CB-6628-4184-9F02-218FE3DC7FEC}" destId="{BD564581-EAED-43DE-8DED-86A36D912D68}" srcOrd="1" destOrd="0" parTransId="{82FCC5E3-9D85-453B-BDC1-44861A37A4CE}" sibTransId="{2032FCE6-CB85-413C-A52F-25E36FD1E651}"/>
    <dgm:cxn modelId="{F31E910D-7E83-4F4E-92F3-6812A9B1529C}" srcId="{73C747CB-6628-4184-9F02-218FE3DC7FEC}" destId="{9F2875EB-2B66-4E42-8E9A-7908FADDD036}" srcOrd="4" destOrd="0" parTransId="{FC52A34B-69C0-4B36-9F9D-0D12CB6DD307}" sibTransId="{97A5573E-3010-4302-B11E-D14B46198B80}"/>
    <dgm:cxn modelId="{A4D7A62B-AD4B-4FA3-8674-FF46D2C27C7F}" type="presOf" srcId="{0E311DAF-F3BB-4B61-B17C-181A9BFAB604}" destId="{C7E4AF5A-AD71-44F9-A420-D325D82E05E4}" srcOrd="0" destOrd="0" presId="urn:microsoft.com/office/officeart/2005/8/layout/cycle8"/>
    <dgm:cxn modelId="{DDF5DBD4-B3CC-449A-950D-D5215BC9DF09}" type="presOf" srcId="{E911D157-6B7C-488E-AAC9-FBB53CD546FB}" destId="{A92A702D-DA2F-4E5E-9960-9F2AA3B85C7B}" srcOrd="1" destOrd="0" presId="urn:microsoft.com/office/officeart/2005/8/layout/cycle8"/>
    <dgm:cxn modelId="{DE162C7C-7DCF-439A-9BA5-F79498069C62}" type="presParOf" srcId="{D1AFE6AB-97F3-46B9-A5D6-328B43081E32}" destId="{9A29B29D-0682-449D-AAE4-9D7520D0FEBE}" srcOrd="0" destOrd="0" presId="urn:microsoft.com/office/officeart/2005/8/layout/cycle8"/>
    <dgm:cxn modelId="{C05738BB-0517-4E13-8081-E997FB04CE5B}" type="presParOf" srcId="{D1AFE6AB-97F3-46B9-A5D6-328B43081E32}" destId="{28103DFD-E60E-4CAA-BB6C-4B7A415F154F}" srcOrd="1" destOrd="0" presId="urn:microsoft.com/office/officeart/2005/8/layout/cycle8"/>
    <dgm:cxn modelId="{EE029601-0350-40EB-8EA2-4B250900B666}" type="presParOf" srcId="{D1AFE6AB-97F3-46B9-A5D6-328B43081E32}" destId="{0C1E5F55-3081-4F76-A978-70C76A8CC803}" srcOrd="2" destOrd="0" presId="urn:microsoft.com/office/officeart/2005/8/layout/cycle8"/>
    <dgm:cxn modelId="{E2920C96-F967-451B-9E4E-6EAE8FD4F699}" type="presParOf" srcId="{D1AFE6AB-97F3-46B9-A5D6-328B43081E32}" destId="{A92A702D-DA2F-4E5E-9960-9F2AA3B85C7B}" srcOrd="3" destOrd="0" presId="urn:microsoft.com/office/officeart/2005/8/layout/cycle8"/>
    <dgm:cxn modelId="{C3E33912-E0EF-4AAC-8DAE-9A57B1A44E9E}" type="presParOf" srcId="{D1AFE6AB-97F3-46B9-A5D6-328B43081E32}" destId="{6439E821-E17B-436A-B01D-5BD38C66A39A}" srcOrd="4" destOrd="0" presId="urn:microsoft.com/office/officeart/2005/8/layout/cycle8"/>
    <dgm:cxn modelId="{1E9D010B-3369-4457-9406-15E6F768B41A}" type="presParOf" srcId="{D1AFE6AB-97F3-46B9-A5D6-328B43081E32}" destId="{13249BB9-EB2A-4B38-9CA3-D0DB8D123C3A}" srcOrd="5" destOrd="0" presId="urn:microsoft.com/office/officeart/2005/8/layout/cycle8"/>
    <dgm:cxn modelId="{BBA1F35A-741B-43CD-A06B-353F0B7FCA7E}" type="presParOf" srcId="{D1AFE6AB-97F3-46B9-A5D6-328B43081E32}" destId="{04244EBF-082F-4377-998B-ACA06434A963}" srcOrd="6" destOrd="0" presId="urn:microsoft.com/office/officeart/2005/8/layout/cycle8"/>
    <dgm:cxn modelId="{4A28766A-31C6-499B-92FE-2B0A751AEE82}" type="presParOf" srcId="{D1AFE6AB-97F3-46B9-A5D6-328B43081E32}" destId="{4C1CE3B8-F833-42DB-8502-70DF333C5393}" srcOrd="7" destOrd="0" presId="urn:microsoft.com/office/officeart/2005/8/layout/cycle8"/>
    <dgm:cxn modelId="{FCF574CE-6163-42E9-B919-F29FB68D2D33}" type="presParOf" srcId="{D1AFE6AB-97F3-46B9-A5D6-328B43081E32}" destId="{C7E4AF5A-AD71-44F9-A420-D325D82E05E4}" srcOrd="8" destOrd="0" presId="urn:microsoft.com/office/officeart/2005/8/layout/cycle8"/>
    <dgm:cxn modelId="{C80ACDB7-1FF5-4825-B208-26A827176062}" type="presParOf" srcId="{D1AFE6AB-97F3-46B9-A5D6-328B43081E32}" destId="{FA125968-88BB-4E79-B8FC-10641B522796}" srcOrd="9" destOrd="0" presId="urn:microsoft.com/office/officeart/2005/8/layout/cycle8"/>
    <dgm:cxn modelId="{86076E0B-5DA9-4705-886E-16322BB39095}" type="presParOf" srcId="{D1AFE6AB-97F3-46B9-A5D6-328B43081E32}" destId="{2010DD73-8647-49CF-A181-43467A1DF98C}" srcOrd="10" destOrd="0" presId="urn:microsoft.com/office/officeart/2005/8/layout/cycle8"/>
    <dgm:cxn modelId="{9313F78B-6B48-47E6-83E4-8ED3177BD287}" type="presParOf" srcId="{D1AFE6AB-97F3-46B9-A5D6-328B43081E32}" destId="{B9F0628D-217A-4ACD-8FD1-D248A73AA2A2}" srcOrd="11" destOrd="0" presId="urn:microsoft.com/office/officeart/2005/8/layout/cycle8"/>
    <dgm:cxn modelId="{9B6BDAAD-9345-43F9-AB6D-CD84218740A8}" type="presParOf" srcId="{D1AFE6AB-97F3-46B9-A5D6-328B43081E32}" destId="{6FEB48BF-0DD7-423A-994D-19D9E6147EE9}" srcOrd="12" destOrd="0" presId="urn:microsoft.com/office/officeart/2005/8/layout/cycle8"/>
    <dgm:cxn modelId="{2E13904F-C428-4C5F-93E2-3DB041ED6B28}" type="presParOf" srcId="{D1AFE6AB-97F3-46B9-A5D6-328B43081E32}" destId="{B1F970F7-785F-4884-B822-8DD15ADBE908}" srcOrd="13" destOrd="0" presId="urn:microsoft.com/office/officeart/2005/8/layout/cycle8"/>
    <dgm:cxn modelId="{8FC4FCA4-9B8D-4303-A445-1ABFB81C9A70}" type="presParOf" srcId="{D1AFE6AB-97F3-46B9-A5D6-328B43081E32}" destId="{4FA6EA45-1AE6-4181-8088-5900A7584C79}" srcOrd="14" destOrd="0" presId="urn:microsoft.com/office/officeart/2005/8/layout/cycle8"/>
    <dgm:cxn modelId="{67E9D591-BE32-4D1E-809D-228077472AE5}" type="presParOf" srcId="{D1AFE6AB-97F3-46B9-A5D6-328B43081E32}" destId="{44D37907-0FB5-40F5-90AE-564DE2A3D953}" srcOrd="15" destOrd="0" presId="urn:microsoft.com/office/officeart/2005/8/layout/cycle8"/>
    <dgm:cxn modelId="{85886980-2986-497F-9E81-C334E50D6DE6}" type="presParOf" srcId="{D1AFE6AB-97F3-46B9-A5D6-328B43081E32}" destId="{772200BA-C5F6-49D6-9FBD-22FB4D2A0CBB}" srcOrd="16" destOrd="0" presId="urn:microsoft.com/office/officeart/2005/8/layout/cycle8"/>
    <dgm:cxn modelId="{081C7730-7A09-43A2-9588-2AF7C62C34E1}" type="presParOf" srcId="{D1AFE6AB-97F3-46B9-A5D6-328B43081E32}" destId="{062994EF-D5DB-433E-A78E-DBACB4B5A82A}" srcOrd="17" destOrd="0" presId="urn:microsoft.com/office/officeart/2005/8/layout/cycle8"/>
    <dgm:cxn modelId="{BE1B0FC3-6EB7-4766-9F94-2DA3B571ED73}" type="presParOf" srcId="{D1AFE6AB-97F3-46B9-A5D6-328B43081E32}" destId="{2C79001B-DCB8-496F-B6BE-224FD87AD36B}" srcOrd="18" destOrd="0" presId="urn:microsoft.com/office/officeart/2005/8/layout/cycle8"/>
    <dgm:cxn modelId="{7477B9B8-687A-49CC-A47B-1D3D24B13283}" type="presParOf" srcId="{D1AFE6AB-97F3-46B9-A5D6-328B43081E32}" destId="{5BB9B4AA-3493-4D65-A1E3-184873E17A98}" srcOrd="19" destOrd="0" presId="urn:microsoft.com/office/officeart/2005/8/layout/cycle8"/>
    <dgm:cxn modelId="{86AAA460-2F38-4774-BA5C-280801974F60}" type="presParOf" srcId="{D1AFE6AB-97F3-46B9-A5D6-328B43081E32}" destId="{C89DFA62-38B0-46A1-8303-A9B38A513AB7}" srcOrd="20" destOrd="0" presId="urn:microsoft.com/office/officeart/2005/8/layout/cycle8"/>
    <dgm:cxn modelId="{444CE5F0-198C-4E78-82C9-0C67A4FEF2DB}" type="presParOf" srcId="{D1AFE6AB-97F3-46B9-A5D6-328B43081E32}" destId="{E83DC070-96FD-4E52-AAEE-EB824560308D}" srcOrd="21" destOrd="0" presId="urn:microsoft.com/office/officeart/2005/8/layout/cycle8"/>
    <dgm:cxn modelId="{BD881F4C-CE45-4B70-ACAA-528C8872B250}" type="presParOf" srcId="{D1AFE6AB-97F3-46B9-A5D6-328B43081E32}" destId="{62A380C9-86EE-4F3A-85E2-F62D895929D0}" srcOrd="22" destOrd="0" presId="urn:microsoft.com/office/officeart/2005/8/layout/cycle8"/>
    <dgm:cxn modelId="{8301F58B-4E64-4112-AF02-2E3A23EDDEC8}" type="presParOf" srcId="{D1AFE6AB-97F3-46B9-A5D6-328B43081E32}" destId="{DC1D58D2-FE5A-420B-940F-E6550A390E49}" srcOrd="23" destOrd="0" presId="urn:microsoft.com/office/officeart/2005/8/layout/cycle8"/>
    <dgm:cxn modelId="{1F6E309C-E324-4618-821C-BD40282EFE6A}" type="presParOf" srcId="{D1AFE6AB-97F3-46B9-A5D6-328B43081E32}" destId="{511598F8-3470-4089-A917-236E4011F0AF}" srcOrd="24" destOrd="0" presId="urn:microsoft.com/office/officeart/2005/8/layout/cycle8"/>
    <dgm:cxn modelId="{F04F617E-7644-4792-BF00-7CCAC9797CCE}" type="presParOf" srcId="{D1AFE6AB-97F3-46B9-A5D6-328B43081E32}" destId="{2618A17C-E711-4B03-9331-B22F49C75A3A}" srcOrd="25" destOrd="0" presId="urn:microsoft.com/office/officeart/2005/8/layout/cycle8"/>
    <dgm:cxn modelId="{105E733F-11D3-446B-B160-31EC66794F0B}" type="presParOf" srcId="{D1AFE6AB-97F3-46B9-A5D6-328B43081E32}" destId="{CBEDBEDC-0616-4D6D-9387-7FF060E0DD90}" srcOrd="26" destOrd="0" presId="urn:microsoft.com/office/officeart/2005/8/layout/cycle8"/>
    <dgm:cxn modelId="{165F1CFC-78C2-459F-8869-C7A439FFFBD4}" type="presParOf" srcId="{D1AFE6AB-97F3-46B9-A5D6-328B43081E32}" destId="{72CD4470-65CA-43C8-A619-E517BAEE9A33}" srcOrd="27" destOrd="0" presId="urn:microsoft.com/office/officeart/2005/8/layout/cycle8"/>
    <dgm:cxn modelId="{6549F0D3-2C74-4D32-A038-E01A02A2174B}" type="presParOf" srcId="{D1AFE6AB-97F3-46B9-A5D6-328B43081E32}" destId="{20D715FA-2839-4290-B49A-961B7CB570A5}" srcOrd="28" destOrd="0" presId="urn:microsoft.com/office/officeart/2005/8/layout/cycle8"/>
    <dgm:cxn modelId="{AAFED7A3-6EF3-49E3-9454-3EC1B5EB8C0C}" type="presParOf" srcId="{D1AFE6AB-97F3-46B9-A5D6-328B43081E32}" destId="{4D28E014-3174-424E-9A6A-A50F4938959D}" srcOrd="29"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46F160-ABB1-420B-BEE3-DC8DFFD25C37}" type="doc">
      <dgm:prSet loTypeId="urn:microsoft.com/office/officeart/2005/8/layout/vList2" loCatId="list" qsTypeId="urn:microsoft.com/office/officeart/2005/8/quickstyle/simple1#4" qsCatId="simple" csTypeId="urn:microsoft.com/office/officeart/2005/8/colors/accent0_3" csCatId="mainScheme"/>
      <dgm:spPr/>
      <dgm:t>
        <a:bodyPr/>
        <a:lstStyle/>
        <a:p>
          <a:endParaRPr lang="cs-CZ"/>
        </a:p>
      </dgm:t>
    </dgm:pt>
    <dgm:pt modelId="{94997087-C86A-4C41-BBB4-E1BF8F94C6AA}">
      <dgm:prSet custT="1"/>
      <dgm:spPr/>
      <dgm:t>
        <a:bodyPr/>
        <a:lstStyle/>
        <a:p>
          <a:pPr rtl="0"/>
          <a:r>
            <a:rPr lang="cs-CZ" sz="2400" b="1" spc="300" dirty="0" smtClean="0">
              <a:latin typeface="Syntax LT CE"/>
            </a:rPr>
            <a:t>Dodatečné sdělení</a:t>
          </a:r>
          <a:endParaRPr lang="cs-CZ" sz="2400" b="1" spc="300" dirty="0">
            <a:latin typeface="Syntax LT CE"/>
          </a:endParaRPr>
        </a:p>
      </dgm:t>
    </dgm:pt>
    <dgm:pt modelId="{C61CE13B-B805-48DA-A40F-6576A621BE9B}" type="parTrans" cxnId="{FA5633B0-DCA8-4F3F-8A31-D9CE47537855}">
      <dgm:prSet/>
      <dgm:spPr/>
      <dgm:t>
        <a:bodyPr/>
        <a:lstStyle/>
        <a:p>
          <a:endParaRPr lang="cs-CZ"/>
        </a:p>
      </dgm:t>
    </dgm:pt>
    <dgm:pt modelId="{A5B00468-1E85-438E-9503-A20B7C3B7481}" type="sibTrans" cxnId="{FA5633B0-DCA8-4F3F-8A31-D9CE47537855}">
      <dgm:prSet/>
      <dgm:spPr/>
      <dgm:t>
        <a:bodyPr/>
        <a:lstStyle/>
        <a:p>
          <a:endParaRPr lang="cs-CZ"/>
        </a:p>
      </dgm:t>
    </dgm:pt>
    <dgm:pt modelId="{FD999DA1-D920-4E00-9FFF-FDD425711966}" type="pres">
      <dgm:prSet presAssocID="{4E46F160-ABB1-420B-BEE3-DC8DFFD25C37}" presName="linear" presStyleCnt="0">
        <dgm:presLayoutVars>
          <dgm:animLvl val="lvl"/>
          <dgm:resizeHandles val="exact"/>
        </dgm:presLayoutVars>
      </dgm:prSet>
      <dgm:spPr/>
      <dgm:t>
        <a:bodyPr/>
        <a:lstStyle/>
        <a:p>
          <a:endParaRPr lang="cs-CZ"/>
        </a:p>
      </dgm:t>
    </dgm:pt>
    <dgm:pt modelId="{C1BE2626-D196-48BB-9AF6-C4DD070202E4}" type="pres">
      <dgm:prSet presAssocID="{94997087-C86A-4C41-BBB4-E1BF8F94C6AA}" presName="parentText" presStyleLbl="node1" presStyleIdx="0" presStyleCnt="1">
        <dgm:presLayoutVars>
          <dgm:chMax val="0"/>
          <dgm:bulletEnabled val="1"/>
        </dgm:presLayoutVars>
      </dgm:prSet>
      <dgm:spPr/>
      <dgm:t>
        <a:bodyPr/>
        <a:lstStyle/>
        <a:p>
          <a:endParaRPr lang="cs-CZ"/>
        </a:p>
      </dgm:t>
    </dgm:pt>
  </dgm:ptLst>
  <dgm:cxnLst>
    <dgm:cxn modelId="{127C2DA4-3BC4-4CE6-ADC5-BDB4FA4A62AC}" type="presOf" srcId="{94997087-C86A-4C41-BBB4-E1BF8F94C6AA}" destId="{C1BE2626-D196-48BB-9AF6-C4DD070202E4}" srcOrd="0" destOrd="0" presId="urn:microsoft.com/office/officeart/2005/8/layout/vList2"/>
    <dgm:cxn modelId="{CE4C5D7E-4684-43FC-AF79-D6A548D5E227}" type="presOf" srcId="{4E46F160-ABB1-420B-BEE3-DC8DFFD25C37}" destId="{FD999DA1-D920-4E00-9FFF-FDD425711966}" srcOrd="0" destOrd="0" presId="urn:microsoft.com/office/officeart/2005/8/layout/vList2"/>
    <dgm:cxn modelId="{FA5633B0-DCA8-4F3F-8A31-D9CE47537855}" srcId="{4E46F160-ABB1-420B-BEE3-DC8DFFD25C37}" destId="{94997087-C86A-4C41-BBB4-E1BF8F94C6AA}" srcOrd="0" destOrd="0" parTransId="{C61CE13B-B805-48DA-A40F-6576A621BE9B}" sibTransId="{A5B00468-1E85-438E-9503-A20B7C3B7481}"/>
    <dgm:cxn modelId="{05FE857C-6B2F-4296-BF90-7C0F5C627CFD}" type="presParOf" srcId="{FD999DA1-D920-4E00-9FFF-FDD425711966}" destId="{C1BE2626-D196-48BB-9AF6-C4DD070202E4}"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9A03370-2354-40DA-ACDF-1852F4FF1731}" type="doc">
      <dgm:prSet loTypeId="urn:microsoft.com/office/officeart/2005/8/layout/vList2" loCatId="list" qsTypeId="urn:microsoft.com/office/officeart/2005/8/quickstyle/simple3" qsCatId="simple" csTypeId="urn:microsoft.com/office/officeart/2005/8/colors/accent0_3" csCatId="mainScheme"/>
      <dgm:spPr/>
      <dgm:t>
        <a:bodyPr/>
        <a:lstStyle/>
        <a:p>
          <a:endParaRPr lang="cs-CZ"/>
        </a:p>
      </dgm:t>
    </dgm:pt>
    <dgm:pt modelId="{B778F750-02A1-43AE-9C6A-6929F716EFAC}">
      <dgm:prSet/>
      <dgm:spPr/>
      <dgm:t>
        <a:bodyPr/>
        <a:lstStyle/>
        <a:p>
          <a:pPr algn="just" rtl="0"/>
          <a:r>
            <a:rPr lang="cs-CZ" dirty="0" smtClean="0"/>
            <a:t>Bylo uveřejněno sdělení o trestním řízení nebo o řízení ve věcech přestupků vedeném proti fyzické osobě, anebo o řízení ve věcech správních deliktů vedeném proti fyzické nebo právnické osobě, kterou lze podle tohoto sdělení ztotožnit, a toto řízení nebylo ukončeno pravomocným rozhodnutím, má tato osoba právo požadovat na vydavateli uveřejnění informace o konečném výsledku řízení jako dodatečného sdělení. Vydavatel je povinen na žádost této osoby informaci o pravomocném rozhodnutí jako dodatečné sdělení uveřejnit.</a:t>
          </a:r>
          <a:endParaRPr lang="cs-CZ" dirty="0"/>
        </a:p>
      </dgm:t>
    </dgm:pt>
    <dgm:pt modelId="{92264275-3B36-4FF1-A9E8-24304CA8C5D6}" type="parTrans" cxnId="{4DE74BD5-73C4-439C-A9EB-1E45E4B41061}">
      <dgm:prSet/>
      <dgm:spPr/>
      <dgm:t>
        <a:bodyPr/>
        <a:lstStyle/>
        <a:p>
          <a:endParaRPr lang="cs-CZ"/>
        </a:p>
      </dgm:t>
    </dgm:pt>
    <dgm:pt modelId="{76150607-EB01-4EEA-BFDF-26822997E5D6}" type="sibTrans" cxnId="{4DE74BD5-73C4-439C-A9EB-1E45E4B41061}">
      <dgm:prSet/>
      <dgm:spPr/>
      <dgm:t>
        <a:bodyPr/>
        <a:lstStyle/>
        <a:p>
          <a:endParaRPr lang="cs-CZ"/>
        </a:p>
      </dgm:t>
    </dgm:pt>
    <dgm:pt modelId="{694352A6-1A0D-49A5-9CAF-E623C5F960EB}" type="pres">
      <dgm:prSet presAssocID="{59A03370-2354-40DA-ACDF-1852F4FF1731}" presName="linear" presStyleCnt="0">
        <dgm:presLayoutVars>
          <dgm:animLvl val="lvl"/>
          <dgm:resizeHandles val="exact"/>
        </dgm:presLayoutVars>
      </dgm:prSet>
      <dgm:spPr/>
      <dgm:t>
        <a:bodyPr/>
        <a:lstStyle/>
        <a:p>
          <a:endParaRPr lang="cs-CZ"/>
        </a:p>
      </dgm:t>
    </dgm:pt>
    <dgm:pt modelId="{72755F12-0684-4422-9EDE-1A4AFA0597B3}" type="pres">
      <dgm:prSet presAssocID="{B778F750-02A1-43AE-9C6A-6929F716EFAC}" presName="parentText" presStyleLbl="node1" presStyleIdx="0" presStyleCnt="1">
        <dgm:presLayoutVars>
          <dgm:chMax val="0"/>
          <dgm:bulletEnabled val="1"/>
        </dgm:presLayoutVars>
      </dgm:prSet>
      <dgm:spPr/>
      <dgm:t>
        <a:bodyPr/>
        <a:lstStyle/>
        <a:p>
          <a:endParaRPr lang="cs-CZ"/>
        </a:p>
      </dgm:t>
    </dgm:pt>
  </dgm:ptLst>
  <dgm:cxnLst>
    <dgm:cxn modelId="{8E0892B7-5357-4074-8D3C-739FED3A012C}" type="presOf" srcId="{59A03370-2354-40DA-ACDF-1852F4FF1731}" destId="{694352A6-1A0D-49A5-9CAF-E623C5F960EB}" srcOrd="0" destOrd="0" presId="urn:microsoft.com/office/officeart/2005/8/layout/vList2"/>
    <dgm:cxn modelId="{4DE74BD5-73C4-439C-A9EB-1E45E4B41061}" srcId="{59A03370-2354-40DA-ACDF-1852F4FF1731}" destId="{B778F750-02A1-43AE-9C6A-6929F716EFAC}" srcOrd="0" destOrd="0" parTransId="{92264275-3B36-4FF1-A9E8-24304CA8C5D6}" sibTransId="{76150607-EB01-4EEA-BFDF-26822997E5D6}"/>
    <dgm:cxn modelId="{34A968D5-5B92-4712-BF1F-AC3FA51C8674}" type="presOf" srcId="{B778F750-02A1-43AE-9C6A-6929F716EFAC}" destId="{72755F12-0684-4422-9EDE-1A4AFA0597B3}" srcOrd="0" destOrd="0" presId="urn:microsoft.com/office/officeart/2005/8/layout/vList2"/>
    <dgm:cxn modelId="{9DE2FED9-1C6B-403C-BC3A-C2BF3E11A411}" type="presParOf" srcId="{694352A6-1A0D-49A5-9CAF-E623C5F960EB}" destId="{72755F12-0684-4422-9EDE-1A4AFA0597B3}"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23859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3859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701CAEE-0B21-4BB4-AD13-5C241BF70CDF}"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33485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5604"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33485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cs-CZ"/>
          </a:p>
        </p:txBody>
      </p:sp>
      <p:sp>
        <p:nvSpPr>
          <p:cNvPr id="33485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DE2E87F-FFFB-4304-ADC4-D9FE30014BED}"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EE5B9BB-6448-4DD0-98F0-489F4F0FC9F9}" type="slidenum">
              <a:rPr lang="en-GB" smtClean="0"/>
              <a:pPr/>
              <a:t>2</a:t>
            </a:fld>
            <a:endParaRPr lang="en-GB" smtClean="0"/>
          </a:p>
        </p:txBody>
      </p:sp>
      <p:sp>
        <p:nvSpPr>
          <p:cNvPr id="29699" name="Rectangle 1"/>
          <p:cNvSpPr txBox="1">
            <a:spLocks noGrp="1" noRot="1" noChangeAspect="1" noChangeArrowheads="1"/>
          </p:cNvSpPr>
          <p:nvPr>
            <p:ph type="sldImg"/>
          </p:nvPr>
        </p:nvSpPr>
        <p:spPr>
          <a:xfrm>
            <a:off x="915988" y="744538"/>
            <a:ext cx="4964112" cy="3722687"/>
          </a:xfrm>
          <a:solidFill>
            <a:srgbClr val="FFFFFF"/>
          </a:solidFill>
          <a:ln/>
        </p:spPr>
      </p:sp>
      <p:sp>
        <p:nvSpPr>
          <p:cNvPr id="29700" name="Rectangle 2"/>
          <p:cNvSpPr txBox="1">
            <a:spLocks noGrp="1" noChangeArrowheads="1"/>
          </p:cNvSpPr>
          <p:nvPr>
            <p:ph type="body" idx="1"/>
          </p:nvPr>
        </p:nvSpPr>
        <p:spPr>
          <a:noFill/>
          <a:ln/>
        </p:spPr>
        <p:txBody>
          <a:bodyPr wrap="none" anchor="ct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901B2020-749B-4DBE-9EF1-9C29AF723E56}" type="slidenum">
              <a:rPr lang="en-GB" smtClean="0"/>
              <a:pPr/>
              <a:t>4</a:t>
            </a:fld>
            <a:endParaRPr lang="en-GB" smtClean="0"/>
          </a:p>
        </p:txBody>
      </p:sp>
      <p:sp>
        <p:nvSpPr>
          <p:cNvPr id="32771" name="Rectangle 1"/>
          <p:cNvSpPr txBox="1">
            <a:spLocks noGrp="1" noRot="1" noChangeAspect="1" noChangeArrowheads="1"/>
          </p:cNvSpPr>
          <p:nvPr>
            <p:ph type="sldImg"/>
          </p:nvPr>
        </p:nvSpPr>
        <p:spPr>
          <a:xfrm>
            <a:off x="915988" y="744538"/>
            <a:ext cx="4964112" cy="3722687"/>
          </a:xfrm>
          <a:solidFill>
            <a:srgbClr val="FFFFFF"/>
          </a:solidFill>
          <a:ln/>
        </p:spPr>
      </p:sp>
      <p:sp>
        <p:nvSpPr>
          <p:cNvPr id="32772" name="Rectangle 2"/>
          <p:cNvSpPr txBox="1">
            <a:spLocks noGrp="1" noChangeArrowheads="1"/>
          </p:cNvSpPr>
          <p:nvPr>
            <p:ph type="body" idx="1"/>
          </p:nvPr>
        </p:nvSpPr>
        <p:spPr>
          <a:noFill/>
          <a:ln/>
        </p:spPr>
        <p:txBody>
          <a:bodyPr wrap="none" anchor="ct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AEBF79E-B8A4-4509-82C6-6E701F2D95C8}" type="slidenum">
              <a:rPr lang="en-GB" smtClean="0"/>
              <a:pPr/>
              <a:t>6</a:t>
            </a:fld>
            <a:endParaRPr lang="en-GB" smtClean="0"/>
          </a:p>
        </p:txBody>
      </p:sp>
      <p:sp>
        <p:nvSpPr>
          <p:cNvPr id="35843" name="Rectangle 1"/>
          <p:cNvSpPr txBox="1">
            <a:spLocks noGrp="1" noRot="1" noChangeAspect="1" noChangeArrowheads="1"/>
          </p:cNvSpPr>
          <p:nvPr>
            <p:ph type="sldImg"/>
          </p:nvPr>
        </p:nvSpPr>
        <p:spPr>
          <a:xfrm>
            <a:off x="915988" y="744538"/>
            <a:ext cx="4964112" cy="3722687"/>
          </a:xfrm>
          <a:solidFill>
            <a:srgbClr val="FFFFFF"/>
          </a:solidFill>
          <a:ln/>
        </p:spPr>
      </p:sp>
      <p:sp>
        <p:nvSpPr>
          <p:cNvPr id="35844" name="Rectangle 2"/>
          <p:cNvSpPr txBox="1">
            <a:spLocks noGrp="1" noChangeArrowheads="1"/>
          </p:cNvSpPr>
          <p:nvPr>
            <p:ph type="body" idx="1"/>
          </p:nvPr>
        </p:nvSpPr>
        <p:spPr>
          <a:noFill/>
          <a:ln/>
        </p:spPr>
        <p:txBody>
          <a:bodyPr wrap="none" anchor="ct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80FE6585-2280-4EBC-8F66-9C23A5609A61}" type="slidenum">
              <a:rPr lang="en-GB" smtClean="0"/>
              <a:pPr/>
              <a:t>7</a:t>
            </a:fld>
            <a:endParaRPr lang="en-GB" smtClean="0"/>
          </a:p>
        </p:txBody>
      </p:sp>
      <p:sp>
        <p:nvSpPr>
          <p:cNvPr id="37891" name="Rectangle 1"/>
          <p:cNvSpPr txBox="1">
            <a:spLocks noGrp="1" noRot="1" noChangeAspect="1" noChangeArrowheads="1"/>
          </p:cNvSpPr>
          <p:nvPr>
            <p:ph type="sldImg"/>
          </p:nvPr>
        </p:nvSpPr>
        <p:spPr>
          <a:xfrm>
            <a:off x="915988" y="744538"/>
            <a:ext cx="4964112" cy="3722687"/>
          </a:xfrm>
          <a:solidFill>
            <a:srgbClr val="FFFFFF"/>
          </a:solidFill>
          <a:ln/>
        </p:spPr>
      </p:sp>
      <p:sp>
        <p:nvSpPr>
          <p:cNvPr id="37892" name="Rectangle 2"/>
          <p:cNvSpPr txBox="1">
            <a:spLocks noGrp="1" noChangeArrowheads="1"/>
          </p:cNvSpPr>
          <p:nvPr>
            <p:ph type="body" idx="1"/>
          </p:nvPr>
        </p:nvSpPr>
        <p:spPr>
          <a:noFill/>
          <a:ln/>
        </p:spPr>
        <p:txBody>
          <a:bodyPr wrap="none" anchor="ct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2593021-26BC-4935-BF20-57FB6B8EF1AA}" type="slidenum">
              <a:rPr lang="en-GB" smtClean="0"/>
              <a:pPr/>
              <a:t>9</a:t>
            </a:fld>
            <a:endParaRPr lang="en-GB" smtClean="0"/>
          </a:p>
        </p:txBody>
      </p:sp>
      <p:sp>
        <p:nvSpPr>
          <p:cNvPr id="41987" name="Rectangle 1"/>
          <p:cNvSpPr txBox="1">
            <a:spLocks noGrp="1" noRot="1" noChangeAspect="1" noChangeArrowheads="1"/>
          </p:cNvSpPr>
          <p:nvPr>
            <p:ph type="sldImg"/>
          </p:nvPr>
        </p:nvSpPr>
        <p:spPr>
          <a:xfrm>
            <a:off x="915988" y="744538"/>
            <a:ext cx="4964112" cy="3722687"/>
          </a:xfrm>
          <a:solidFill>
            <a:srgbClr val="FFFFFF"/>
          </a:solidFill>
          <a:ln/>
        </p:spPr>
      </p:sp>
      <p:sp>
        <p:nvSpPr>
          <p:cNvPr id="41988" name="Rectangle 2"/>
          <p:cNvSpPr txBox="1">
            <a:spLocks noGrp="1" noChangeArrowheads="1"/>
          </p:cNvSpPr>
          <p:nvPr>
            <p:ph type="body" idx="1"/>
          </p:nvPr>
        </p:nvSpPr>
        <p:spPr>
          <a:noFill/>
          <a:ln/>
        </p:spPr>
        <p:txBody>
          <a:bodyPr wrap="none" anchor="ct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B2F6D7-455A-4642-A7D3-54E44E1F50D3}" type="slidenum">
              <a:rPr lang="en-GB" smtClean="0"/>
              <a:pPr/>
              <a:t>10</a:t>
            </a:fld>
            <a:endParaRPr lang="en-GB" smtClean="0"/>
          </a:p>
        </p:txBody>
      </p:sp>
      <p:sp>
        <p:nvSpPr>
          <p:cNvPr id="44035" name="Rectangle 1"/>
          <p:cNvSpPr txBox="1">
            <a:spLocks noGrp="1" noRot="1" noChangeAspect="1" noChangeArrowheads="1"/>
          </p:cNvSpPr>
          <p:nvPr>
            <p:ph type="sldImg"/>
          </p:nvPr>
        </p:nvSpPr>
        <p:spPr>
          <a:xfrm>
            <a:off x="915988" y="744538"/>
            <a:ext cx="4964112" cy="3722687"/>
          </a:xfrm>
          <a:solidFill>
            <a:srgbClr val="FFFFFF"/>
          </a:solidFill>
          <a:ln/>
        </p:spPr>
      </p:sp>
      <p:sp>
        <p:nvSpPr>
          <p:cNvPr id="44036" name="Rectangle 2"/>
          <p:cNvSpPr txBox="1">
            <a:spLocks noGrp="1" noChangeArrowheads="1"/>
          </p:cNvSpPr>
          <p:nvPr>
            <p:ph type="body" idx="1"/>
          </p:nvPr>
        </p:nvSpPr>
        <p:spPr>
          <a:noFill/>
          <a:ln/>
        </p:spPr>
        <p:txBody>
          <a:bodyPr wrap="none" anchor="ct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p>
        </p:txBody>
      </p:sp>
      <p:pic>
        <p:nvPicPr>
          <p:cNvPr id="5" name="Picture 21" descr="pruh+znak_PF_13_gray5+fialovy_RGB"/>
          <p:cNvPicPr>
            <a:picLocks noChangeAspect="1" noChangeArrowheads="1"/>
          </p:cNvPicPr>
          <p:nvPr/>
        </p:nvPicPr>
        <p:blipFill>
          <a:blip r:embed="rId2"/>
          <a:srcRect t="15526" b="33673"/>
          <a:stretch>
            <a:fillRect/>
          </a:stretch>
        </p:blipFill>
        <p:spPr bwMode="auto">
          <a:xfrm>
            <a:off x="415925" y="-63500"/>
            <a:ext cx="2339975" cy="6910388"/>
          </a:xfrm>
          <a:prstGeom prst="rect">
            <a:avLst/>
          </a:prstGeom>
          <a:noFill/>
          <a:ln w="9525">
            <a:noFill/>
            <a:miter lim="800000"/>
            <a:headEnd/>
            <a:tailEnd/>
          </a:ln>
        </p:spPr>
      </p:pic>
      <p:pic>
        <p:nvPicPr>
          <p:cNvPr id="6" name="Picture 25" descr="PF_PPT"/>
          <p:cNvPicPr>
            <a:picLocks noChangeAspect="1" noChangeArrowheads="1"/>
          </p:cNvPicPr>
          <p:nvPr/>
        </p:nvPicPr>
        <p:blipFill>
          <a:blip r:embed="rId3"/>
          <a:srcRect/>
          <a:stretch>
            <a:fillRect/>
          </a:stretch>
        </p:blipFill>
        <p:spPr bwMode="auto">
          <a:xfrm>
            <a:off x="2705100" y="431800"/>
            <a:ext cx="5391150" cy="1666875"/>
          </a:xfrm>
          <a:prstGeom prst="rect">
            <a:avLst/>
          </a:prstGeom>
          <a:noFill/>
          <a:ln w="9525">
            <a:noFill/>
            <a:miter lim="800000"/>
            <a:headEnd/>
            <a:tailEnd/>
          </a:ln>
        </p:spPr>
      </p:pic>
      <p:sp>
        <p:nvSpPr>
          <p:cNvPr id="7"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endParaRPr lang="cs-CZ"/>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D90CAE7B-9D4F-42C8-945F-8A64CA401397}" type="slidenum">
              <a:rPr lang="cs-CZ"/>
              <a:pPr>
                <a:defRPr/>
              </a:pPr>
              <a:t>‹#›</a:t>
            </a:fld>
            <a:endParaRPr lang="cs-CZ"/>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
        <p:nvSpPr>
          <p:cNvPr id="5" name="Rectangle 5"/>
          <p:cNvSpPr>
            <a:spLocks noGrp="1" noChangeArrowheads="1"/>
          </p:cNvSpPr>
          <p:nvPr>
            <p:ph type="sldNum" sz="quarter" idx="11"/>
          </p:nvPr>
        </p:nvSpPr>
        <p:spPr>
          <a:ln/>
        </p:spPr>
        <p:txBody>
          <a:bodyPr/>
          <a:lstStyle>
            <a:lvl1pPr>
              <a:defRPr/>
            </a:lvl1pPr>
          </a:lstStyle>
          <a:p>
            <a:pPr>
              <a:defRPr/>
            </a:pPr>
            <a:fld id="{A3EE2E53-C6A5-4DFD-921F-8939EB24D6D2}" type="slidenum">
              <a:rPr lang="cs-CZ"/>
              <a:pPr>
                <a:defRPr/>
              </a:pPr>
              <a:t>‹#›</a:t>
            </a:fld>
            <a:endParaRPr lang="cs-CZ"/>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
        <p:nvSpPr>
          <p:cNvPr id="5" name="Rectangle 5"/>
          <p:cNvSpPr>
            <a:spLocks noGrp="1" noChangeArrowheads="1"/>
          </p:cNvSpPr>
          <p:nvPr>
            <p:ph type="sldNum" sz="quarter" idx="11"/>
          </p:nvPr>
        </p:nvSpPr>
        <p:spPr>
          <a:ln/>
        </p:spPr>
        <p:txBody>
          <a:bodyPr/>
          <a:lstStyle>
            <a:lvl1pPr>
              <a:defRPr/>
            </a:lvl1pPr>
          </a:lstStyle>
          <a:p>
            <a:pPr>
              <a:defRPr/>
            </a:pPr>
            <a:fld id="{C8D2CCB5-4292-4285-B969-33826ACC13A1}" type="slidenum">
              <a:rPr lang="cs-CZ"/>
              <a:pPr>
                <a:defRPr/>
              </a:pPr>
              <a:t>‹#›</a:t>
            </a:fld>
            <a:endParaRPr lang="cs-CZ"/>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
        <p:nvSpPr>
          <p:cNvPr id="5" name="Rectangle 5"/>
          <p:cNvSpPr>
            <a:spLocks noGrp="1" noChangeArrowheads="1"/>
          </p:cNvSpPr>
          <p:nvPr>
            <p:ph type="sldNum" sz="quarter" idx="11"/>
          </p:nvPr>
        </p:nvSpPr>
        <p:spPr>
          <a:ln/>
        </p:spPr>
        <p:txBody>
          <a:bodyPr/>
          <a:lstStyle>
            <a:lvl1pPr>
              <a:defRPr/>
            </a:lvl1pPr>
          </a:lstStyle>
          <a:p>
            <a:pPr>
              <a:defRPr/>
            </a:pPr>
            <a:fld id="{580FC914-E25E-4687-9E96-51ABB72075CD}" type="slidenum">
              <a:rPr lang="cs-CZ"/>
              <a:pPr>
                <a:defRPr/>
              </a:pPr>
              <a:t>‹#›</a:t>
            </a:fld>
            <a:endParaRPr lang="cs-CZ"/>
          </a:p>
        </p:txBody>
      </p:sp>
    </p:spTree>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endParaRPr lang="cs-CZ"/>
          </a:p>
        </p:txBody>
      </p:sp>
      <p:sp>
        <p:nvSpPr>
          <p:cNvPr id="5" name="Rectangle 5"/>
          <p:cNvSpPr>
            <a:spLocks noGrp="1" noChangeArrowheads="1"/>
          </p:cNvSpPr>
          <p:nvPr>
            <p:ph type="sldNum" sz="quarter" idx="11"/>
          </p:nvPr>
        </p:nvSpPr>
        <p:spPr>
          <a:ln/>
        </p:spPr>
        <p:txBody>
          <a:bodyPr/>
          <a:lstStyle>
            <a:lvl1pPr>
              <a:defRPr/>
            </a:lvl1pPr>
          </a:lstStyle>
          <a:p>
            <a:pPr>
              <a:defRPr/>
            </a:pPr>
            <a:fld id="{CFE766C9-6ED7-47B9-A9AE-B89E85FE40AB}" type="slidenum">
              <a:rPr lang="cs-CZ"/>
              <a:pPr>
                <a:defRPr/>
              </a:pPr>
              <a:t>‹#›</a:t>
            </a:fld>
            <a:endParaRPr lang="cs-CZ"/>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endParaRPr lang="cs-CZ"/>
          </a:p>
        </p:txBody>
      </p:sp>
      <p:sp>
        <p:nvSpPr>
          <p:cNvPr id="6" name="Rectangle 5"/>
          <p:cNvSpPr>
            <a:spLocks noGrp="1" noChangeArrowheads="1"/>
          </p:cNvSpPr>
          <p:nvPr>
            <p:ph type="sldNum" sz="quarter" idx="11"/>
          </p:nvPr>
        </p:nvSpPr>
        <p:spPr>
          <a:ln/>
        </p:spPr>
        <p:txBody>
          <a:bodyPr/>
          <a:lstStyle>
            <a:lvl1pPr>
              <a:defRPr/>
            </a:lvl1pPr>
          </a:lstStyle>
          <a:p>
            <a:pPr>
              <a:defRPr/>
            </a:pPr>
            <a:fld id="{E419ACD8-1626-41A5-974D-AE9BC1BA83DF}" type="slidenum">
              <a:rPr lang="cs-CZ"/>
              <a:pPr>
                <a:defRPr/>
              </a:pPr>
              <a:t>‹#›</a:t>
            </a:fld>
            <a:endParaRPr lang="cs-CZ"/>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endParaRPr lang="cs-CZ"/>
          </a:p>
        </p:txBody>
      </p:sp>
      <p:sp>
        <p:nvSpPr>
          <p:cNvPr id="8" name="Rectangle 5"/>
          <p:cNvSpPr>
            <a:spLocks noGrp="1" noChangeArrowheads="1"/>
          </p:cNvSpPr>
          <p:nvPr>
            <p:ph type="sldNum" sz="quarter" idx="11"/>
          </p:nvPr>
        </p:nvSpPr>
        <p:spPr>
          <a:ln/>
        </p:spPr>
        <p:txBody>
          <a:bodyPr/>
          <a:lstStyle>
            <a:lvl1pPr>
              <a:defRPr/>
            </a:lvl1pPr>
          </a:lstStyle>
          <a:p>
            <a:pPr>
              <a:defRPr/>
            </a:pPr>
            <a:fld id="{C266C605-DF68-4990-A827-D19D923E2899}" type="slidenum">
              <a:rPr lang="cs-CZ"/>
              <a:pPr>
                <a:defRPr/>
              </a:pPr>
              <a:t>‹#›</a:t>
            </a:fld>
            <a:endParaRPr lang="cs-CZ"/>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endParaRPr lang="cs-CZ"/>
          </a:p>
        </p:txBody>
      </p:sp>
      <p:sp>
        <p:nvSpPr>
          <p:cNvPr id="4" name="Rectangle 5"/>
          <p:cNvSpPr>
            <a:spLocks noGrp="1" noChangeArrowheads="1"/>
          </p:cNvSpPr>
          <p:nvPr>
            <p:ph type="sldNum" sz="quarter" idx="11"/>
          </p:nvPr>
        </p:nvSpPr>
        <p:spPr>
          <a:ln/>
        </p:spPr>
        <p:txBody>
          <a:bodyPr/>
          <a:lstStyle>
            <a:lvl1pPr>
              <a:defRPr/>
            </a:lvl1pPr>
          </a:lstStyle>
          <a:p>
            <a:pPr>
              <a:defRPr/>
            </a:pPr>
            <a:fld id="{C9B9FEFC-E8FA-4E71-92FA-63D7F25C4895}" type="slidenum">
              <a:rPr lang="cs-CZ"/>
              <a:pPr>
                <a:defRPr/>
              </a:pPr>
              <a:t>‹#›</a:t>
            </a:fld>
            <a:endParaRPr lang="cs-CZ"/>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cs-CZ"/>
          </a:p>
        </p:txBody>
      </p:sp>
      <p:sp>
        <p:nvSpPr>
          <p:cNvPr id="3" name="Rectangle 5"/>
          <p:cNvSpPr>
            <a:spLocks noGrp="1" noChangeArrowheads="1"/>
          </p:cNvSpPr>
          <p:nvPr>
            <p:ph type="sldNum" sz="quarter" idx="11"/>
          </p:nvPr>
        </p:nvSpPr>
        <p:spPr>
          <a:ln/>
        </p:spPr>
        <p:txBody>
          <a:bodyPr/>
          <a:lstStyle>
            <a:lvl1pPr>
              <a:defRPr/>
            </a:lvl1pPr>
          </a:lstStyle>
          <a:p>
            <a:pPr>
              <a:defRPr/>
            </a:pPr>
            <a:fld id="{5E0C2DE4-AB13-4807-B917-30E197CD403B}" type="slidenum">
              <a:rPr lang="cs-CZ"/>
              <a:pPr>
                <a:defRPr/>
              </a:pPr>
              <a:t>‹#›</a:t>
            </a:fld>
            <a:endParaRPr lang="cs-CZ"/>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endParaRPr lang="cs-CZ"/>
          </a:p>
        </p:txBody>
      </p:sp>
      <p:sp>
        <p:nvSpPr>
          <p:cNvPr id="6" name="Rectangle 5"/>
          <p:cNvSpPr>
            <a:spLocks noGrp="1" noChangeArrowheads="1"/>
          </p:cNvSpPr>
          <p:nvPr>
            <p:ph type="sldNum" sz="quarter" idx="11"/>
          </p:nvPr>
        </p:nvSpPr>
        <p:spPr>
          <a:ln/>
        </p:spPr>
        <p:txBody>
          <a:bodyPr/>
          <a:lstStyle>
            <a:lvl1pPr>
              <a:defRPr/>
            </a:lvl1pPr>
          </a:lstStyle>
          <a:p>
            <a:pPr>
              <a:defRPr/>
            </a:pPr>
            <a:fld id="{F32BD7C2-3AD6-4A80-BB18-43CCAA5F8646}" type="slidenum">
              <a:rPr lang="cs-CZ"/>
              <a:pPr>
                <a:defRPr/>
              </a:pPr>
              <a:t>‹#›</a:t>
            </a:fld>
            <a:endParaRPr lang="cs-CZ"/>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endParaRPr lang="cs-CZ"/>
          </a:p>
        </p:txBody>
      </p:sp>
      <p:sp>
        <p:nvSpPr>
          <p:cNvPr id="6" name="Rectangle 5"/>
          <p:cNvSpPr>
            <a:spLocks noGrp="1" noChangeArrowheads="1"/>
          </p:cNvSpPr>
          <p:nvPr>
            <p:ph type="sldNum" sz="quarter" idx="11"/>
          </p:nvPr>
        </p:nvSpPr>
        <p:spPr>
          <a:ln/>
        </p:spPr>
        <p:txBody>
          <a:bodyPr/>
          <a:lstStyle>
            <a:lvl1pPr>
              <a:defRPr/>
            </a:lvl1pPr>
          </a:lstStyle>
          <a:p>
            <a:pPr>
              <a:defRPr/>
            </a:pPr>
            <a:fld id="{DE321122-4722-47EB-BC9B-F462550EAE6D}" type="slidenum">
              <a:rPr lang="cs-CZ"/>
              <a:pPr>
                <a:defRPr/>
              </a:pPr>
              <a:t>‹#›</a:t>
            </a:fld>
            <a:endParaRPr lang="cs-CZ"/>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p>
        </p:txBody>
      </p:sp>
      <p:sp>
        <p:nvSpPr>
          <p:cNvPr id="1027" name="Rectangle 2"/>
          <p:cNvSpPr>
            <a:spLocks noGrp="1" noChangeArrowheads="1"/>
          </p:cNvSpPr>
          <p:nvPr>
            <p:ph type="title"/>
          </p:nvPr>
        </p:nvSpPr>
        <p:spPr bwMode="auto">
          <a:xfrm>
            <a:off x="914400" y="1125538"/>
            <a:ext cx="7772400" cy="503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pPr>
              <a:defRPr/>
            </a:pPr>
            <a:endParaRPr lang="cs-CZ"/>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defRPr>
            </a:lvl1pPr>
          </a:lstStyle>
          <a:p>
            <a:pPr>
              <a:defRPr/>
            </a:pPr>
            <a:fld id="{414CA1EE-DA53-47E6-8F66-9852337FD4CF}" type="slidenum">
              <a:rPr lang="cs-CZ"/>
              <a:pPr>
                <a:defRPr/>
              </a:pPr>
              <a:t>‹#›</a:t>
            </a:fld>
            <a:endParaRPr lang="cs-CZ"/>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rPr>
              <a:t>www.law.muni.cz</a:t>
            </a:r>
          </a:p>
        </p:txBody>
      </p:sp>
      <p:pic>
        <p:nvPicPr>
          <p:cNvPr id="1032" name="Picture 18" descr="PF_PPT2"/>
          <p:cNvPicPr>
            <a:picLocks noChangeAspect="1" noChangeArrowheads="1"/>
          </p:cNvPicPr>
          <p:nvPr/>
        </p:nvPicPr>
        <p:blipFill>
          <a:blip r:embed="rId13"/>
          <a:srcRect/>
          <a:stretch>
            <a:fillRect/>
          </a:stretch>
        </p:blipFill>
        <p:spPr bwMode="auto">
          <a:xfrm>
            <a:off x="2705100" y="214313"/>
            <a:ext cx="2422525" cy="406400"/>
          </a:xfrm>
          <a:prstGeom prst="rect">
            <a:avLst/>
          </a:prstGeom>
          <a:noFill/>
          <a:ln w="9525">
            <a:noFill/>
            <a:miter lim="800000"/>
            <a:headEnd/>
            <a:tailEnd/>
          </a:ln>
        </p:spPr>
      </p:pic>
      <p:pic>
        <p:nvPicPr>
          <p:cNvPr id="1033" name="Picture 24" descr="PF_PPT_nahled"/>
          <p:cNvPicPr>
            <a:picLocks noChangeAspect="1" noChangeArrowheads="1"/>
          </p:cNvPicPr>
          <p:nvPr/>
        </p:nvPicPr>
        <p:blipFill>
          <a:blip r:embed="rId14"/>
          <a:srcRect/>
          <a:stretch>
            <a:fillRect/>
          </a:stretch>
        </p:blipFill>
        <p:spPr bwMode="auto">
          <a:xfrm>
            <a:off x="415925" y="-6350"/>
            <a:ext cx="2339975" cy="884238"/>
          </a:xfrm>
          <a:prstGeom prst="rect">
            <a:avLst/>
          </a:prstGeom>
          <a:noFill/>
          <a:ln w="9525">
            <a:noFill/>
            <a:miter lim="800000"/>
            <a:headEnd/>
            <a:tailEnd/>
          </a:ln>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spTree>
  </p:cSld>
  <p:clrMap bg1="lt1" tx1="dk1" bg2="lt2" tx2="dk2" accent1="accent1" accent2="accent2" accent3="accent3" accent4="accent4" accent5="accent5" accent6="accent6" hlink="hlink" folHlink="folHlink"/>
  <p:sldLayoutIdLst>
    <p:sldLayoutId id="2147483676"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defRPr/>
            </a:pPr>
            <a:endParaRPr 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pPr>
              <a:defRPr/>
            </a:pPr>
            <a:endParaRPr lang="cs-CZ"/>
          </a:p>
        </p:txBody>
      </p:sp>
      <p:sp>
        <p:nvSpPr>
          <p:cNvPr id="13316" name="Rectangle 11"/>
          <p:cNvSpPr>
            <a:spLocks noGrp="1" noChangeArrowheads="1"/>
          </p:cNvSpPr>
          <p:nvPr>
            <p:ph type="title"/>
          </p:nvPr>
        </p:nvSpPr>
        <p:spPr bwMode="auto">
          <a:xfrm>
            <a:off x="2705100" y="3141663"/>
            <a:ext cx="5969000" cy="3311525"/>
          </a:xfrm>
          <a:prstGeom prst="rect">
            <a:avLst/>
          </a:prstGeom>
          <a:noFill/>
          <a:ln w="9525">
            <a:noFill/>
            <a:miter lim="800000"/>
            <a:headEnd/>
            <a:tailEnd/>
          </a:ln>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pic>
        <p:nvPicPr>
          <p:cNvPr id="13318" name="Picture 23" descr="PF_PPT"/>
          <p:cNvPicPr>
            <a:picLocks noChangeAspect="1" noChangeArrowheads="1"/>
          </p:cNvPicPr>
          <p:nvPr/>
        </p:nvPicPr>
        <p:blipFill>
          <a:blip r:embed="rId13"/>
          <a:srcRect/>
          <a:stretch>
            <a:fillRect/>
          </a:stretch>
        </p:blipFill>
        <p:spPr bwMode="auto">
          <a:xfrm>
            <a:off x="2705100" y="431800"/>
            <a:ext cx="5391150" cy="1666875"/>
          </a:xfrm>
          <a:prstGeom prst="rect">
            <a:avLst/>
          </a:prstGeom>
          <a:noFill/>
          <a:ln w="9525">
            <a:noFill/>
            <a:miter lim="800000"/>
            <a:headEnd/>
            <a:tailEnd/>
          </a:ln>
        </p:spPr>
      </p:pic>
      <p:pic>
        <p:nvPicPr>
          <p:cNvPr id="13319" name="Picture 24" descr="pruh+znak_PF_13_gray5+fialovy_RGB"/>
          <p:cNvPicPr>
            <a:picLocks noChangeAspect="1" noChangeArrowheads="1"/>
          </p:cNvPicPr>
          <p:nvPr/>
        </p:nvPicPr>
        <p:blipFill>
          <a:blip r:embed="rId14"/>
          <a:srcRect t="15526" b="33673"/>
          <a:stretch>
            <a:fillRect/>
          </a:stretch>
        </p:blipFill>
        <p:spPr bwMode="auto">
          <a:xfrm>
            <a:off x="415925" y="-63500"/>
            <a:ext cx="2339975" cy="6910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74" r:id="rId2"/>
    <p:sldLayoutId id="2147483673" r:id="rId3"/>
    <p:sldLayoutId id="2147483672" r:id="rId4"/>
    <p:sldLayoutId id="2147483671" r:id="rId5"/>
    <p:sldLayoutId id="2147483670" r:id="rId6"/>
    <p:sldLayoutId id="2147483669" r:id="rId7"/>
    <p:sldLayoutId id="2147483668" r:id="rId8"/>
    <p:sldLayoutId id="2147483667" r:id="rId9"/>
    <p:sldLayoutId id="2147483666" r:id="rId10"/>
    <p:sldLayoutId id="2147483665" r:id="rId11"/>
  </p:sldLayoutIdLst>
  <p:transition/>
  <p:timing>
    <p:tnLst>
      <p:par>
        <p:cTn id="1" dur="indefinite" restart="never" nodeType="tmRoot"/>
      </p:par>
    </p:tnLst>
  </p:timing>
  <p:hf hdr="0" ftr="0" dt="0"/>
  <p:txStyles>
    <p:titleStyle>
      <a:lvl1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notesSlide" Target="../notesSlides/notesSlide6.xml"/><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2.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6"/>
          <p:cNvSpPr>
            <a:spLocks noGrp="1" noChangeArrowheads="1"/>
          </p:cNvSpPr>
          <p:nvPr>
            <p:ph type="title"/>
          </p:nvPr>
        </p:nvSpPr>
        <p:spPr/>
        <p:txBody>
          <a:bodyPr/>
          <a:lstStyle/>
          <a:p>
            <a:pPr algn="ctr" eaLnBrk="1" hangingPunct="1"/>
            <a:r>
              <a:rPr lang="cs-CZ" smtClean="0"/>
              <a:t>Mediální právo </a:t>
            </a:r>
            <a:br>
              <a:rPr lang="cs-CZ" smtClean="0"/>
            </a:br>
            <a:r>
              <a:rPr lang="cs-CZ" smtClean="0"/>
              <a:t/>
            </a:r>
            <a:br>
              <a:rPr lang="cs-CZ" smtClean="0"/>
            </a:br>
            <a:r>
              <a:rPr lang="cs-CZ" smtClean="0"/>
              <a:t>III</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2F92ED90-6CFC-4CCD-AA7D-E0FB7D5DE72E}" type="slidenum">
              <a:rPr lang="en-GB"/>
              <a:pPr>
                <a:defRPr/>
              </a:pPr>
              <a:t>10</a:t>
            </a:fld>
            <a:endParaRPr lang="en-GB"/>
          </a:p>
        </p:txBody>
      </p:sp>
      <p:graphicFrame>
        <p:nvGraphicFramePr>
          <p:cNvPr id="7" name="Diagram 6"/>
          <p:cNvGraphicFramePr/>
          <p:nvPr/>
        </p:nvGraphicFramePr>
        <p:xfrm>
          <a:off x="720725" y="1125538"/>
          <a:ext cx="7827963" cy="6477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6" name="Diagram 5"/>
          <p:cNvGraphicFramePr/>
          <p:nvPr/>
        </p:nvGraphicFramePr>
        <p:xfrm>
          <a:off x="720725" y="2017713"/>
          <a:ext cx="8234363" cy="41148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34447" y="1240229"/>
            <a:ext cx="5730097" cy="370991"/>
          </a:xfrm>
        </p:spPr>
        <p:txBody>
          <a:bodyPr/>
          <a:lstStyle/>
          <a:p>
            <a:pPr eaLnBrk="1" hangingPunct="1">
              <a:defRPr/>
            </a:pPr>
            <a:r>
              <a:rPr lang="cs-CZ"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Konflikty redakčního tajemství</a:t>
            </a:r>
            <a:endParaRPr lang="cs-CZ"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5061" name="Rectangle 5"/>
          <p:cNvSpPr>
            <a:spLocks noGrp="1" noChangeArrowheads="1"/>
          </p:cNvSpPr>
          <p:nvPr>
            <p:ph type="body" idx="4294967295"/>
          </p:nvPr>
        </p:nvSpPr>
        <p:spPr/>
        <p:txBody>
          <a:bodyPr/>
          <a:lstStyle/>
          <a:p>
            <a:pPr algn="just"/>
            <a:r>
              <a:rPr lang="cs-CZ" smtClean="0"/>
              <a:t>§ 365 </a:t>
            </a:r>
            <a:r>
              <a:rPr lang="cs-CZ" b="1" smtClean="0"/>
              <a:t>Schvalování trestného činu</a:t>
            </a:r>
            <a:r>
              <a:rPr lang="cs-CZ" smtClean="0"/>
              <a:t>: Kdo veřejně schvaluje spáchaný zločin nebo kdo veřejně vychvaluje pro zločin jeho pachatele, bude potrestán odnětím svobody až na jeden rok.</a:t>
            </a:r>
          </a:p>
          <a:p>
            <a:pPr algn="just"/>
            <a:r>
              <a:rPr lang="cs-CZ" smtClean="0"/>
              <a:t>§ 366 </a:t>
            </a:r>
            <a:r>
              <a:rPr lang="cs-CZ" b="1" smtClean="0"/>
              <a:t>Nadržování</a:t>
            </a:r>
            <a:r>
              <a:rPr lang="cs-CZ" smtClean="0"/>
              <a:t>: Kdo pachateli trestného činu pomáhá v úmyslu umožnit mu, aby unikl trestnímu stíhání, trestu nebo ochrannému opatření nebo jejich výkonu…</a:t>
            </a:r>
          </a:p>
          <a:p>
            <a:r>
              <a:rPr lang="cs-CZ" smtClean="0"/>
              <a:t>§ 367 </a:t>
            </a:r>
            <a:r>
              <a:rPr lang="cs-CZ" b="1" smtClean="0"/>
              <a:t>Nepřekážení trestného činu</a:t>
            </a:r>
          </a:p>
          <a:p>
            <a:r>
              <a:rPr lang="cs-CZ" smtClean="0"/>
              <a:t>§ 368 </a:t>
            </a:r>
            <a:r>
              <a:rPr lang="cs-CZ" b="1" smtClean="0"/>
              <a:t>Neoznámení trestného činu</a:t>
            </a:r>
          </a:p>
        </p:txBody>
      </p:sp>
      <p:sp>
        <p:nvSpPr>
          <p:cNvPr id="5" name="Zástupný symbol pro číslo snímku 4"/>
          <p:cNvSpPr>
            <a:spLocks noGrp="1"/>
          </p:cNvSpPr>
          <p:nvPr>
            <p:ph type="sldNum" sz="quarter" idx="11"/>
          </p:nvPr>
        </p:nvSpPr>
        <p:spPr/>
        <p:txBody>
          <a:bodyPr/>
          <a:lstStyle/>
          <a:p>
            <a:pPr>
              <a:defRPr/>
            </a:pPr>
            <a:fld id="{827450BE-CE2C-49A2-A14E-2A0DEC35C5F2}" type="slidenum">
              <a:rPr lang="cs-CZ" smtClean="0"/>
              <a:pPr>
                <a:defRPr/>
              </a:pPr>
              <a:t>11</a:t>
            </a:fld>
            <a:endParaRPr lang="cs-CZ"/>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03093" y="1237603"/>
            <a:ext cx="5176003" cy="335139"/>
          </a:xfrm>
        </p:spPr>
        <p:txBody>
          <a:bodyPr/>
          <a:lstStyle/>
          <a:p>
            <a:pPr eaLnBrk="1" hangingPunct="1">
              <a:defRPr/>
            </a:pPr>
            <a:r>
              <a:rPr lang="cs-CZ"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Syntax LT CE"/>
              </a:rPr>
              <a:t>OLOVO</a:t>
            </a:r>
            <a:endParaRPr lang="cs-CZ" sz="3600" b="1" spc="6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yntax LT CE"/>
            </a:endParaRPr>
          </a:p>
        </p:txBody>
      </p:sp>
      <p:sp>
        <p:nvSpPr>
          <p:cNvPr id="46085" name="Rectangle 5"/>
          <p:cNvSpPr>
            <a:spLocks noGrp="1" noChangeArrowheads="1"/>
          </p:cNvSpPr>
          <p:nvPr>
            <p:ph type="body" idx="4294967295"/>
          </p:nvPr>
        </p:nvSpPr>
        <p:spPr/>
        <p:txBody>
          <a:bodyPr/>
          <a:lstStyle/>
          <a:p>
            <a:pPr marL="0" indent="0" algn="just">
              <a:lnSpc>
                <a:spcPct val="90000"/>
              </a:lnSpc>
              <a:buFont typeface="Wingdings" pitchFamily="2" charset="2"/>
              <a:buNone/>
            </a:pPr>
            <a:r>
              <a:rPr lang="cs-CZ" smtClean="0"/>
              <a:t>Sabina Slonková a Jiří Kubík (MF DNES) se měli dopustit </a:t>
            </a:r>
            <a:r>
              <a:rPr lang="cs-CZ" b="1" smtClean="0"/>
              <a:t>nadržování</a:t>
            </a:r>
            <a:r>
              <a:rPr lang="cs-CZ" smtClean="0"/>
              <a:t> tím, že „nadržovali“ pachateli trestného činu. Přestože znali osobu podezřelou z pomluvy, odmítli sdělit její jméno orgánům činným v trestním řízení, a tak této osobě umožňovali uniknout trestnímu stíhání.</a:t>
            </a:r>
          </a:p>
          <a:p>
            <a:pPr marL="0" indent="0" algn="just">
              <a:lnSpc>
                <a:spcPct val="90000"/>
              </a:lnSpc>
              <a:buFont typeface="Wingdings" pitchFamily="2" charset="2"/>
              <a:buNone/>
            </a:pPr>
            <a:r>
              <a:rPr lang="cs-CZ" b="1" smtClean="0"/>
              <a:t>Oba novináři však obvinění odmítli</a:t>
            </a:r>
            <a:r>
              <a:rPr lang="cs-CZ" smtClean="0"/>
              <a:t> a argumentovali, že nejsou povinni zdroj svých informací uveřejnit. </a:t>
            </a:r>
          </a:p>
          <a:p>
            <a:pPr marL="0" indent="0" algn="just">
              <a:lnSpc>
                <a:spcPct val="90000"/>
              </a:lnSpc>
              <a:buFont typeface="Wingdings" pitchFamily="2" charset="2"/>
              <a:buNone/>
            </a:pPr>
            <a:r>
              <a:rPr lang="cs-CZ" b="1" smtClean="0"/>
              <a:t>Stíhání obou novinářů zastavil nejprve prezident Havel.</a:t>
            </a:r>
            <a:r>
              <a:rPr lang="cs-CZ" smtClean="0"/>
              <a:t> </a:t>
            </a:r>
            <a:r>
              <a:rPr lang="cs-CZ" b="1" smtClean="0"/>
              <a:t>Redaktoři milost nepřijali, neboť chtěli dostat případ k soudu.</a:t>
            </a:r>
            <a:r>
              <a:rPr lang="cs-CZ" smtClean="0"/>
              <a:t> V březnu 2001 ale stíhání novinářů zastavilo i pražské městské zastupitelství. </a:t>
            </a:r>
          </a:p>
        </p:txBody>
      </p:sp>
      <p:sp>
        <p:nvSpPr>
          <p:cNvPr id="4" name="Zástupný symbol pro číslo snímku 3"/>
          <p:cNvSpPr>
            <a:spLocks noGrp="1"/>
          </p:cNvSpPr>
          <p:nvPr>
            <p:ph type="sldNum" sz="quarter" idx="11"/>
          </p:nvPr>
        </p:nvSpPr>
        <p:spPr/>
        <p:txBody>
          <a:bodyPr/>
          <a:lstStyle/>
          <a:p>
            <a:pPr>
              <a:defRPr/>
            </a:pPr>
            <a:fld id="{55A222F5-E01E-479C-BADC-78C2D8D75802}" type="slidenum">
              <a:rPr lang="cs-CZ" smtClean="0"/>
              <a:pPr>
                <a:defRPr/>
              </a:pPr>
              <a:t>12</a:t>
            </a:fld>
            <a:endParaRPr lang="cs-CZ"/>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914400" y="1125538"/>
            <a:ext cx="7772400" cy="731837"/>
          </a:xfrm>
        </p:spPr>
        <p:txBody>
          <a:bodyPr/>
          <a:lstStyle/>
          <a:p>
            <a:pPr eaLnBrk="1" hangingPunct="1"/>
            <a:r>
              <a:rPr lang="cs-CZ" sz="2800" smtClean="0">
                <a:latin typeface="Syntax LT CE" pitchFamily="34" charset="0"/>
              </a:rPr>
              <a:t>Právo na odpověď</a:t>
            </a:r>
            <a:r>
              <a:rPr lang="cs-CZ" sz="2800" smtClean="0"/>
              <a:t> vzniká, došlo-li k uveřejnění:</a:t>
            </a:r>
            <a:endParaRPr lang="cs-CZ" sz="2800" smtClean="0">
              <a:latin typeface="Syntax LT CE" pitchFamily="34" charset="0"/>
            </a:endParaRPr>
          </a:p>
        </p:txBody>
      </p:sp>
      <p:graphicFrame>
        <p:nvGraphicFramePr>
          <p:cNvPr id="6" name="Diagram 5"/>
          <p:cNvGraphicFramePr/>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ástupný symbol pro číslo snímku 6"/>
          <p:cNvSpPr>
            <a:spLocks noGrp="1"/>
          </p:cNvSpPr>
          <p:nvPr>
            <p:ph type="sldNum" sz="quarter" idx="11"/>
          </p:nvPr>
        </p:nvSpPr>
        <p:spPr/>
        <p:txBody>
          <a:bodyPr/>
          <a:lstStyle/>
          <a:p>
            <a:pPr>
              <a:defRPr/>
            </a:pPr>
            <a:fld id="{919B055F-391C-4302-B390-886C9BE61123}" type="slidenum">
              <a:rPr lang="cs-CZ" smtClean="0"/>
              <a:pPr>
                <a:defRPr/>
              </a:pPr>
              <a:t>13</a:t>
            </a:fld>
            <a:endParaRPr lang="cs-CZ"/>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Zástupný symbol pro obsah 5"/>
          <p:cNvGraphicFramePr>
            <a:graphicFrameLocks noGrp="1"/>
          </p:cNvGraphicFramePr>
          <p:nvPr>
            <p:ph idx="1"/>
          </p:nvPr>
        </p:nvGraphicFramePr>
        <p:xfrm>
          <a:off x="214282" y="1000108"/>
          <a:ext cx="8458231" cy="5130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p:cNvSpPr>
            <a:spLocks noGrp="1"/>
          </p:cNvSpPr>
          <p:nvPr>
            <p:ph type="sldNum" sz="quarter" idx="11"/>
          </p:nvPr>
        </p:nvSpPr>
        <p:spPr/>
        <p:txBody>
          <a:bodyPr/>
          <a:lstStyle/>
          <a:p>
            <a:pPr>
              <a:defRPr/>
            </a:pPr>
            <a:fld id="{027E14F8-734A-40EB-B6BB-E096BC2BAD9D}" type="slidenum">
              <a:rPr lang="cs-CZ" smtClean="0"/>
              <a:pPr>
                <a:defRPr/>
              </a:pPr>
              <a:t>14</a:t>
            </a:fld>
            <a:endParaRPr lang="cs-CZ"/>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body" idx="1"/>
          </p:nvPr>
        </p:nvSpPr>
        <p:spPr>
          <a:xfrm>
            <a:off x="457200" y="1138238"/>
            <a:ext cx="8229600" cy="4987925"/>
          </a:xfrm>
        </p:spPr>
        <p:txBody>
          <a:bodyPr/>
          <a:lstStyle/>
          <a:p>
            <a:pPr algn="ctr" eaLnBrk="1" hangingPunct="1">
              <a:lnSpc>
                <a:spcPct val="80000"/>
              </a:lnSpc>
              <a:buFont typeface="Wingdings" pitchFamily="2" charset="2"/>
              <a:buNone/>
            </a:pPr>
            <a:r>
              <a:rPr lang="cs-CZ" sz="1800" b="1" smtClean="0"/>
              <a:t>30 Cdo 861/2005</a:t>
            </a:r>
            <a:r>
              <a:rPr lang="cs-CZ" sz="1800" smtClean="0"/>
              <a:t> </a:t>
            </a:r>
          </a:p>
          <a:p>
            <a:pPr algn="ctr" eaLnBrk="1" hangingPunct="1">
              <a:lnSpc>
                <a:spcPct val="80000"/>
              </a:lnSpc>
              <a:buFont typeface="Wingdings" pitchFamily="2" charset="2"/>
              <a:buNone/>
            </a:pPr>
            <a:endParaRPr lang="cs-CZ" sz="1800" smtClean="0"/>
          </a:p>
          <a:p>
            <a:pPr algn="just" eaLnBrk="1" hangingPunct="1">
              <a:lnSpc>
                <a:spcPct val="80000"/>
              </a:lnSpc>
            </a:pPr>
            <a:r>
              <a:rPr lang="cs-CZ" sz="2200" smtClean="0"/>
              <a:t>pro realizaci práva na odpověď je především nezbytné zjištění, že bylo uveřejněno sdělení obsahující tvrzení, které se dotýká cti, důstojnosti nebo soukromí určité fyzické osoby (anebo jména nebo dobré pověsti určité právnické osoby). To předpokládá v prvé řadě porovnání obsahu uveřejněného sdělení s možnou složkou osobnosti fyzické osoby, jež má být takovým sdělením dotčena. </a:t>
            </a:r>
          </a:p>
          <a:p>
            <a:pPr algn="just" eaLnBrk="1" hangingPunct="1">
              <a:lnSpc>
                <a:spcPct val="80000"/>
              </a:lnSpc>
            </a:pPr>
            <a:r>
              <a:rPr lang="cs-CZ" sz="2200" smtClean="0"/>
              <a:t>V konkrétním případě je proto vždy nezbytné zkoumat míru (intenzitu) tvrzeného porušení základního práva na ochranu osobnosti (osobní cti a dobré pověsti), a to právě v kontextu se svobodou projevu a s právem na informace a se zřetelem na požadavek proporcionality uplatňování těchto práv (a jejich ochrany). Zároveň je nutné, aby příslušný zásah bezprostředně souvisel s porušením chráněného základního práva, tj. aby zde existovala příčinná souvislost mezi nimi.</a:t>
            </a:r>
          </a:p>
        </p:txBody>
      </p:sp>
      <p:sp>
        <p:nvSpPr>
          <p:cNvPr id="3" name="Zástupný symbol pro číslo snímku 2"/>
          <p:cNvSpPr>
            <a:spLocks noGrp="1"/>
          </p:cNvSpPr>
          <p:nvPr>
            <p:ph type="sldNum" sz="quarter" idx="11"/>
          </p:nvPr>
        </p:nvSpPr>
        <p:spPr/>
        <p:txBody>
          <a:bodyPr/>
          <a:lstStyle/>
          <a:p>
            <a:pPr>
              <a:defRPr/>
            </a:pPr>
            <a:fld id="{6B3C84CF-9D73-4813-AFC2-7F17075A95EF}" type="slidenum">
              <a:rPr lang="cs-CZ" smtClean="0"/>
              <a:pPr>
                <a:defRPr/>
              </a:pPr>
              <a:t>15</a:t>
            </a:fld>
            <a:endParaRPr lang="cs-CZ"/>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Zástupný symbol pro číslo snímku 3"/>
          <p:cNvSpPr>
            <a:spLocks noGrp="1"/>
          </p:cNvSpPr>
          <p:nvPr>
            <p:ph type="sldNum" sz="quarter" idx="11"/>
          </p:nvPr>
        </p:nvSpPr>
        <p:spPr/>
        <p:txBody>
          <a:bodyPr/>
          <a:lstStyle/>
          <a:p>
            <a:pPr>
              <a:defRPr/>
            </a:pPr>
            <a:fld id="{5A6DF743-0DA9-424A-98D0-DD43E30DB8D7}" type="slidenum">
              <a:rPr lang="cs-CZ" smtClean="0"/>
              <a:pPr>
                <a:defRPr/>
              </a:pPr>
              <a:t>16</a:t>
            </a:fld>
            <a:endParaRPr lang="cs-CZ"/>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143115"/>
          <a:ext cx="8229600" cy="3983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1"/>
          </p:nvPr>
        </p:nvSpPr>
        <p:spPr/>
        <p:txBody>
          <a:bodyPr/>
          <a:lstStyle/>
          <a:p>
            <a:pPr>
              <a:defRPr/>
            </a:pPr>
            <a:fld id="{750237A2-62B1-4F8F-ACDC-0BF90CE8EC2E}" type="slidenum">
              <a:rPr lang="cs-CZ" smtClean="0"/>
              <a:pPr>
                <a:defRPr/>
              </a:pPr>
              <a:t>17</a:t>
            </a:fld>
            <a:endParaRPr lang="cs-CZ"/>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914400" y="1125538"/>
          <a:ext cx="7772400" cy="660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Zástupný symbol pro obsah 6"/>
          <p:cNvGraphicFramePr>
            <a:graphicFrameLocks noGrp="1"/>
          </p:cNvGraphicFramePr>
          <p:nvPr>
            <p:ph idx="1"/>
          </p:nvPr>
        </p:nvGraphicFramePr>
        <p:xfrm>
          <a:off x="900113" y="2428868"/>
          <a:ext cx="7772400" cy="37020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Zástupný symbol pro číslo snímku 3"/>
          <p:cNvSpPr>
            <a:spLocks noGrp="1"/>
          </p:cNvSpPr>
          <p:nvPr>
            <p:ph type="sldNum" sz="quarter" idx="11"/>
          </p:nvPr>
        </p:nvSpPr>
        <p:spPr/>
        <p:txBody>
          <a:bodyPr/>
          <a:lstStyle/>
          <a:p>
            <a:pPr>
              <a:defRPr/>
            </a:pPr>
            <a:fld id="{15C9150A-CE02-4D6F-908A-F3143EDD3B13}" type="slidenum">
              <a:rPr lang="cs-CZ" smtClean="0"/>
              <a:pPr>
                <a:defRPr/>
              </a:pPr>
              <a:t>18</a:t>
            </a:fld>
            <a:endParaRPr lang="cs-CZ"/>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946150"/>
          </a:xfrm>
        </p:spPr>
        <p:txBody>
          <a:bodyPr>
            <a:normAutofit fontScale="90000"/>
          </a:bodyPr>
          <a:lstStyle/>
          <a:p>
            <a:pPr eaLnBrk="1" hangingPunct="1">
              <a:defRPr/>
            </a:pPr>
            <a:r>
              <a:rPr lang="cs-CZ" dirty="0" smtClean="0">
                <a:latin typeface="Arial" charset="0"/>
              </a:rPr>
              <a:t>Vydavatel  </a:t>
            </a:r>
            <a:r>
              <a:rPr lang="cs-CZ" b="1" dirty="0" smtClean="0">
                <a:latin typeface="Arial" charset="0"/>
              </a:rPr>
              <a:t>není povinen</a:t>
            </a:r>
            <a:r>
              <a:rPr lang="cs-CZ" dirty="0" smtClean="0">
                <a:latin typeface="Arial" charset="0"/>
              </a:rPr>
              <a:t> uveřejnit  odpověď nebo dodatečné sdělení, jestliže</a:t>
            </a:r>
            <a:br>
              <a:rPr lang="cs-CZ" dirty="0" smtClean="0">
                <a:latin typeface="Arial" charset="0"/>
              </a:rPr>
            </a:br>
            <a:endParaRPr lang="cs-CZ" dirty="0"/>
          </a:p>
        </p:txBody>
      </p:sp>
      <p:grpSp>
        <p:nvGrpSpPr>
          <p:cNvPr id="53250" name="Skupina 11"/>
          <p:cNvGrpSpPr>
            <a:grpSpLocks/>
          </p:cNvGrpSpPr>
          <p:nvPr/>
        </p:nvGrpSpPr>
        <p:grpSpPr bwMode="auto">
          <a:xfrm>
            <a:off x="900113" y="2370138"/>
            <a:ext cx="7772400" cy="3748087"/>
            <a:chOff x="900113" y="2370629"/>
            <a:chExt cx="7772400" cy="3747095"/>
          </a:xfrm>
        </p:grpSpPr>
        <p:sp>
          <p:nvSpPr>
            <p:cNvPr id="13" name="Volný tvar 12"/>
            <p:cNvSpPr/>
            <p:nvPr/>
          </p:nvSpPr>
          <p:spPr>
            <a:xfrm>
              <a:off x="900113" y="2370629"/>
              <a:ext cx="7772400" cy="680857"/>
            </a:xfrm>
            <a:custGeom>
              <a:avLst/>
              <a:gdLst>
                <a:gd name="connsiteX0" fmla="*/ 0 w 7772400"/>
                <a:gd name="connsiteY0" fmla="*/ 113488 h 680916"/>
                <a:gd name="connsiteX1" fmla="*/ 33240 w 7772400"/>
                <a:gd name="connsiteY1" fmla="*/ 33240 h 680916"/>
                <a:gd name="connsiteX2" fmla="*/ 113488 w 7772400"/>
                <a:gd name="connsiteY2" fmla="*/ 0 h 680916"/>
                <a:gd name="connsiteX3" fmla="*/ 7658912 w 7772400"/>
                <a:gd name="connsiteY3" fmla="*/ 0 h 680916"/>
                <a:gd name="connsiteX4" fmla="*/ 7739160 w 7772400"/>
                <a:gd name="connsiteY4" fmla="*/ 33240 h 680916"/>
                <a:gd name="connsiteX5" fmla="*/ 7772400 w 7772400"/>
                <a:gd name="connsiteY5" fmla="*/ 113488 h 680916"/>
                <a:gd name="connsiteX6" fmla="*/ 7772400 w 7772400"/>
                <a:gd name="connsiteY6" fmla="*/ 567428 h 680916"/>
                <a:gd name="connsiteX7" fmla="*/ 7739160 w 7772400"/>
                <a:gd name="connsiteY7" fmla="*/ 647676 h 680916"/>
                <a:gd name="connsiteX8" fmla="*/ 7658912 w 7772400"/>
                <a:gd name="connsiteY8" fmla="*/ 680916 h 680916"/>
                <a:gd name="connsiteX9" fmla="*/ 113488 w 7772400"/>
                <a:gd name="connsiteY9" fmla="*/ 680916 h 680916"/>
                <a:gd name="connsiteX10" fmla="*/ 33240 w 7772400"/>
                <a:gd name="connsiteY10" fmla="*/ 647676 h 680916"/>
                <a:gd name="connsiteX11" fmla="*/ 0 w 7772400"/>
                <a:gd name="connsiteY11" fmla="*/ 567428 h 680916"/>
                <a:gd name="connsiteX12" fmla="*/ 0 w 7772400"/>
                <a:gd name="connsiteY12" fmla="*/ 113488 h 68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680916">
                  <a:moveTo>
                    <a:pt x="0" y="113488"/>
                  </a:moveTo>
                  <a:cubicBezTo>
                    <a:pt x="0" y="83389"/>
                    <a:pt x="11957" y="54523"/>
                    <a:pt x="33240" y="33240"/>
                  </a:cubicBezTo>
                  <a:cubicBezTo>
                    <a:pt x="54523" y="11957"/>
                    <a:pt x="83389" y="0"/>
                    <a:pt x="113488" y="0"/>
                  </a:cubicBezTo>
                  <a:lnTo>
                    <a:pt x="7658912" y="0"/>
                  </a:lnTo>
                  <a:cubicBezTo>
                    <a:pt x="7689011" y="0"/>
                    <a:pt x="7717877" y="11957"/>
                    <a:pt x="7739160" y="33240"/>
                  </a:cubicBezTo>
                  <a:cubicBezTo>
                    <a:pt x="7760443" y="54523"/>
                    <a:pt x="7772400" y="83389"/>
                    <a:pt x="7772400" y="113488"/>
                  </a:cubicBezTo>
                  <a:lnTo>
                    <a:pt x="7772400" y="567428"/>
                  </a:lnTo>
                  <a:cubicBezTo>
                    <a:pt x="7772400" y="597527"/>
                    <a:pt x="7760443" y="626393"/>
                    <a:pt x="7739160" y="647676"/>
                  </a:cubicBezTo>
                  <a:cubicBezTo>
                    <a:pt x="7717877" y="668959"/>
                    <a:pt x="7689011" y="680916"/>
                    <a:pt x="7658912" y="680916"/>
                  </a:cubicBezTo>
                  <a:lnTo>
                    <a:pt x="113488" y="680916"/>
                  </a:lnTo>
                  <a:cubicBezTo>
                    <a:pt x="83389" y="680916"/>
                    <a:pt x="54523" y="668959"/>
                    <a:pt x="33240" y="647676"/>
                  </a:cubicBezTo>
                  <a:cubicBezTo>
                    <a:pt x="11957" y="626393"/>
                    <a:pt x="0" y="597527"/>
                    <a:pt x="0" y="567428"/>
                  </a:cubicBezTo>
                  <a:lnTo>
                    <a:pt x="0" y="113488"/>
                  </a:lnTo>
                  <a:close/>
                </a:path>
              </a:pathLst>
            </a:custGeom>
          </p:spPr>
          <p:style>
            <a:lnRef idx="2">
              <a:schemeClr val="lt1">
                <a:hueOff val="0"/>
                <a:satOff val="0"/>
                <a:lumOff val="0"/>
                <a:alphaOff val="0"/>
              </a:schemeClr>
            </a:lnRef>
            <a:fillRef idx="1">
              <a:schemeClr val="accent4">
                <a:shade val="50000"/>
                <a:hueOff val="0"/>
                <a:satOff val="0"/>
                <a:lumOff val="0"/>
                <a:alphaOff val="0"/>
              </a:schemeClr>
            </a:fillRef>
            <a:effectRef idx="0">
              <a:schemeClr val="accent4">
                <a:shade val="50000"/>
                <a:hueOff val="0"/>
                <a:satOff val="0"/>
                <a:lumOff val="0"/>
                <a:alphaOff val="0"/>
              </a:schemeClr>
            </a:effectRef>
            <a:fontRef idx="minor">
              <a:schemeClr val="lt1"/>
            </a:fontRef>
          </p:style>
          <p:txBody>
            <a:bodyPr lIns="94200" tIns="94200" rIns="94200" bIns="94200" spcCol="1270" anchor="ctr"/>
            <a:lstStyle/>
            <a:p>
              <a:pPr defTabSz="711200">
                <a:lnSpc>
                  <a:spcPct val="90000"/>
                </a:lnSpc>
                <a:spcAft>
                  <a:spcPct val="35000"/>
                </a:spcAft>
                <a:defRPr/>
              </a:pPr>
              <a:r>
                <a:rPr lang="cs-CZ" dirty="0"/>
                <a:t>uveřejněním navrženého  textu by byl  spáchán trestný čin  nebo správní delikt,</a:t>
              </a:r>
              <a:endParaRPr lang="cs-CZ" dirty="0"/>
            </a:p>
          </p:txBody>
        </p:sp>
        <p:sp>
          <p:nvSpPr>
            <p:cNvPr id="14" name="Volný tvar 13"/>
            <p:cNvSpPr/>
            <p:nvPr/>
          </p:nvSpPr>
          <p:spPr>
            <a:xfrm>
              <a:off x="900113" y="3086402"/>
              <a:ext cx="7772400" cy="680858"/>
            </a:xfrm>
            <a:custGeom>
              <a:avLst/>
              <a:gdLst>
                <a:gd name="connsiteX0" fmla="*/ 0 w 7772400"/>
                <a:gd name="connsiteY0" fmla="*/ 113488 h 680916"/>
                <a:gd name="connsiteX1" fmla="*/ 33240 w 7772400"/>
                <a:gd name="connsiteY1" fmla="*/ 33240 h 680916"/>
                <a:gd name="connsiteX2" fmla="*/ 113488 w 7772400"/>
                <a:gd name="connsiteY2" fmla="*/ 0 h 680916"/>
                <a:gd name="connsiteX3" fmla="*/ 7658912 w 7772400"/>
                <a:gd name="connsiteY3" fmla="*/ 0 h 680916"/>
                <a:gd name="connsiteX4" fmla="*/ 7739160 w 7772400"/>
                <a:gd name="connsiteY4" fmla="*/ 33240 h 680916"/>
                <a:gd name="connsiteX5" fmla="*/ 7772400 w 7772400"/>
                <a:gd name="connsiteY5" fmla="*/ 113488 h 680916"/>
                <a:gd name="connsiteX6" fmla="*/ 7772400 w 7772400"/>
                <a:gd name="connsiteY6" fmla="*/ 567428 h 680916"/>
                <a:gd name="connsiteX7" fmla="*/ 7739160 w 7772400"/>
                <a:gd name="connsiteY7" fmla="*/ 647676 h 680916"/>
                <a:gd name="connsiteX8" fmla="*/ 7658912 w 7772400"/>
                <a:gd name="connsiteY8" fmla="*/ 680916 h 680916"/>
                <a:gd name="connsiteX9" fmla="*/ 113488 w 7772400"/>
                <a:gd name="connsiteY9" fmla="*/ 680916 h 680916"/>
                <a:gd name="connsiteX10" fmla="*/ 33240 w 7772400"/>
                <a:gd name="connsiteY10" fmla="*/ 647676 h 680916"/>
                <a:gd name="connsiteX11" fmla="*/ 0 w 7772400"/>
                <a:gd name="connsiteY11" fmla="*/ 567428 h 680916"/>
                <a:gd name="connsiteX12" fmla="*/ 0 w 7772400"/>
                <a:gd name="connsiteY12" fmla="*/ 113488 h 68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680916">
                  <a:moveTo>
                    <a:pt x="0" y="113488"/>
                  </a:moveTo>
                  <a:cubicBezTo>
                    <a:pt x="0" y="83389"/>
                    <a:pt x="11957" y="54523"/>
                    <a:pt x="33240" y="33240"/>
                  </a:cubicBezTo>
                  <a:cubicBezTo>
                    <a:pt x="54523" y="11957"/>
                    <a:pt x="83389" y="0"/>
                    <a:pt x="113488" y="0"/>
                  </a:cubicBezTo>
                  <a:lnTo>
                    <a:pt x="7658912" y="0"/>
                  </a:lnTo>
                  <a:cubicBezTo>
                    <a:pt x="7689011" y="0"/>
                    <a:pt x="7717877" y="11957"/>
                    <a:pt x="7739160" y="33240"/>
                  </a:cubicBezTo>
                  <a:cubicBezTo>
                    <a:pt x="7760443" y="54523"/>
                    <a:pt x="7772400" y="83389"/>
                    <a:pt x="7772400" y="113488"/>
                  </a:cubicBezTo>
                  <a:lnTo>
                    <a:pt x="7772400" y="567428"/>
                  </a:lnTo>
                  <a:cubicBezTo>
                    <a:pt x="7772400" y="597527"/>
                    <a:pt x="7760443" y="626393"/>
                    <a:pt x="7739160" y="647676"/>
                  </a:cubicBezTo>
                  <a:cubicBezTo>
                    <a:pt x="7717877" y="668959"/>
                    <a:pt x="7689011" y="680916"/>
                    <a:pt x="7658912" y="680916"/>
                  </a:cubicBezTo>
                  <a:lnTo>
                    <a:pt x="113488" y="680916"/>
                  </a:lnTo>
                  <a:cubicBezTo>
                    <a:pt x="83389" y="680916"/>
                    <a:pt x="54523" y="668959"/>
                    <a:pt x="33240" y="647676"/>
                  </a:cubicBezTo>
                  <a:cubicBezTo>
                    <a:pt x="11957" y="626393"/>
                    <a:pt x="0" y="597527"/>
                    <a:pt x="0" y="567428"/>
                  </a:cubicBezTo>
                  <a:lnTo>
                    <a:pt x="0" y="113488"/>
                  </a:lnTo>
                  <a:close/>
                </a:path>
              </a:pathLst>
            </a:custGeom>
          </p:spPr>
          <p:style>
            <a:lnRef idx="2">
              <a:schemeClr val="lt1">
                <a:hueOff val="0"/>
                <a:satOff val="0"/>
                <a:lumOff val="0"/>
                <a:alphaOff val="0"/>
              </a:schemeClr>
            </a:lnRef>
            <a:fillRef idx="1">
              <a:schemeClr val="accent4">
                <a:shade val="50000"/>
                <a:hueOff val="0"/>
                <a:satOff val="0"/>
                <a:lumOff val="28056"/>
                <a:alphaOff val="0"/>
              </a:schemeClr>
            </a:fillRef>
            <a:effectRef idx="0">
              <a:schemeClr val="accent4">
                <a:shade val="50000"/>
                <a:hueOff val="0"/>
                <a:satOff val="0"/>
                <a:lumOff val="28056"/>
                <a:alphaOff val="0"/>
              </a:schemeClr>
            </a:effectRef>
            <a:fontRef idx="minor">
              <a:schemeClr val="lt1"/>
            </a:fontRef>
          </p:style>
          <p:txBody>
            <a:bodyPr lIns="94200" tIns="94200" rIns="94200" bIns="94200" spcCol="1270" anchor="ctr"/>
            <a:lstStyle/>
            <a:p>
              <a:pPr defTabSz="711200">
                <a:lnSpc>
                  <a:spcPct val="90000"/>
                </a:lnSpc>
                <a:spcAft>
                  <a:spcPct val="35000"/>
                </a:spcAft>
                <a:defRPr/>
              </a:pPr>
              <a:r>
                <a:rPr lang="cs-CZ" dirty="0"/>
                <a:t>uveřejnění navrženého textu by bylo v rozporu s dobrými mravy,</a:t>
              </a:r>
              <a:endParaRPr lang="cs-CZ" dirty="0"/>
            </a:p>
          </p:txBody>
        </p:sp>
        <p:sp>
          <p:nvSpPr>
            <p:cNvPr id="15" name="Volný tvar 14"/>
            <p:cNvSpPr/>
            <p:nvPr/>
          </p:nvSpPr>
          <p:spPr>
            <a:xfrm>
              <a:off x="900113" y="3802175"/>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56113"/>
                <a:alphaOff val="0"/>
              </a:schemeClr>
            </a:fillRef>
            <a:effectRef idx="0">
              <a:schemeClr val="accent4">
                <a:shade val="50000"/>
                <a:hueOff val="0"/>
                <a:satOff val="0"/>
                <a:lumOff val="56113"/>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napadené  sdělení,  popřípadě  jeho  napadená  část,  je citací sdělení třetí osoby určeného  pro veřejnost nebo jeho pravdivou  interpretací a jako takové bylo označeno nebo prezentováno.</a:t>
              </a:r>
              <a:endParaRPr lang="cs-CZ" dirty="0"/>
            </a:p>
          </p:txBody>
        </p:sp>
        <p:sp>
          <p:nvSpPr>
            <p:cNvPr id="16" name="Volný tvar 15"/>
            <p:cNvSpPr/>
            <p:nvPr/>
          </p:nvSpPr>
          <p:spPr>
            <a:xfrm>
              <a:off x="900113" y="4584605"/>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56113"/>
                <a:alphaOff val="0"/>
              </a:schemeClr>
            </a:fillRef>
            <a:effectRef idx="0">
              <a:schemeClr val="accent4">
                <a:shade val="50000"/>
                <a:hueOff val="0"/>
                <a:satOff val="0"/>
                <a:lumOff val="56113"/>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žádost o její  uveřejnění směřuje  vůči sdělení  uveřejněnému na  základě prokazatelného předchozího souhlasu dotčené osoby</a:t>
              </a:r>
              <a:endParaRPr lang="cs-CZ" dirty="0"/>
            </a:p>
          </p:txBody>
        </p:sp>
        <p:sp>
          <p:nvSpPr>
            <p:cNvPr id="17" name="Volný tvar 16"/>
            <p:cNvSpPr/>
            <p:nvPr/>
          </p:nvSpPr>
          <p:spPr>
            <a:xfrm>
              <a:off x="900113" y="5368622"/>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28056"/>
                <a:alphaOff val="0"/>
              </a:schemeClr>
            </a:fillRef>
            <a:effectRef idx="0">
              <a:schemeClr val="accent4">
                <a:shade val="50000"/>
                <a:hueOff val="0"/>
                <a:satOff val="0"/>
                <a:lumOff val="28056"/>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uveřejnil  sdělení   odpovídající  dodatečnému  sdělení z vlastního  podnětu  a  dodržel  přitom  podmínky stanovené tímto zákonem. </a:t>
              </a:r>
              <a:endParaRPr lang="cs-CZ" dirty="0"/>
            </a:p>
          </p:txBody>
        </p:sp>
      </p:grpSp>
      <p:sp>
        <p:nvSpPr>
          <p:cNvPr id="4" name="Zástupný symbol pro číslo snímku 3"/>
          <p:cNvSpPr>
            <a:spLocks noGrp="1"/>
          </p:cNvSpPr>
          <p:nvPr>
            <p:ph type="sldNum" sz="quarter" idx="11"/>
          </p:nvPr>
        </p:nvSpPr>
        <p:spPr/>
        <p:txBody>
          <a:bodyPr/>
          <a:lstStyle/>
          <a:p>
            <a:pPr>
              <a:defRPr/>
            </a:pPr>
            <a:fld id="{3D53A3AF-7987-439F-8A86-F8E2E1D7735D}" type="slidenum">
              <a:rPr lang="cs-CZ" smtClean="0"/>
              <a:pPr>
                <a:defRPr/>
              </a:pPr>
              <a:t>19</a:t>
            </a:fld>
            <a:endParaRPr lang="cs-CZ"/>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Nadpis 6"/>
          <p:cNvSpPr>
            <a:spLocks noGrp="1"/>
          </p:cNvSpPr>
          <p:nvPr>
            <p:ph type="title"/>
          </p:nvPr>
        </p:nvSpPr>
        <p:spPr/>
        <p:txBody>
          <a:bodyPr/>
          <a:lstStyle/>
          <a:p>
            <a:pPr eaLnBrk="1" hangingPunct="1"/>
            <a:r>
              <a:rPr lang="cs-CZ" smtClean="0"/>
              <a:t>Kdo je novinář?</a:t>
            </a:r>
          </a:p>
        </p:txBody>
      </p:sp>
      <p:sp>
        <p:nvSpPr>
          <p:cNvPr id="15362" name="Rectangle 2"/>
          <p:cNvSpPr>
            <a:spLocks noGrp="1" noChangeArrowheads="1"/>
          </p:cNvSpPr>
          <p:nvPr>
            <p:ph sz="half" idx="1"/>
          </p:nvPr>
        </p:nvSpPr>
        <p:spPr/>
        <p:txBody>
          <a:bodyPr/>
          <a:lstStyle/>
          <a:p>
            <a:pPr marL="271463" lvl="1" indent="-271463" algn="just" eaLnBrk="1" hangingPunct="1">
              <a:spcBef>
                <a:spcPts val="500"/>
              </a:spcBef>
              <a:buSzPct val="96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sz="2000" b="1" dirty="0" smtClean="0">
                <a:latin typeface="Arial" charset="0"/>
              </a:rPr>
              <a:t>Belgie</a:t>
            </a:r>
          </a:p>
          <a:p>
            <a:pPr marL="271463" lvl="1" indent="0" algn="just" eaLnBrk="1" hangingPunct="1">
              <a:spcBef>
                <a:spcPts val="500"/>
              </a:spcBef>
              <a:buSzPct val="96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sz="2000" dirty="0" smtClean="0">
                <a:latin typeface="Arial" charset="0"/>
              </a:rPr>
              <a:t>Fyzická nebo právnická osoba, která nezávisle nebo jako zaměstnanec pravidelně a přímo přispívá ke shromažďování, editování, výrobě a distribuci informací pro veřejnost prostřednictvím sdělovacích prostředků.</a:t>
            </a:r>
            <a:endParaRPr lang="cs-CZ" sz="2000" dirty="0">
              <a:latin typeface="Arial" charset="0"/>
            </a:endParaRPr>
          </a:p>
        </p:txBody>
      </p:sp>
      <p:sp>
        <p:nvSpPr>
          <p:cNvPr id="28675" name="Zástupný symbol pro obsah 7"/>
          <p:cNvSpPr>
            <a:spLocks noGrp="1"/>
          </p:cNvSpPr>
          <p:nvPr>
            <p:ph sz="half" idx="2"/>
          </p:nvPr>
        </p:nvSpPr>
        <p:spPr/>
        <p:txBody>
          <a:bodyPr/>
          <a:lstStyle/>
          <a:p>
            <a:pPr marL="271463" lvl="1" indent="-271463" eaLnBrk="1" hangingPunct="1">
              <a:spcBef>
                <a:spcPts val="500"/>
              </a:spcBef>
              <a:buSzPct val="96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000" b="1" smtClean="0">
                <a:latin typeface="Arial" charset="0"/>
              </a:rPr>
              <a:t>Česká republika</a:t>
            </a:r>
          </a:p>
          <a:p>
            <a:pPr marL="361950" lvl="2" indent="0" algn="just" eaLnBrk="1" hangingPunct="1">
              <a:spcBef>
                <a:spcPts val="500"/>
              </a:spcBef>
              <a:buSzPct val="96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latin typeface="Arial" charset="0"/>
              </a:rPr>
              <a:t>Fyzická osoba nebo právnická osoba, která se podílela na získávání nebo zpracování informací pro uveřejnění nebo uveřejněných v periodickém tisku…</a:t>
            </a:r>
          </a:p>
          <a:p>
            <a:pPr marL="361950" lvl="2" indent="0" algn="just" eaLnBrk="1" hangingPunct="1">
              <a:spcBef>
                <a:spcPts val="500"/>
              </a:spcBef>
              <a:buSzPct val="96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latin typeface="Arial" charset="0"/>
              </a:rPr>
              <a:t>Fyzická osoba nebo právnická osoba, která se podílela na získávání nebo zpracování informací pro uveřejnění nebo uveřejněných v rozhlasovém nebo televizním vysílání…</a:t>
            </a:r>
          </a:p>
          <a:p>
            <a:pPr marL="180975" indent="-180975"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
        <p:nvSpPr>
          <p:cNvPr id="4" name="Zástupný symbol pro číslo snímku 4"/>
          <p:cNvSpPr>
            <a:spLocks noGrp="1"/>
          </p:cNvSpPr>
          <p:nvPr>
            <p:ph type="sldNum" sz="quarter" idx="11"/>
          </p:nvPr>
        </p:nvSpPr>
        <p:spPr/>
        <p:txBody>
          <a:bodyPr/>
          <a:lstStyle/>
          <a:p>
            <a:pPr>
              <a:defRPr/>
            </a:pPr>
            <a:fld id="{ED3C2164-1329-40E7-85FB-55E4570AF6B9}" type="slidenum">
              <a:rPr lang="en-GB"/>
              <a:pPr>
                <a:defRPr/>
              </a:pPr>
              <a:t>2</a:t>
            </a:fld>
            <a:endParaRPr lang="en-GB"/>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67DCB8BD-EDD9-4C8F-8909-FB2E18A9D512}" type="slidenum">
              <a:rPr lang="cs-CZ"/>
              <a:pPr>
                <a:defRPr/>
              </a:pPr>
              <a:t>3</a:t>
            </a:fld>
            <a:endParaRPr lang="cs-CZ"/>
          </a:p>
        </p:txBody>
      </p:sp>
      <p:graphicFrame>
        <p:nvGraphicFramePr>
          <p:cNvPr id="7" name="Diagram 6"/>
          <p:cNvGraphicFramePr/>
          <p:nvPr/>
        </p:nvGraphicFramePr>
        <p:xfrm>
          <a:off x="900113" y="1758820"/>
          <a:ext cx="7772400" cy="2636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724" name="Text Box 4"/>
          <p:cNvSpPr txBox="1">
            <a:spLocks noChangeArrowheads="1"/>
          </p:cNvSpPr>
          <p:nvPr/>
        </p:nvSpPr>
        <p:spPr bwMode="auto">
          <a:xfrm>
            <a:off x="323850" y="4941888"/>
            <a:ext cx="8488363" cy="1314450"/>
          </a:xfrm>
          <a:prstGeom prst="rect">
            <a:avLst/>
          </a:prstGeom>
          <a:noFill/>
          <a:ln w="9525">
            <a:noFill/>
            <a:miter lim="800000"/>
            <a:headEnd/>
            <a:tailEnd/>
          </a:ln>
          <a:effectLst/>
        </p:spPr>
        <p:txBody>
          <a:bodyPr>
            <a:spAutoFit/>
          </a:bodyPr>
          <a:lstStyle/>
          <a:p>
            <a:pPr algn="just"/>
            <a:r>
              <a:rPr lang="cs-CZ"/>
              <a:t>i on jako novinář je podroben zvýšené kontrole a musí snést případnou kritiku za své názory a postoje, nicméně tato kritika nesmí být nepravdivá a s ohledem na charakter nařčení dehonestující. Protože výše citované nařknutí z korupce pociťoval stěžovatel jako značnou újmu, která ohrožovala jeho čest a dobrou pověst v odborných kruzích i ve společnosti (a následky na sebe nenechaly čekat), požádal o ochranu cti a důstojnosti obecné soudy.</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D260301F-4203-4909-A84B-0EEF14D594B8}" type="slidenum">
              <a:rPr lang="en-GB"/>
              <a:pPr>
                <a:defRPr/>
              </a:pPr>
              <a:t>4</a:t>
            </a:fld>
            <a:endParaRPr lang="en-GB"/>
          </a:p>
        </p:txBody>
      </p:sp>
      <p:sp>
        <p:nvSpPr>
          <p:cNvPr id="13313" name="Rectangle 1"/>
          <p:cNvSpPr>
            <a:spLocks noGrp="1" noChangeArrowheads="1"/>
          </p:cNvSpPr>
          <p:nvPr>
            <p:ph type="title"/>
          </p:nvPr>
        </p:nvSpPr>
        <p:spPr>
          <a:xfrm>
            <a:off x="720725" y="1125538"/>
            <a:ext cx="7827963" cy="6477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b="1" smtClean="0">
                <a:latin typeface="Syntax LT CE" pitchFamily="34" charset="0"/>
              </a:rPr>
              <a:t>Ochrana zdroje – redakční tajemství</a:t>
            </a:r>
          </a:p>
        </p:txBody>
      </p:sp>
      <p:graphicFrame>
        <p:nvGraphicFramePr>
          <p:cNvPr id="6" name="Diagram 5"/>
          <p:cNvGraphicFramePr/>
          <p:nvPr/>
        </p:nvGraphicFramePr>
        <p:xfrm>
          <a:off x="720725" y="1714488"/>
          <a:ext cx="8234363" cy="44180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214313" y="928688"/>
            <a:ext cx="7772400" cy="503237"/>
          </a:xfrm>
        </p:spPr>
        <p:txBody>
          <a:bodyPr/>
          <a:lstStyle/>
          <a:p>
            <a:pPr eaLnBrk="1" hangingPunct="1"/>
            <a:r>
              <a:rPr lang="cs-CZ" b="1" smtClean="0">
                <a:latin typeface="Garamond" pitchFamily="18" charset="0"/>
              </a:rPr>
              <a:t>Redakční tajemství</a:t>
            </a:r>
          </a:p>
        </p:txBody>
      </p:sp>
      <p:sp>
        <p:nvSpPr>
          <p:cNvPr id="5" name="Zástupný symbol pro číslo snímku 4"/>
          <p:cNvSpPr>
            <a:spLocks noGrp="1"/>
          </p:cNvSpPr>
          <p:nvPr>
            <p:ph type="sldNum" sz="quarter" idx="11"/>
          </p:nvPr>
        </p:nvSpPr>
        <p:spPr/>
        <p:txBody>
          <a:bodyPr/>
          <a:lstStyle/>
          <a:p>
            <a:pPr>
              <a:defRPr/>
            </a:pPr>
            <a:fld id="{AA49436E-2F42-4802-BCF1-BEBBD852E61F}" type="slidenum">
              <a:rPr lang="cs-CZ"/>
              <a:pPr>
                <a:defRPr/>
              </a:pPr>
              <a:t>5</a:t>
            </a:fld>
            <a:endParaRPr lang="cs-CZ"/>
          </a:p>
        </p:txBody>
      </p:sp>
      <p:sp>
        <p:nvSpPr>
          <p:cNvPr id="156675" name="Rectangle 3"/>
          <p:cNvSpPr>
            <a:spLocks noGrp="1" noChangeArrowheads="1"/>
          </p:cNvSpPr>
          <p:nvPr>
            <p:ph type="body" idx="4294967295"/>
          </p:nvPr>
        </p:nvSpPr>
        <p:spPr>
          <a:xfrm>
            <a:off x="428625" y="1714500"/>
            <a:ext cx="8358188" cy="4881563"/>
          </a:xfrm>
        </p:spPr>
        <p:txBody>
          <a:bodyPr/>
          <a:lstStyle/>
          <a:p>
            <a:pPr marL="609600" indent="-609600" eaLnBrk="1" hangingPunct="1">
              <a:lnSpc>
                <a:spcPct val="80000"/>
              </a:lnSpc>
              <a:buFontTx/>
              <a:buNone/>
            </a:pPr>
            <a:r>
              <a:rPr lang="cs-CZ" sz="2000" smtClean="0">
                <a:latin typeface="Garamond" pitchFamily="18" charset="0"/>
              </a:rPr>
              <a:t>Rada Evropy - </a:t>
            </a:r>
            <a:r>
              <a:rPr lang="cs-CZ" sz="2000" b="1" u="sng" smtClean="0">
                <a:latin typeface="Garamond" pitchFamily="18" charset="0"/>
              </a:rPr>
              <a:t>Doporučení Výboru ministrů Rady Evropy R (2000) 7</a:t>
            </a:r>
            <a:r>
              <a:rPr lang="cs-CZ" sz="2000" smtClean="0">
                <a:latin typeface="Garamond" pitchFamily="18" charset="0"/>
              </a:rPr>
              <a:t>:</a:t>
            </a:r>
          </a:p>
          <a:p>
            <a:pPr marL="609600" indent="-609600" algn="just" eaLnBrk="1" hangingPunct="1">
              <a:lnSpc>
                <a:spcPct val="80000"/>
              </a:lnSpc>
              <a:buFontTx/>
              <a:buAutoNum type="arabicPeriod"/>
            </a:pPr>
            <a:r>
              <a:rPr lang="cs-CZ" sz="1700" smtClean="0">
                <a:latin typeface="Garamond" pitchFamily="18" charset="0"/>
              </a:rPr>
              <a:t>Vnitrostátní právo a praxe členských států by měly výslovně garantovat právo novináře chránit zdroj svých informací v souladu s čl. 10 Úmluvy a principy v něm obsaženými. Tyto principy by se měly stát minimálním standardem.</a:t>
            </a:r>
          </a:p>
          <a:p>
            <a:pPr marL="609600" indent="-609600" algn="just" eaLnBrk="1" hangingPunct="1">
              <a:lnSpc>
                <a:spcPct val="80000"/>
              </a:lnSpc>
              <a:buFontTx/>
              <a:buAutoNum type="arabicPeriod"/>
            </a:pPr>
            <a:r>
              <a:rPr lang="cs-CZ" sz="1700" smtClean="0">
                <a:latin typeface="Garamond" pitchFamily="18" charset="0"/>
              </a:rPr>
              <a:t>Ve smyslu těchto principů jsou chráněny i další osoby, které se podílejí na získávání, zpracovávání a zveřejňování informací.</a:t>
            </a:r>
          </a:p>
          <a:p>
            <a:pPr marL="609600" indent="-609600" algn="just" eaLnBrk="1" hangingPunct="1">
              <a:lnSpc>
                <a:spcPct val="80000"/>
              </a:lnSpc>
              <a:buFontTx/>
              <a:buAutoNum type="arabicPeriod"/>
            </a:pPr>
            <a:r>
              <a:rPr lang="cs-CZ" sz="1700" smtClean="0">
                <a:latin typeface="Garamond" pitchFamily="18" charset="0"/>
              </a:rPr>
              <a:t>Meze redakčního tajemství jsou dány obecnými limity svobody projevu […] Odtajnění zdroje je proto možné pouze tehdy, je-li toto opatření v demokratické společnosti nezbytné […]</a:t>
            </a:r>
          </a:p>
          <a:p>
            <a:pPr marL="609600" indent="-609600" algn="just" eaLnBrk="1" hangingPunct="1">
              <a:lnSpc>
                <a:spcPct val="80000"/>
              </a:lnSpc>
              <a:buFontTx/>
              <a:buAutoNum type="arabicPeriod"/>
            </a:pPr>
            <a:r>
              <a:rPr lang="cs-CZ" sz="1700" smtClean="0">
                <a:latin typeface="Garamond" pitchFamily="18" charset="0"/>
              </a:rPr>
              <a:t>Při soudním řízení vedeném proti novináři na ochranu osobnosti jsou státní orgány za účelem zjištění úplného skutkového stavu počínat si tak, aby novinář nebyl pod hrozbou prohry nucen svůj zdroj odtajnit. Soud proto musí připustit i alternativní prostředky, jsou-li k dispozici.</a:t>
            </a:r>
          </a:p>
          <a:p>
            <a:pPr marL="609600" indent="-609600" algn="just" eaLnBrk="1" hangingPunct="1">
              <a:lnSpc>
                <a:spcPct val="80000"/>
              </a:lnSpc>
              <a:buFontTx/>
              <a:buAutoNum type="arabicPeriod"/>
            </a:pPr>
            <a:r>
              <a:rPr lang="cs-CZ" sz="1700" smtClean="0">
                <a:latin typeface="Garamond" pitchFamily="18" charset="0"/>
              </a:rPr>
              <a:t>Ještě než je novináři nařízeno, aby označil identitu svého informátora, musí být novinář poučen o svých právech a jejich mezích. […] Případné zveřejnění musí být co nejšetrnější.</a:t>
            </a:r>
          </a:p>
          <a:p>
            <a:pPr marL="609600" indent="-609600" algn="just" eaLnBrk="1" hangingPunct="1">
              <a:lnSpc>
                <a:spcPct val="80000"/>
              </a:lnSpc>
              <a:buFontTx/>
              <a:buAutoNum type="arabicPeriod"/>
            </a:pPr>
            <a:r>
              <a:rPr lang="cs-CZ" sz="1700" smtClean="0">
                <a:latin typeface="Garamond" pitchFamily="18" charset="0"/>
              </a:rPr>
              <a:t>Pokud jsou chráněné informace získány např. při domovní prohlídce, aniž získání informací bylo cílem prohlídky, musí být s nimi nakládáno v mezích principu č. 3.</a:t>
            </a:r>
          </a:p>
          <a:p>
            <a:pPr marL="609600" indent="-609600" algn="just" eaLnBrk="1" hangingPunct="1">
              <a:lnSpc>
                <a:spcPct val="80000"/>
              </a:lnSpc>
              <a:buFontTx/>
              <a:buAutoNum type="arabicPeriod"/>
            </a:pPr>
            <a:r>
              <a:rPr lang="cs-CZ" sz="1700" smtClean="0">
                <a:latin typeface="Garamond" pitchFamily="18" charset="0"/>
              </a:rPr>
              <a:t>Právo novináře nevypovídat, pokud by si mohl přivodit trestní stíhání, musí těmito principy zůstat nedotčeno.</a:t>
            </a:r>
            <a:endParaRPr lang="cs-CZ" sz="1200" smtClean="0">
              <a:latin typeface="Garamond"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73EE6886-915A-4360-A237-85AECA934D90}" type="slidenum">
              <a:rPr lang="en-GB"/>
              <a:pPr>
                <a:defRPr/>
              </a:pPr>
              <a:t>6</a:t>
            </a:fld>
            <a:endParaRPr lang="en-GB"/>
          </a:p>
        </p:txBody>
      </p:sp>
      <p:sp>
        <p:nvSpPr>
          <p:cNvPr id="14337" name="Rectangle 1"/>
          <p:cNvSpPr>
            <a:spLocks noGrp="1" noChangeArrowheads="1"/>
          </p:cNvSpPr>
          <p:nvPr>
            <p:ph type="title" idx="4294967295"/>
          </p:nvPr>
        </p:nvSpPr>
        <p:spPr>
          <a:xfrm>
            <a:off x="720725" y="1125538"/>
            <a:ext cx="7827963" cy="6477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sz="2800" spc="300" dirty="0" smtClean="0">
                <a:effectLst>
                  <a:outerShdw blurRad="38100" dist="38100" dir="2700000" algn="tl">
                    <a:srgbClr val="000000">
                      <a:alpha val="43137"/>
                    </a:srgbClr>
                  </a:outerShdw>
                </a:effectLst>
                <a:latin typeface="Syntax LT CE"/>
              </a:rPr>
              <a:t>Redakční tajemství – </a:t>
            </a:r>
            <a:r>
              <a:rPr lang="cs-CZ"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60000" endA="900" endPos="58000" dir="5400000" sy="-100000" algn="bl" rotWithShape="0"/>
                </a:effectLst>
                <a:latin typeface="Syntax LT CE"/>
              </a:rPr>
              <a:t>ESLP</a:t>
            </a:r>
            <a:r>
              <a:rPr lang="cs-CZ" sz="2800" dirty="0" smtClean="0">
                <a:effectLst>
                  <a:reflection blurRad="6350" stA="60000" endA="900" endPos="58000" dir="5400000" sy="-100000" algn="bl" rotWithShape="0"/>
                </a:effectLst>
                <a:latin typeface="Syntax LT CE"/>
              </a:rPr>
              <a:t/>
            </a:r>
            <a:br>
              <a:rPr lang="cs-CZ" sz="2800" dirty="0" smtClean="0">
                <a:effectLst>
                  <a:reflection blurRad="6350" stA="60000" endA="900" endPos="58000" dir="5400000" sy="-100000" algn="bl" rotWithShape="0"/>
                </a:effectLst>
                <a:latin typeface="Syntax LT CE"/>
              </a:rPr>
            </a:br>
            <a:endParaRPr lang="en-GB" sz="2800" dirty="0">
              <a:effectLst>
                <a:reflection blurRad="6350" stA="60000" endA="900" endPos="58000" dir="5400000" sy="-100000" algn="bl" rotWithShape="0"/>
              </a:effectLst>
              <a:latin typeface="Syntax LT CE"/>
            </a:endParaRPr>
          </a:p>
        </p:txBody>
      </p:sp>
      <p:sp>
        <p:nvSpPr>
          <p:cNvPr id="14338" name="Rectangle 2"/>
          <p:cNvSpPr>
            <a:spLocks noGrp="1" noChangeArrowheads="1"/>
          </p:cNvSpPr>
          <p:nvPr>
            <p:ph type="body" idx="1"/>
          </p:nvPr>
        </p:nvSpPr>
        <p:spPr>
          <a:xfrm>
            <a:off x="720725" y="2017713"/>
            <a:ext cx="8234363" cy="4411662"/>
          </a:xfrm>
        </p:spPr>
        <p:txBody>
          <a:bodyPr/>
          <a:lstStyle/>
          <a:p>
            <a:pPr eaLnBrk="1" hangingPunct="1">
              <a:lnSpc>
                <a:spcPct val="80000"/>
              </a:lnSpc>
              <a:spcBef>
                <a:spcPts val="500"/>
              </a:spcBef>
              <a:buSzPct val="9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1" smtClean="0">
                <a:latin typeface="Syntax LT CE" pitchFamily="34" charset="0"/>
              </a:rPr>
              <a:t>Goodwin</a:t>
            </a:r>
            <a:r>
              <a:rPr lang="cs-CZ" sz="2600" b="1" smtClean="0">
                <a:solidFill>
                  <a:srgbClr val="7F7F7F"/>
                </a:solidFill>
                <a:latin typeface="Syntax LT CE" pitchFamily="34" charset="0"/>
              </a:rPr>
              <a:t> </a:t>
            </a:r>
            <a:r>
              <a:rPr lang="cs-CZ" sz="2600" b="1" smtClean="0">
                <a:latin typeface="Syntax LT CE" pitchFamily="34" charset="0"/>
              </a:rPr>
              <a:t>v</a:t>
            </a:r>
            <a:r>
              <a:rPr lang="cs-CZ" sz="2600" b="1" smtClean="0">
                <a:solidFill>
                  <a:srgbClr val="7F7F7F"/>
                </a:solidFill>
                <a:latin typeface="Syntax LT CE" pitchFamily="34" charset="0"/>
              </a:rPr>
              <a:t> </a:t>
            </a:r>
            <a:r>
              <a:rPr lang="cs-CZ" sz="2600" b="1" smtClean="0">
                <a:latin typeface="Syntax LT CE" pitchFamily="34" charset="0"/>
              </a:rPr>
              <a:t>Velká</a:t>
            </a:r>
            <a:r>
              <a:rPr lang="cs-CZ" sz="2600" b="1" smtClean="0">
                <a:solidFill>
                  <a:srgbClr val="7F7F7F"/>
                </a:solidFill>
                <a:latin typeface="Syntax LT CE" pitchFamily="34" charset="0"/>
              </a:rPr>
              <a:t> </a:t>
            </a:r>
            <a:r>
              <a:rPr lang="cs-CZ" sz="2600" b="1" smtClean="0">
                <a:latin typeface="Syntax LT CE" pitchFamily="34" charset="0"/>
              </a:rPr>
              <a:t>Británie</a:t>
            </a:r>
            <a:r>
              <a:rPr lang="cs-CZ" sz="2600" b="1" smtClean="0">
                <a:solidFill>
                  <a:srgbClr val="7F7F7F"/>
                </a:solidFill>
                <a:latin typeface="Syntax LT CE" pitchFamily="34" charset="0"/>
              </a:rPr>
              <a:t> </a:t>
            </a:r>
            <a:r>
              <a:rPr lang="cs-CZ" sz="2600" b="1" smtClean="0">
                <a:latin typeface="Syntax LT CE" pitchFamily="34" charset="0"/>
              </a:rPr>
              <a:t>(1996)</a:t>
            </a:r>
            <a:r>
              <a:rPr lang="cs-CZ" sz="2600" b="1" smtClean="0">
                <a:latin typeface="Syntax LT CE" pitchFamily="34" charset="0"/>
                <a:cs typeface="Arial" charset="0"/>
              </a:rPr>
              <a:t>‏</a:t>
            </a:r>
            <a:endParaRPr lang="cs-CZ" sz="2600" b="1" smtClean="0">
              <a:latin typeface="Syntax LT CE" pitchFamily="34" charset="0"/>
            </a:endParaRPr>
          </a:p>
          <a:p>
            <a:pPr marL="722313" lvl="2" indent="-271463" algn="just" eaLnBrk="1" hangingPunct="1">
              <a:lnSpc>
                <a:spcPct val="80000"/>
              </a:lnSpc>
              <a:spcBef>
                <a:spcPts val="500"/>
              </a:spcBef>
              <a:buSzPct val="9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latin typeface="Syntax LT CE" pitchFamily="34" charset="0"/>
              </a:rPr>
              <a:t>Ochrana</a:t>
            </a:r>
            <a:r>
              <a:rPr lang="cs-CZ" i="1" smtClean="0">
                <a:solidFill>
                  <a:srgbClr val="7F7F7F"/>
                </a:solidFill>
                <a:latin typeface="Syntax LT CE" pitchFamily="34" charset="0"/>
              </a:rPr>
              <a:t> </a:t>
            </a:r>
            <a:r>
              <a:rPr lang="cs-CZ" i="1" smtClean="0">
                <a:latin typeface="Syntax LT CE" pitchFamily="34" charset="0"/>
              </a:rPr>
              <a:t>zdrojů,</a:t>
            </a:r>
            <a:r>
              <a:rPr lang="cs-CZ" i="1" smtClean="0">
                <a:solidFill>
                  <a:srgbClr val="7F7F7F"/>
                </a:solidFill>
                <a:latin typeface="Syntax LT CE" pitchFamily="34" charset="0"/>
              </a:rPr>
              <a:t> </a:t>
            </a:r>
            <a:r>
              <a:rPr lang="cs-CZ" i="1" smtClean="0">
                <a:latin typeface="Syntax LT CE" pitchFamily="34" charset="0"/>
              </a:rPr>
              <a:t>z nichž</a:t>
            </a:r>
            <a:r>
              <a:rPr lang="cs-CZ" i="1" smtClean="0">
                <a:solidFill>
                  <a:srgbClr val="7F7F7F"/>
                </a:solidFill>
                <a:latin typeface="Syntax LT CE" pitchFamily="34" charset="0"/>
              </a:rPr>
              <a:t> </a:t>
            </a:r>
            <a:r>
              <a:rPr lang="cs-CZ" i="1" smtClean="0">
                <a:latin typeface="Syntax LT CE" pitchFamily="34" charset="0"/>
              </a:rPr>
              <a:t>novináři</a:t>
            </a:r>
            <a:r>
              <a:rPr lang="cs-CZ" i="1" smtClean="0">
                <a:solidFill>
                  <a:srgbClr val="7F7F7F"/>
                </a:solidFill>
                <a:latin typeface="Syntax LT CE" pitchFamily="34" charset="0"/>
              </a:rPr>
              <a:t> </a:t>
            </a:r>
            <a:r>
              <a:rPr lang="cs-CZ" i="1" smtClean="0">
                <a:latin typeface="Syntax LT CE" pitchFamily="34" charset="0"/>
              </a:rPr>
              <a:t>čerpají</a:t>
            </a:r>
            <a:r>
              <a:rPr lang="cs-CZ" i="1" smtClean="0">
                <a:solidFill>
                  <a:srgbClr val="7F7F7F"/>
                </a:solidFill>
                <a:latin typeface="Syntax LT CE" pitchFamily="34" charset="0"/>
              </a:rPr>
              <a:t> </a:t>
            </a:r>
            <a:r>
              <a:rPr lang="cs-CZ" i="1" smtClean="0">
                <a:latin typeface="Syntax LT CE" pitchFamily="34" charset="0"/>
              </a:rPr>
              <a:t>informace,</a:t>
            </a:r>
            <a:r>
              <a:rPr lang="cs-CZ" i="1" smtClean="0">
                <a:solidFill>
                  <a:srgbClr val="7F7F7F"/>
                </a:solidFill>
                <a:latin typeface="Syntax LT CE" pitchFamily="34" charset="0"/>
              </a:rPr>
              <a:t> </a:t>
            </a:r>
            <a:r>
              <a:rPr lang="cs-CZ" i="1" smtClean="0">
                <a:latin typeface="Syntax LT CE" pitchFamily="34" charset="0"/>
              </a:rPr>
              <a:t>je</a:t>
            </a:r>
            <a:r>
              <a:rPr lang="cs-CZ" i="1" smtClean="0">
                <a:solidFill>
                  <a:srgbClr val="7F7F7F"/>
                </a:solidFill>
                <a:latin typeface="Syntax LT CE" pitchFamily="34" charset="0"/>
              </a:rPr>
              <a:t> </a:t>
            </a:r>
            <a:r>
              <a:rPr lang="cs-CZ" i="1" smtClean="0">
                <a:latin typeface="Syntax LT CE" pitchFamily="34" charset="0"/>
              </a:rPr>
              <a:t>zásadním</a:t>
            </a:r>
            <a:r>
              <a:rPr lang="cs-CZ" i="1" smtClean="0">
                <a:solidFill>
                  <a:srgbClr val="7F7F7F"/>
                </a:solidFill>
                <a:latin typeface="Syntax LT CE" pitchFamily="34" charset="0"/>
              </a:rPr>
              <a:t> </a:t>
            </a:r>
            <a:r>
              <a:rPr lang="cs-CZ" i="1" smtClean="0">
                <a:latin typeface="Syntax LT CE" pitchFamily="34" charset="0"/>
              </a:rPr>
              <a:t>prostředkem,</a:t>
            </a:r>
            <a:r>
              <a:rPr lang="cs-CZ" i="1" smtClean="0">
                <a:solidFill>
                  <a:srgbClr val="7F7F7F"/>
                </a:solidFill>
                <a:latin typeface="Syntax LT CE" pitchFamily="34" charset="0"/>
              </a:rPr>
              <a:t> </a:t>
            </a:r>
            <a:r>
              <a:rPr lang="cs-CZ" i="1" smtClean="0">
                <a:latin typeface="Syntax LT CE" pitchFamily="34" charset="0"/>
              </a:rPr>
              <a:t>který</a:t>
            </a:r>
            <a:r>
              <a:rPr lang="cs-CZ" i="1" smtClean="0">
                <a:solidFill>
                  <a:srgbClr val="7F7F7F"/>
                </a:solidFill>
                <a:latin typeface="Syntax LT CE" pitchFamily="34" charset="0"/>
              </a:rPr>
              <a:t> </a:t>
            </a:r>
            <a:r>
              <a:rPr lang="cs-CZ" i="1" smtClean="0">
                <a:latin typeface="Syntax LT CE" pitchFamily="34" charset="0"/>
              </a:rPr>
              <a:t>umožňuje</a:t>
            </a:r>
            <a:r>
              <a:rPr lang="cs-CZ" i="1" smtClean="0">
                <a:solidFill>
                  <a:srgbClr val="7F7F7F"/>
                </a:solidFill>
                <a:latin typeface="Syntax LT CE" pitchFamily="34" charset="0"/>
              </a:rPr>
              <a:t> </a:t>
            </a:r>
            <a:r>
              <a:rPr lang="cs-CZ" i="1" smtClean="0">
                <a:latin typeface="Syntax LT CE" pitchFamily="34" charset="0"/>
              </a:rPr>
              <a:t>tisku</a:t>
            </a:r>
            <a:r>
              <a:rPr lang="cs-CZ" i="1" smtClean="0">
                <a:solidFill>
                  <a:srgbClr val="7F7F7F"/>
                </a:solidFill>
                <a:latin typeface="Syntax LT CE" pitchFamily="34" charset="0"/>
              </a:rPr>
              <a:t> </a:t>
            </a:r>
            <a:r>
              <a:rPr lang="cs-CZ" i="1" smtClean="0">
                <a:latin typeface="Syntax LT CE" pitchFamily="34" charset="0"/>
              </a:rPr>
              <a:t>vykonávat</a:t>
            </a:r>
            <a:r>
              <a:rPr lang="cs-CZ" i="1" smtClean="0">
                <a:solidFill>
                  <a:srgbClr val="7F7F7F"/>
                </a:solidFill>
                <a:latin typeface="Syntax LT CE" pitchFamily="34" charset="0"/>
              </a:rPr>
              <a:t> </a:t>
            </a:r>
            <a:r>
              <a:rPr lang="cs-CZ" i="1" smtClean="0">
                <a:latin typeface="Syntax LT CE" pitchFamily="34" charset="0"/>
              </a:rPr>
              <a:t>důležitou</a:t>
            </a:r>
            <a:r>
              <a:rPr lang="cs-CZ" i="1" smtClean="0">
                <a:solidFill>
                  <a:srgbClr val="7F7F7F"/>
                </a:solidFill>
                <a:latin typeface="Syntax LT CE" pitchFamily="34" charset="0"/>
              </a:rPr>
              <a:t> </a:t>
            </a:r>
            <a:r>
              <a:rPr lang="cs-CZ" i="1" smtClean="0">
                <a:latin typeface="Syntax LT CE" pitchFamily="34" charset="0"/>
              </a:rPr>
              <a:t>funkci</a:t>
            </a:r>
            <a:r>
              <a:rPr lang="cs-CZ" i="1" smtClean="0">
                <a:solidFill>
                  <a:srgbClr val="7F7F7F"/>
                </a:solidFill>
                <a:latin typeface="Syntax LT CE" pitchFamily="34" charset="0"/>
              </a:rPr>
              <a:t> </a:t>
            </a:r>
            <a:r>
              <a:rPr lang="cs-CZ" i="1" smtClean="0">
                <a:latin typeface="Syntax LT CE" pitchFamily="34" charset="0"/>
              </a:rPr>
              <a:t>„veřejného</a:t>
            </a:r>
            <a:r>
              <a:rPr lang="cs-CZ" i="1" smtClean="0">
                <a:solidFill>
                  <a:srgbClr val="7F7F7F"/>
                </a:solidFill>
                <a:latin typeface="Syntax LT CE" pitchFamily="34" charset="0"/>
              </a:rPr>
              <a:t> </a:t>
            </a:r>
            <a:r>
              <a:rPr lang="cs-CZ" i="1" smtClean="0">
                <a:latin typeface="Syntax LT CE" pitchFamily="34" charset="0"/>
              </a:rPr>
              <a:t>dohlížitele“</a:t>
            </a:r>
            <a:r>
              <a:rPr lang="cs-CZ" i="1" smtClean="0">
                <a:solidFill>
                  <a:srgbClr val="7F7F7F"/>
                </a:solidFill>
                <a:latin typeface="Syntax LT CE" pitchFamily="34" charset="0"/>
              </a:rPr>
              <a:t> </a:t>
            </a:r>
            <a:r>
              <a:rPr lang="cs-CZ" i="1" smtClean="0">
                <a:latin typeface="Syntax LT CE" pitchFamily="34" charset="0"/>
              </a:rPr>
              <a:t>v demokratické</a:t>
            </a:r>
            <a:r>
              <a:rPr lang="cs-CZ" i="1" smtClean="0">
                <a:solidFill>
                  <a:srgbClr val="7F7F7F"/>
                </a:solidFill>
                <a:latin typeface="Syntax LT CE" pitchFamily="34" charset="0"/>
              </a:rPr>
              <a:t> </a:t>
            </a:r>
            <a:r>
              <a:rPr lang="cs-CZ" i="1" smtClean="0">
                <a:latin typeface="Syntax LT CE" pitchFamily="34" charset="0"/>
              </a:rPr>
              <a:t>společnosti.</a:t>
            </a:r>
            <a:r>
              <a:rPr lang="cs-CZ" i="1" smtClean="0">
                <a:solidFill>
                  <a:srgbClr val="7F7F7F"/>
                </a:solidFill>
                <a:latin typeface="Syntax LT CE" pitchFamily="34" charset="0"/>
              </a:rPr>
              <a:t> </a:t>
            </a:r>
            <a:r>
              <a:rPr lang="cs-CZ" i="1" smtClean="0">
                <a:latin typeface="Syntax LT CE" pitchFamily="34" charset="0"/>
              </a:rPr>
              <a:t>Kdyby</a:t>
            </a:r>
            <a:r>
              <a:rPr lang="cs-CZ" i="1" smtClean="0">
                <a:solidFill>
                  <a:srgbClr val="7F7F7F"/>
                </a:solidFill>
                <a:latin typeface="Syntax LT CE" pitchFamily="34" charset="0"/>
              </a:rPr>
              <a:t> </a:t>
            </a:r>
            <a:r>
              <a:rPr lang="cs-CZ" i="1" smtClean="0">
                <a:latin typeface="Syntax LT CE" pitchFamily="34" charset="0"/>
              </a:rPr>
              <a:t>novináři</a:t>
            </a:r>
            <a:r>
              <a:rPr lang="cs-CZ" i="1" smtClean="0">
                <a:solidFill>
                  <a:srgbClr val="7F7F7F"/>
                </a:solidFill>
                <a:latin typeface="Syntax LT CE" pitchFamily="34" charset="0"/>
              </a:rPr>
              <a:t> </a:t>
            </a:r>
            <a:r>
              <a:rPr lang="cs-CZ" i="1" smtClean="0">
                <a:latin typeface="Syntax LT CE" pitchFamily="34" charset="0"/>
              </a:rPr>
              <a:t>mohli</a:t>
            </a:r>
            <a:r>
              <a:rPr lang="cs-CZ" i="1" smtClean="0">
                <a:solidFill>
                  <a:srgbClr val="7F7F7F"/>
                </a:solidFill>
                <a:latin typeface="Syntax LT CE" pitchFamily="34" charset="0"/>
              </a:rPr>
              <a:t> </a:t>
            </a:r>
            <a:r>
              <a:rPr lang="cs-CZ" i="1" smtClean="0">
                <a:latin typeface="Syntax LT CE" pitchFamily="34" charset="0"/>
              </a:rPr>
              <a:t>být</a:t>
            </a:r>
            <a:r>
              <a:rPr lang="cs-CZ" i="1" smtClean="0">
                <a:solidFill>
                  <a:srgbClr val="7F7F7F"/>
                </a:solidFill>
                <a:latin typeface="Syntax LT CE" pitchFamily="34" charset="0"/>
              </a:rPr>
              <a:t> </a:t>
            </a:r>
            <a:r>
              <a:rPr lang="cs-CZ" i="1" smtClean="0">
                <a:latin typeface="Syntax LT CE" pitchFamily="34" charset="0"/>
              </a:rPr>
              <a:t>přinuceni</a:t>
            </a:r>
            <a:r>
              <a:rPr lang="cs-CZ" i="1" smtClean="0">
                <a:solidFill>
                  <a:srgbClr val="7F7F7F"/>
                </a:solidFill>
                <a:latin typeface="Syntax LT CE" pitchFamily="34" charset="0"/>
              </a:rPr>
              <a:t> </a:t>
            </a:r>
            <a:r>
              <a:rPr lang="cs-CZ" i="1" smtClean="0">
                <a:latin typeface="Syntax LT CE" pitchFamily="34" charset="0"/>
              </a:rPr>
              <a:t>odhalit</a:t>
            </a:r>
            <a:r>
              <a:rPr lang="cs-CZ" i="1" smtClean="0">
                <a:solidFill>
                  <a:srgbClr val="7F7F7F"/>
                </a:solidFill>
                <a:latin typeface="Syntax LT CE" pitchFamily="34" charset="0"/>
              </a:rPr>
              <a:t> </a:t>
            </a:r>
            <a:r>
              <a:rPr lang="cs-CZ" i="1" smtClean="0">
                <a:latin typeface="Syntax LT CE" pitchFamily="34" charset="0"/>
              </a:rPr>
              <a:t>své</a:t>
            </a:r>
            <a:r>
              <a:rPr lang="cs-CZ" i="1" smtClean="0">
                <a:solidFill>
                  <a:srgbClr val="7F7F7F"/>
                </a:solidFill>
                <a:latin typeface="Syntax LT CE" pitchFamily="34" charset="0"/>
              </a:rPr>
              <a:t> </a:t>
            </a:r>
            <a:r>
              <a:rPr lang="cs-CZ" i="1" smtClean="0">
                <a:latin typeface="Syntax LT CE" pitchFamily="34" charset="0"/>
              </a:rPr>
              <a:t>zdroje,</a:t>
            </a:r>
            <a:r>
              <a:rPr lang="cs-CZ" i="1" smtClean="0">
                <a:solidFill>
                  <a:srgbClr val="7F7F7F"/>
                </a:solidFill>
                <a:latin typeface="Syntax LT CE" pitchFamily="34" charset="0"/>
              </a:rPr>
              <a:t> </a:t>
            </a:r>
            <a:r>
              <a:rPr lang="cs-CZ" i="1" smtClean="0">
                <a:latin typeface="Syntax LT CE" pitchFamily="34" charset="0"/>
              </a:rPr>
              <a:t>velice</a:t>
            </a:r>
            <a:r>
              <a:rPr lang="cs-CZ" i="1" smtClean="0">
                <a:solidFill>
                  <a:srgbClr val="7F7F7F"/>
                </a:solidFill>
                <a:latin typeface="Syntax LT CE" pitchFamily="34" charset="0"/>
              </a:rPr>
              <a:t> </a:t>
            </a:r>
            <a:r>
              <a:rPr lang="cs-CZ" i="1" smtClean="0">
                <a:latin typeface="Syntax LT CE" pitchFamily="34" charset="0"/>
              </a:rPr>
              <a:t>by</a:t>
            </a:r>
            <a:r>
              <a:rPr lang="cs-CZ" i="1" smtClean="0">
                <a:solidFill>
                  <a:srgbClr val="7F7F7F"/>
                </a:solidFill>
                <a:latin typeface="Syntax LT CE" pitchFamily="34" charset="0"/>
              </a:rPr>
              <a:t> </a:t>
            </a:r>
            <a:r>
              <a:rPr lang="cs-CZ" i="1" smtClean="0">
                <a:latin typeface="Syntax LT CE" pitchFamily="34" charset="0"/>
              </a:rPr>
              <a:t>jim</a:t>
            </a:r>
            <a:r>
              <a:rPr lang="cs-CZ" i="1" smtClean="0">
                <a:solidFill>
                  <a:srgbClr val="7F7F7F"/>
                </a:solidFill>
                <a:latin typeface="Syntax LT CE" pitchFamily="34" charset="0"/>
              </a:rPr>
              <a:t> </a:t>
            </a:r>
            <a:r>
              <a:rPr lang="cs-CZ" i="1" smtClean="0">
                <a:latin typeface="Syntax LT CE" pitchFamily="34" charset="0"/>
              </a:rPr>
              <a:t>to</a:t>
            </a:r>
            <a:r>
              <a:rPr lang="cs-CZ" i="1" smtClean="0">
                <a:solidFill>
                  <a:srgbClr val="7F7F7F"/>
                </a:solidFill>
                <a:latin typeface="Syntax LT CE" pitchFamily="34" charset="0"/>
              </a:rPr>
              <a:t> </a:t>
            </a:r>
            <a:r>
              <a:rPr lang="cs-CZ" i="1" smtClean="0">
                <a:latin typeface="Syntax LT CE" pitchFamily="34" charset="0"/>
              </a:rPr>
              <a:t>ztížilo</a:t>
            </a:r>
            <a:r>
              <a:rPr lang="cs-CZ" i="1" smtClean="0">
                <a:solidFill>
                  <a:srgbClr val="7F7F7F"/>
                </a:solidFill>
                <a:latin typeface="Syntax LT CE" pitchFamily="34" charset="0"/>
              </a:rPr>
              <a:t> </a:t>
            </a:r>
            <a:r>
              <a:rPr lang="cs-CZ" i="1" smtClean="0">
                <a:latin typeface="Syntax LT CE" pitchFamily="34" charset="0"/>
              </a:rPr>
              <a:t>získávání</a:t>
            </a:r>
            <a:r>
              <a:rPr lang="cs-CZ" i="1" smtClean="0">
                <a:solidFill>
                  <a:srgbClr val="7F7F7F"/>
                </a:solidFill>
                <a:latin typeface="Syntax LT CE" pitchFamily="34" charset="0"/>
              </a:rPr>
              <a:t> </a:t>
            </a:r>
            <a:r>
              <a:rPr lang="cs-CZ" i="1" smtClean="0">
                <a:latin typeface="Syntax LT CE" pitchFamily="34" charset="0"/>
              </a:rPr>
              <a:t>informací</a:t>
            </a:r>
            <a:r>
              <a:rPr lang="cs-CZ" i="1" smtClean="0">
                <a:solidFill>
                  <a:srgbClr val="7F7F7F"/>
                </a:solidFill>
                <a:latin typeface="Syntax LT CE" pitchFamily="34" charset="0"/>
              </a:rPr>
              <a:t> </a:t>
            </a:r>
            <a:r>
              <a:rPr lang="cs-CZ" i="1" smtClean="0">
                <a:latin typeface="Syntax LT CE" pitchFamily="34" charset="0"/>
              </a:rPr>
              <a:t>a</a:t>
            </a:r>
            <a:r>
              <a:rPr lang="cs-CZ" i="1" smtClean="0">
                <a:solidFill>
                  <a:srgbClr val="7F7F7F"/>
                </a:solidFill>
                <a:latin typeface="Syntax LT CE" pitchFamily="34" charset="0"/>
              </a:rPr>
              <a:t> </a:t>
            </a:r>
            <a:r>
              <a:rPr lang="cs-CZ" i="1" smtClean="0">
                <a:latin typeface="Syntax LT CE" pitchFamily="34" charset="0"/>
              </a:rPr>
              <a:t>jako</a:t>
            </a:r>
            <a:r>
              <a:rPr lang="cs-CZ" i="1" smtClean="0">
                <a:solidFill>
                  <a:srgbClr val="7F7F7F"/>
                </a:solidFill>
                <a:latin typeface="Syntax LT CE" pitchFamily="34" charset="0"/>
              </a:rPr>
              <a:t> </a:t>
            </a:r>
            <a:r>
              <a:rPr lang="cs-CZ" i="1" smtClean="0">
                <a:latin typeface="Syntax LT CE" pitchFamily="34" charset="0"/>
              </a:rPr>
              <a:t>důsledek</a:t>
            </a:r>
            <a:r>
              <a:rPr lang="cs-CZ" i="1" smtClean="0">
                <a:solidFill>
                  <a:srgbClr val="7F7F7F"/>
                </a:solidFill>
                <a:latin typeface="Syntax LT CE" pitchFamily="34" charset="0"/>
              </a:rPr>
              <a:t> </a:t>
            </a:r>
            <a:r>
              <a:rPr lang="cs-CZ" i="1" smtClean="0">
                <a:latin typeface="Syntax LT CE" pitchFamily="34" charset="0"/>
              </a:rPr>
              <a:t>také</a:t>
            </a:r>
            <a:r>
              <a:rPr lang="cs-CZ" i="1" smtClean="0">
                <a:solidFill>
                  <a:srgbClr val="7F7F7F"/>
                </a:solidFill>
                <a:latin typeface="Syntax LT CE" pitchFamily="34" charset="0"/>
              </a:rPr>
              <a:t> </a:t>
            </a:r>
            <a:r>
              <a:rPr lang="cs-CZ" i="1" smtClean="0">
                <a:latin typeface="Syntax LT CE" pitchFamily="34" charset="0"/>
              </a:rPr>
              <a:t>informování</a:t>
            </a:r>
            <a:r>
              <a:rPr lang="cs-CZ" i="1" smtClean="0">
                <a:solidFill>
                  <a:srgbClr val="7F7F7F"/>
                </a:solidFill>
                <a:latin typeface="Syntax LT CE" pitchFamily="34" charset="0"/>
              </a:rPr>
              <a:t> </a:t>
            </a:r>
            <a:r>
              <a:rPr lang="cs-CZ" i="1" smtClean="0">
                <a:latin typeface="Syntax LT CE" pitchFamily="34" charset="0"/>
              </a:rPr>
              <a:t>veřejnosti</a:t>
            </a:r>
            <a:r>
              <a:rPr lang="cs-CZ" i="1" smtClean="0">
                <a:solidFill>
                  <a:srgbClr val="7F7F7F"/>
                </a:solidFill>
                <a:latin typeface="Syntax LT CE" pitchFamily="34" charset="0"/>
              </a:rPr>
              <a:t> </a:t>
            </a:r>
            <a:r>
              <a:rPr lang="cs-CZ" i="1" smtClean="0">
                <a:latin typeface="Syntax LT CE" pitchFamily="34" charset="0"/>
              </a:rPr>
              <a:t>o</a:t>
            </a:r>
            <a:r>
              <a:rPr lang="cs-CZ" i="1" smtClean="0">
                <a:solidFill>
                  <a:srgbClr val="7F7F7F"/>
                </a:solidFill>
                <a:latin typeface="Syntax LT CE" pitchFamily="34" charset="0"/>
              </a:rPr>
              <a:t> </a:t>
            </a:r>
            <a:r>
              <a:rPr lang="cs-CZ" i="1" smtClean="0">
                <a:latin typeface="Syntax LT CE" pitchFamily="34" charset="0"/>
              </a:rPr>
              <a:t>záležitostech</a:t>
            </a:r>
            <a:r>
              <a:rPr lang="cs-CZ" i="1" smtClean="0">
                <a:solidFill>
                  <a:srgbClr val="7F7F7F"/>
                </a:solidFill>
                <a:latin typeface="Syntax LT CE" pitchFamily="34" charset="0"/>
              </a:rPr>
              <a:t> </a:t>
            </a:r>
            <a:r>
              <a:rPr lang="cs-CZ" i="1" smtClean="0">
                <a:latin typeface="Syntax LT CE" pitchFamily="34" charset="0"/>
              </a:rPr>
              <a:t>veřejného</a:t>
            </a:r>
            <a:r>
              <a:rPr lang="cs-CZ" i="1" smtClean="0">
                <a:solidFill>
                  <a:srgbClr val="7F7F7F"/>
                </a:solidFill>
                <a:latin typeface="Syntax LT CE" pitchFamily="34" charset="0"/>
              </a:rPr>
              <a:t> </a:t>
            </a:r>
            <a:r>
              <a:rPr lang="cs-CZ" i="1" smtClean="0">
                <a:latin typeface="Syntax LT CE" pitchFamily="34" charset="0"/>
              </a:rPr>
              <a:t>zájmu.</a:t>
            </a:r>
            <a:r>
              <a:rPr lang="cs-CZ" i="1" smtClean="0">
                <a:solidFill>
                  <a:srgbClr val="7F7F7F"/>
                </a:solidFill>
                <a:latin typeface="Syntax LT CE" pitchFamily="34" charset="0"/>
              </a:rPr>
              <a:t> </a:t>
            </a:r>
            <a:r>
              <a:rPr lang="cs-CZ" i="1" smtClean="0">
                <a:latin typeface="Syntax LT CE" pitchFamily="34" charset="0"/>
              </a:rPr>
              <a:t>Právo</a:t>
            </a:r>
            <a:r>
              <a:rPr lang="cs-CZ" i="1" smtClean="0">
                <a:solidFill>
                  <a:srgbClr val="7F7F7F"/>
                </a:solidFill>
                <a:latin typeface="Syntax LT CE" pitchFamily="34" charset="0"/>
              </a:rPr>
              <a:t> </a:t>
            </a:r>
            <a:r>
              <a:rPr lang="cs-CZ" i="1" smtClean="0">
                <a:latin typeface="Syntax LT CE" pitchFamily="34" charset="0"/>
              </a:rPr>
              <a:t>na</a:t>
            </a:r>
            <a:r>
              <a:rPr lang="cs-CZ" i="1" smtClean="0">
                <a:solidFill>
                  <a:srgbClr val="7F7F7F"/>
                </a:solidFill>
                <a:latin typeface="Syntax LT CE" pitchFamily="34" charset="0"/>
              </a:rPr>
              <a:t> </a:t>
            </a:r>
            <a:r>
              <a:rPr lang="cs-CZ" i="1" smtClean="0">
                <a:latin typeface="Syntax LT CE" pitchFamily="34" charset="0"/>
              </a:rPr>
              <a:t>svobodu</a:t>
            </a:r>
            <a:r>
              <a:rPr lang="cs-CZ" i="1" smtClean="0">
                <a:solidFill>
                  <a:srgbClr val="7F7F7F"/>
                </a:solidFill>
                <a:latin typeface="Syntax LT CE" pitchFamily="34" charset="0"/>
              </a:rPr>
              <a:t> </a:t>
            </a:r>
            <a:r>
              <a:rPr lang="cs-CZ" i="1" smtClean="0">
                <a:latin typeface="Syntax LT CE" pitchFamily="34" charset="0"/>
              </a:rPr>
              <a:t>projevu</a:t>
            </a:r>
            <a:r>
              <a:rPr lang="cs-CZ" i="1" smtClean="0">
                <a:solidFill>
                  <a:srgbClr val="7F7F7F"/>
                </a:solidFill>
                <a:latin typeface="Syntax LT CE" pitchFamily="34" charset="0"/>
              </a:rPr>
              <a:t> </a:t>
            </a:r>
            <a:r>
              <a:rPr lang="cs-CZ" i="1" smtClean="0">
                <a:latin typeface="Syntax LT CE" pitchFamily="34" charset="0"/>
              </a:rPr>
              <a:t>…</a:t>
            </a:r>
            <a:r>
              <a:rPr lang="cs-CZ" i="1" smtClean="0">
                <a:solidFill>
                  <a:srgbClr val="7F7F7F"/>
                </a:solidFill>
                <a:latin typeface="Syntax LT CE" pitchFamily="34" charset="0"/>
              </a:rPr>
              <a:t> </a:t>
            </a:r>
            <a:r>
              <a:rPr lang="cs-CZ" i="1" smtClean="0">
                <a:latin typeface="Syntax LT CE" pitchFamily="34" charset="0"/>
              </a:rPr>
              <a:t>proto</a:t>
            </a:r>
            <a:r>
              <a:rPr lang="cs-CZ" i="1" smtClean="0">
                <a:solidFill>
                  <a:srgbClr val="7F7F7F"/>
                </a:solidFill>
                <a:latin typeface="Syntax LT CE" pitchFamily="34" charset="0"/>
              </a:rPr>
              <a:t> </a:t>
            </a:r>
            <a:r>
              <a:rPr lang="cs-CZ" i="1" smtClean="0">
                <a:latin typeface="Syntax LT CE" pitchFamily="34" charset="0"/>
              </a:rPr>
              <a:t>vyžaduje,</a:t>
            </a:r>
            <a:r>
              <a:rPr lang="cs-CZ" i="1" smtClean="0">
                <a:solidFill>
                  <a:srgbClr val="7F7F7F"/>
                </a:solidFill>
                <a:latin typeface="Syntax LT CE" pitchFamily="34" charset="0"/>
              </a:rPr>
              <a:t> </a:t>
            </a:r>
            <a:r>
              <a:rPr lang="cs-CZ" i="1" smtClean="0">
                <a:latin typeface="Syntax LT CE" pitchFamily="34" charset="0"/>
              </a:rPr>
              <a:t>aby</a:t>
            </a:r>
            <a:r>
              <a:rPr lang="cs-CZ" i="1" smtClean="0">
                <a:solidFill>
                  <a:srgbClr val="7F7F7F"/>
                </a:solidFill>
                <a:latin typeface="Syntax LT CE" pitchFamily="34" charset="0"/>
              </a:rPr>
              <a:t> </a:t>
            </a:r>
            <a:r>
              <a:rPr lang="cs-CZ" i="1" smtClean="0">
                <a:latin typeface="Syntax LT CE" pitchFamily="34" charset="0"/>
              </a:rPr>
              <a:t>byl</a:t>
            </a:r>
            <a:r>
              <a:rPr lang="cs-CZ" i="1" smtClean="0">
                <a:solidFill>
                  <a:srgbClr val="7F7F7F"/>
                </a:solidFill>
                <a:latin typeface="Syntax LT CE" pitchFamily="34" charset="0"/>
              </a:rPr>
              <a:t> </a:t>
            </a:r>
            <a:r>
              <a:rPr lang="cs-CZ" i="1" smtClean="0">
                <a:latin typeface="Syntax LT CE" pitchFamily="34" charset="0"/>
              </a:rPr>
              <a:t>jakýkoli</a:t>
            </a:r>
            <a:r>
              <a:rPr lang="cs-CZ" i="1" smtClean="0">
                <a:solidFill>
                  <a:srgbClr val="7F7F7F"/>
                </a:solidFill>
                <a:latin typeface="Syntax LT CE" pitchFamily="34" charset="0"/>
              </a:rPr>
              <a:t> </a:t>
            </a:r>
            <a:r>
              <a:rPr lang="cs-CZ" i="1" smtClean="0">
                <a:latin typeface="Syntax LT CE" pitchFamily="34" charset="0"/>
              </a:rPr>
              <a:t>takový</a:t>
            </a:r>
            <a:r>
              <a:rPr lang="cs-CZ" i="1" smtClean="0">
                <a:solidFill>
                  <a:srgbClr val="7F7F7F"/>
                </a:solidFill>
                <a:latin typeface="Syntax LT CE" pitchFamily="34" charset="0"/>
              </a:rPr>
              <a:t> </a:t>
            </a:r>
            <a:r>
              <a:rPr lang="cs-CZ" i="1" smtClean="0">
                <a:latin typeface="Syntax LT CE" pitchFamily="34" charset="0"/>
              </a:rPr>
              <a:t>nátlak</a:t>
            </a:r>
            <a:r>
              <a:rPr lang="cs-CZ" i="1" smtClean="0">
                <a:solidFill>
                  <a:srgbClr val="7F7F7F"/>
                </a:solidFill>
                <a:latin typeface="Syntax LT CE" pitchFamily="34" charset="0"/>
              </a:rPr>
              <a:t> </a:t>
            </a:r>
            <a:r>
              <a:rPr lang="cs-CZ" i="1" smtClean="0">
                <a:latin typeface="Syntax LT CE" pitchFamily="34" charset="0"/>
              </a:rPr>
              <a:t>omezen</a:t>
            </a:r>
            <a:r>
              <a:rPr lang="cs-CZ" i="1" smtClean="0">
                <a:solidFill>
                  <a:srgbClr val="7F7F7F"/>
                </a:solidFill>
                <a:latin typeface="Syntax LT CE" pitchFamily="34" charset="0"/>
              </a:rPr>
              <a:t> </a:t>
            </a:r>
            <a:r>
              <a:rPr lang="cs-CZ" i="1" smtClean="0">
                <a:latin typeface="Syntax LT CE" pitchFamily="34" charset="0"/>
              </a:rPr>
              <a:t>na</a:t>
            </a:r>
            <a:r>
              <a:rPr lang="cs-CZ" i="1" smtClean="0">
                <a:solidFill>
                  <a:srgbClr val="7F7F7F"/>
                </a:solidFill>
                <a:latin typeface="Syntax LT CE" pitchFamily="34" charset="0"/>
              </a:rPr>
              <a:t> </a:t>
            </a:r>
            <a:r>
              <a:rPr lang="cs-CZ" i="1" smtClean="0">
                <a:latin typeface="Syntax LT CE" pitchFamily="34" charset="0"/>
              </a:rPr>
              <a:t>výjimečné</a:t>
            </a:r>
            <a:r>
              <a:rPr lang="cs-CZ" i="1" smtClean="0">
                <a:solidFill>
                  <a:srgbClr val="7F7F7F"/>
                </a:solidFill>
                <a:latin typeface="Syntax LT CE" pitchFamily="34" charset="0"/>
              </a:rPr>
              <a:t> </a:t>
            </a:r>
            <a:r>
              <a:rPr lang="cs-CZ" i="1" smtClean="0">
                <a:latin typeface="Syntax LT CE" pitchFamily="34" charset="0"/>
              </a:rPr>
              <a:t>okolnosti,</a:t>
            </a:r>
            <a:r>
              <a:rPr lang="cs-CZ" i="1" smtClean="0">
                <a:solidFill>
                  <a:srgbClr val="7F7F7F"/>
                </a:solidFill>
                <a:latin typeface="Syntax LT CE" pitchFamily="34" charset="0"/>
              </a:rPr>
              <a:t> </a:t>
            </a:r>
            <a:r>
              <a:rPr lang="cs-CZ" i="1" smtClean="0">
                <a:latin typeface="Syntax LT CE" pitchFamily="34" charset="0"/>
              </a:rPr>
              <a:t>kde</a:t>
            </a:r>
            <a:r>
              <a:rPr lang="cs-CZ" i="1" smtClean="0">
                <a:solidFill>
                  <a:srgbClr val="7F7F7F"/>
                </a:solidFill>
                <a:latin typeface="Syntax LT CE" pitchFamily="34" charset="0"/>
              </a:rPr>
              <a:t> </a:t>
            </a:r>
            <a:r>
              <a:rPr lang="cs-CZ" i="1" smtClean="0">
                <a:latin typeface="Syntax LT CE" pitchFamily="34" charset="0"/>
              </a:rPr>
              <a:t>jsou</a:t>
            </a:r>
            <a:r>
              <a:rPr lang="cs-CZ" i="1" smtClean="0">
                <a:solidFill>
                  <a:srgbClr val="7F7F7F"/>
                </a:solidFill>
                <a:latin typeface="Syntax LT CE" pitchFamily="34" charset="0"/>
              </a:rPr>
              <a:t> </a:t>
            </a:r>
            <a:r>
              <a:rPr lang="cs-CZ" i="1" smtClean="0">
                <a:latin typeface="Syntax LT CE" pitchFamily="34" charset="0"/>
              </a:rPr>
              <a:t>v sázce</a:t>
            </a:r>
            <a:r>
              <a:rPr lang="cs-CZ" i="1" smtClean="0">
                <a:solidFill>
                  <a:srgbClr val="7F7F7F"/>
                </a:solidFill>
                <a:latin typeface="Syntax LT CE" pitchFamily="34" charset="0"/>
              </a:rPr>
              <a:t> </a:t>
            </a:r>
            <a:r>
              <a:rPr lang="cs-CZ" i="1" smtClean="0">
                <a:latin typeface="Syntax LT CE" pitchFamily="34" charset="0"/>
              </a:rPr>
              <a:t>životní</a:t>
            </a:r>
            <a:r>
              <a:rPr lang="cs-CZ" i="1" smtClean="0">
                <a:solidFill>
                  <a:srgbClr val="7F7F7F"/>
                </a:solidFill>
                <a:latin typeface="Syntax LT CE" pitchFamily="34" charset="0"/>
              </a:rPr>
              <a:t> </a:t>
            </a:r>
            <a:r>
              <a:rPr lang="cs-CZ" i="1" smtClean="0">
                <a:latin typeface="Syntax LT CE" pitchFamily="34" charset="0"/>
              </a:rPr>
              <a:t>zájmy</a:t>
            </a:r>
            <a:r>
              <a:rPr lang="cs-CZ" i="1" smtClean="0">
                <a:solidFill>
                  <a:srgbClr val="7F7F7F"/>
                </a:solidFill>
                <a:latin typeface="Syntax LT CE" pitchFamily="34" charset="0"/>
              </a:rPr>
              <a:t> </a:t>
            </a:r>
            <a:r>
              <a:rPr lang="cs-CZ" i="1" smtClean="0">
                <a:latin typeface="Syntax LT CE" pitchFamily="34" charset="0"/>
              </a:rPr>
              <a:t>veřejnosti</a:t>
            </a:r>
            <a:r>
              <a:rPr lang="cs-CZ" i="1" smtClean="0">
                <a:solidFill>
                  <a:srgbClr val="7F7F7F"/>
                </a:solidFill>
                <a:latin typeface="Syntax LT CE" pitchFamily="34" charset="0"/>
              </a:rPr>
              <a:t> </a:t>
            </a:r>
            <a:r>
              <a:rPr lang="cs-CZ" i="1" smtClean="0">
                <a:latin typeface="Syntax LT CE" pitchFamily="34" charset="0"/>
              </a:rPr>
              <a:t>nebo</a:t>
            </a:r>
            <a:r>
              <a:rPr lang="cs-CZ" i="1" smtClean="0">
                <a:solidFill>
                  <a:srgbClr val="7F7F7F"/>
                </a:solidFill>
                <a:latin typeface="Syntax LT CE" pitchFamily="34" charset="0"/>
              </a:rPr>
              <a:t> </a:t>
            </a:r>
            <a:r>
              <a:rPr lang="cs-CZ" i="1" smtClean="0">
                <a:latin typeface="Syntax LT CE" pitchFamily="34" charset="0"/>
              </a:rPr>
              <a:t>jednotlivce.</a:t>
            </a:r>
            <a:r>
              <a:rPr lang="cs-CZ" i="1" smtClean="0">
                <a:solidFill>
                  <a:srgbClr val="7F7F7F"/>
                </a:solidFill>
                <a:latin typeface="Syntax LT CE" pitchFamily="34" charset="0"/>
              </a:rPr>
              <a:t> </a:t>
            </a:r>
            <a:endParaRPr lang="cs-CZ" i="1" smtClean="0">
              <a:latin typeface="Syntax LT CE" pitchFamily="34" charset="0"/>
            </a:endParaRPr>
          </a:p>
          <a:p>
            <a:pPr lvl="1" eaLnBrk="1" hangingPunct="1">
              <a:lnSpc>
                <a:spcPct val="80000"/>
              </a:lnSpc>
              <a:spcBef>
                <a:spcPts val="500"/>
              </a:spcBef>
              <a:buSzPct val="9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000" b="1" smtClean="0">
                <a:latin typeface="Syntax LT CE" pitchFamily="34" charset="0"/>
              </a:rPr>
              <a:t>dissent</a:t>
            </a:r>
            <a:r>
              <a:rPr lang="cs-CZ" sz="2000" b="1" smtClean="0">
                <a:solidFill>
                  <a:srgbClr val="7F7F7F"/>
                </a:solidFill>
                <a:latin typeface="Syntax LT CE" pitchFamily="34" charset="0"/>
              </a:rPr>
              <a:t> </a:t>
            </a:r>
            <a:r>
              <a:rPr lang="cs-CZ" sz="2000" b="1" smtClean="0">
                <a:latin typeface="Syntax LT CE" pitchFamily="34" charset="0"/>
              </a:rPr>
              <a:t>soudce</a:t>
            </a:r>
            <a:r>
              <a:rPr lang="cs-CZ" sz="2000" b="1" smtClean="0">
                <a:solidFill>
                  <a:srgbClr val="7F7F7F"/>
                </a:solidFill>
                <a:latin typeface="Syntax LT CE" pitchFamily="34" charset="0"/>
              </a:rPr>
              <a:t> </a:t>
            </a:r>
            <a:r>
              <a:rPr lang="cs-CZ" sz="2000" b="1" smtClean="0">
                <a:latin typeface="Syntax LT CE" pitchFamily="34" charset="0"/>
              </a:rPr>
              <a:t>Walsche</a:t>
            </a:r>
          </a:p>
          <a:p>
            <a:pPr eaLnBrk="1" hangingPunct="1">
              <a:lnSpc>
                <a:spcPct val="80000"/>
              </a:lnSpc>
              <a:spcBef>
                <a:spcPts val="500"/>
              </a:spcBef>
              <a:buSzPct val="9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1" smtClean="0">
                <a:latin typeface="Syntax LT CE" pitchFamily="34" charset="0"/>
              </a:rPr>
              <a:t>Roemen</a:t>
            </a:r>
            <a:r>
              <a:rPr lang="cs-CZ" sz="2600" b="1" smtClean="0">
                <a:solidFill>
                  <a:srgbClr val="7F7F7F"/>
                </a:solidFill>
                <a:latin typeface="Syntax LT CE" pitchFamily="34" charset="0"/>
              </a:rPr>
              <a:t> </a:t>
            </a:r>
            <a:r>
              <a:rPr lang="cs-CZ" sz="2600" b="1" smtClean="0">
                <a:latin typeface="Syntax LT CE" pitchFamily="34" charset="0"/>
              </a:rPr>
              <a:t>a</a:t>
            </a:r>
            <a:r>
              <a:rPr lang="cs-CZ" sz="2600" b="1" smtClean="0">
                <a:solidFill>
                  <a:srgbClr val="7F7F7F"/>
                </a:solidFill>
                <a:latin typeface="Syntax LT CE" pitchFamily="34" charset="0"/>
              </a:rPr>
              <a:t> </a:t>
            </a:r>
            <a:r>
              <a:rPr lang="cs-CZ" sz="2600" b="1" smtClean="0">
                <a:latin typeface="Syntax LT CE" pitchFamily="34" charset="0"/>
              </a:rPr>
              <a:t>Schmitt</a:t>
            </a:r>
            <a:r>
              <a:rPr lang="cs-CZ" sz="2600" b="1" smtClean="0">
                <a:solidFill>
                  <a:srgbClr val="7F7F7F"/>
                </a:solidFill>
                <a:latin typeface="Syntax LT CE" pitchFamily="34" charset="0"/>
              </a:rPr>
              <a:t> </a:t>
            </a:r>
            <a:r>
              <a:rPr lang="cs-CZ" sz="2600" b="1" smtClean="0">
                <a:latin typeface="Syntax LT CE" pitchFamily="34" charset="0"/>
              </a:rPr>
              <a:t>v</a:t>
            </a:r>
            <a:r>
              <a:rPr lang="cs-CZ" sz="2600" b="1" smtClean="0">
                <a:solidFill>
                  <a:srgbClr val="7F7F7F"/>
                </a:solidFill>
                <a:latin typeface="Syntax LT CE" pitchFamily="34" charset="0"/>
              </a:rPr>
              <a:t> </a:t>
            </a:r>
            <a:r>
              <a:rPr lang="cs-CZ" sz="2600" b="1" smtClean="0">
                <a:latin typeface="Syntax LT CE" pitchFamily="34" charset="0"/>
              </a:rPr>
              <a:t>Lucembursko</a:t>
            </a:r>
            <a:r>
              <a:rPr lang="cs-CZ" sz="2600" b="1" smtClean="0">
                <a:solidFill>
                  <a:srgbClr val="7F7F7F"/>
                </a:solidFill>
                <a:latin typeface="Syntax LT CE" pitchFamily="34" charset="0"/>
              </a:rPr>
              <a:t> </a:t>
            </a:r>
            <a:r>
              <a:rPr lang="cs-CZ" sz="2600" b="1" smtClean="0">
                <a:latin typeface="Syntax LT CE" pitchFamily="34" charset="0"/>
              </a:rPr>
              <a:t>(2003)</a:t>
            </a:r>
            <a:r>
              <a:rPr lang="cs-CZ" sz="2600" b="1" smtClean="0">
                <a:latin typeface="Syntax LT CE" pitchFamily="34" charset="0"/>
                <a:cs typeface="Arial" charset="0"/>
              </a:rPr>
              <a:t>‏</a:t>
            </a:r>
            <a:endParaRPr lang="cs-CZ" sz="2600" b="1" smtClean="0">
              <a:latin typeface="Syntax LT CE" pitchFamily="34" charset="0"/>
            </a:endParaRPr>
          </a:p>
          <a:p>
            <a:pPr eaLnBrk="1" hangingPunct="1">
              <a:lnSpc>
                <a:spcPct val="80000"/>
              </a:lnSpc>
              <a:spcBef>
                <a:spcPts val="500"/>
              </a:spcBef>
              <a:buSzPct val="9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1" smtClean="0">
                <a:latin typeface="Syntax LT CE" pitchFamily="34" charset="0"/>
              </a:rPr>
              <a:t>Ernst</a:t>
            </a:r>
            <a:r>
              <a:rPr lang="cs-CZ" sz="2600" b="1" smtClean="0">
                <a:solidFill>
                  <a:srgbClr val="7F7F7F"/>
                </a:solidFill>
                <a:latin typeface="Syntax LT CE" pitchFamily="34" charset="0"/>
              </a:rPr>
              <a:t> </a:t>
            </a:r>
            <a:r>
              <a:rPr lang="cs-CZ" sz="2600" b="1" smtClean="0">
                <a:latin typeface="Syntax LT CE" pitchFamily="34" charset="0"/>
              </a:rPr>
              <a:t>a</a:t>
            </a:r>
            <a:r>
              <a:rPr lang="cs-CZ" sz="2600" b="1" smtClean="0">
                <a:solidFill>
                  <a:srgbClr val="7F7F7F"/>
                </a:solidFill>
                <a:latin typeface="Syntax LT CE" pitchFamily="34" charset="0"/>
              </a:rPr>
              <a:t> </a:t>
            </a:r>
            <a:r>
              <a:rPr lang="cs-CZ" sz="2600" b="1" smtClean="0">
                <a:latin typeface="Syntax LT CE" pitchFamily="34" charset="0"/>
              </a:rPr>
              <a:t>další</a:t>
            </a:r>
            <a:r>
              <a:rPr lang="cs-CZ" sz="2600" b="1" smtClean="0">
                <a:solidFill>
                  <a:srgbClr val="7F7F7F"/>
                </a:solidFill>
                <a:latin typeface="Syntax LT CE" pitchFamily="34" charset="0"/>
              </a:rPr>
              <a:t> </a:t>
            </a:r>
            <a:r>
              <a:rPr lang="cs-CZ" sz="2600" b="1" smtClean="0">
                <a:latin typeface="Syntax LT CE" pitchFamily="34" charset="0"/>
              </a:rPr>
              <a:t>v</a:t>
            </a:r>
            <a:r>
              <a:rPr lang="cs-CZ" sz="2600" b="1" smtClean="0">
                <a:solidFill>
                  <a:srgbClr val="7F7F7F"/>
                </a:solidFill>
                <a:latin typeface="Syntax LT CE" pitchFamily="34" charset="0"/>
              </a:rPr>
              <a:t> </a:t>
            </a:r>
            <a:r>
              <a:rPr lang="cs-CZ" sz="2600" b="1" smtClean="0">
                <a:latin typeface="Syntax LT CE" pitchFamily="34" charset="0"/>
              </a:rPr>
              <a:t>Belgie</a:t>
            </a:r>
            <a:r>
              <a:rPr lang="cs-CZ" sz="2600" b="1" smtClean="0">
                <a:solidFill>
                  <a:srgbClr val="7F7F7F"/>
                </a:solidFill>
                <a:latin typeface="Syntax LT CE" pitchFamily="34" charset="0"/>
              </a:rPr>
              <a:t> </a:t>
            </a:r>
            <a:r>
              <a:rPr lang="cs-CZ" sz="2600" b="1" smtClean="0">
                <a:latin typeface="Syntax LT CE" pitchFamily="34" charset="0"/>
              </a:rPr>
              <a:t>(2003)</a:t>
            </a:r>
            <a:r>
              <a:rPr lang="cs-CZ" sz="2600" b="1" smtClean="0">
                <a:latin typeface="Syntax LT CE" pitchFamily="34" charset="0"/>
                <a:cs typeface="Arial" charset="0"/>
              </a:rPr>
              <a:t>‏</a:t>
            </a:r>
            <a:endParaRPr lang="cs-CZ" sz="2600" b="1" smtClean="0">
              <a:latin typeface="Syntax LT CE" pitchFamily="34" charset="0"/>
            </a:endParaRPr>
          </a:p>
          <a:p>
            <a:pPr eaLnBrk="1" hangingPunct="1">
              <a:lnSpc>
                <a:spcPct val="80000"/>
              </a:lnSpc>
              <a:spcBef>
                <a:spcPts val="500"/>
              </a:spcBef>
              <a:buSzPct val="9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1" smtClean="0">
                <a:latin typeface="Syntax LT CE" pitchFamily="34" charset="0"/>
              </a:rPr>
              <a:t>de</a:t>
            </a:r>
            <a:r>
              <a:rPr lang="cs-CZ" sz="2600" b="1" smtClean="0">
                <a:solidFill>
                  <a:srgbClr val="7F7F7F"/>
                </a:solidFill>
                <a:latin typeface="Syntax LT CE" pitchFamily="34" charset="0"/>
              </a:rPr>
              <a:t> </a:t>
            </a:r>
            <a:r>
              <a:rPr lang="cs-CZ" sz="2600" b="1" smtClean="0">
                <a:latin typeface="Syntax LT CE" pitchFamily="34" charset="0"/>
              </a:rPr>
              <a:t>Haes</a:t>
            </a:r>
            <a:r>
              <a:rPr lang="cs-CZ" sz="2600" b="1" smtClean="0">
                <a:solidFill>
                  <a:srgbClr val="7F7F7F"/>
                </a:solidFill>
                <a:latin typeface="Syntax LT CE" pitchFamily="34" charset="0"/>
              </a:rPr>
              <a:t> </a:t>
            </a:r>
            <a:r>
              <a:rPr lang="cs-CZ" sz="2600" b="1" smtClean="0">
                <a:latin typeface="Syntax LT CE" pitchFamily="34" charset="0"/>
              </a:rPr>
              <a:t>a</a:t>
            </a:r>
            <a:r>
              <a:rPr lang="cs-CZ" sz="2600" b="1" smtClean="0">
                <a:solidFill>
                  <a:srgbClr val="7F7F7F"/>
                </a:solidFill>
                <a:latin typeface="Syntax LT CE" pitchFamily="34" charset="0"/>
              </a:rPr>
              <a:t> </a:t>
            </a:r>
            <a:r>
              <a:rPr lang="cs-CZ" sz="2600" b="1" smtClean="0">
                <a:latin typeface="Syntax LT CE" pitchFamily="34" charset="0"/>
              </a:rPr>
              <a:t>Gijjsels</a:t>
            </a:r>
            <a:r>
              <a:rPr lang="cs-CZ" sz="2600" b="1" smtClean="0">
                <a:solidFill>
                  <a:srgbClr val="7F7F7F"/>
                </a:solidFill>
                <a:latin typeface="Syntax LT CE" pitchFamily="34" charset="0"/>
              </a:rPr>
              <a:t> </a:t>
            </a:r>
            <a:r>
              <a:rPr lang="cs-CZ" sz="2600" b="1" smtClean="0">
                <a:latin typeface="Syntax LT CE" pitchFamily="34" charset="0"/>
              </a:rPr>
              <a:t>v</a:t>
            </a:r>
            <a:r>
              <a:rPr lang="cs-CZ" sz="2600" b="1" smtClean="0">
                <a:solidFill>
                  <a:srgbClr val="7F7F7F"/>
                </a:solidFill>
                <a:latin typeface="Syntax LT CE" pitchFamily="34" charset="0"/>
              </a:rPr>
              <a:t> </a:t>
            </a:r>
            <a:r>
              <a:rPr lang="cs-CZ" sz="2600" b="1" smtClean="0">
                <a:latin typeface="Syntax LT CE" pitchFamily="34" charset="0"/>
              </a:rPr>
              <a:t>Belgie</a:t>
            </a:r>
            <a:r>
              <a:rPr lang="cs-CZ" sz="2600" b="1" smtClean="0">
                <a:solidFill>
                  <a:srgbClr val="7F7F7F"/>
                </a:solidFill>
                <a:latin typeface="Syntax LT CE" pitchFamily="34" charset="0"/>
              </a:rPr>
              <a:t> </a:t>
            </a:r>
            <a:r>
              <a:rPr lang="cs-CZ" sz="2600" b="1" smtClean="0">
                <a:latin typeface="Syntax LT CE" pitchFamily="34" charset="0"/>
              </a:rPr>
              <a:t>(1997)</a:t>
            </a:r>
            <a:r>
              <a:rPr lang="cs-CZ" sz="2600" b="1" smtClean="0">
                <a:latin typeface="Syntax LT CE" pitchFamily="34" charset="0"/>
                <a:cs typeface="Arial" charset="0"/>
              </a:rPr>
              <a:t>‏</a:t>
            </a:r>
            <a:endParaRPr lang="cs-CZ" sz="2600" b="1" smtClean="0">
              <a:latin typeface="Syntax LT CE" pitchFamily="34" charset="0"/>
            </a:endParaRPr>
          </a:p>
          <a:p>
            <a:pPr eaLnBrk="1" hangingPunct="1">
              <a:lnSpc>
                <a:spcPct val="80000"/>
              </a:lnSpc>
              <a:spcBef>
                <a:spcPts val="5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b="1" smtClean="0">
              <a:latin typeface="Arial" charset="0"/>
            </a:endParaRPr>
          </a:p>
        </p:txBody>
      </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7CA2C724-89D3-4EC4-8F8F-175B519253E6}" type="slidenum">
              <a:rPr lang="en-GB"/>
              <a:pPr>
                <a:defRPr/>
              </a:pPr>
              <a:t>7</a:t>
            </a:fld>
            <a:endParaRPr lang="en-GB"/>
          </a:p>
        </p:txBody>
      </p:sp>
      <p:sp>
        <p:nvSpPr>
          <p:cNvPr id="17409" name="Rectangle 1"/>
          <p:cNvSpPr>
            <a:spLocks noGrp="1" noChangeArrowheads="1"/>
          </p:cNvSpPr>
          <p:nvPr>
            <p:ph type="title" idx="4294967295"/>
          </p:nvPr>
        </p:nvSpPr>
        <p:spPr>
          <a:xfrm>
            <a:off x="720725" y="1125538"/>
            <a:ext cx="7827963" cy="6477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Redakční tajemství v České republice</a:t>
            </a:r>
          </a:p>
        </p:txBody>
      </p:sp>
      <p:graphicFrame>
        <p:nvGraphicFramePr>
          <p:cNvPr id="6" name="Diagram 5"/>
          <p:cNvGraphicFramePr/>
          <p:nvPr/>
        </p:nvGraphicFramePr>
        <p:xfrm>
          <a:off x="720725" y="2017713"/>
          <a:ext cx="8234363" cy="4114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2FC702BD-67BF-4DBF-B738-53FF1083A18F}" type="slidenum">
              <a:rPr lang="cs-CZ"/>
              <a:pPr>
                <a:defRPr/>
              </a:pPr>
              <a:t>8</a:t>
            </a:fld>
            <a:endParaRPr lang="cs-CZ"/>
          </a:p>
        </p:txBody>
      </p:sp>
      <p:sp>
        <p:nvSpPr>
          <p:cNvPr id="151554" name="Rectangle 2"/>
          <p:cNvSpPr>
            <a:spLocks noGrp="1" noChangeArrowheads="1"/>
          </p:cNvSpPr>
          <p:nvPr>
            <p:ph type="title"/>
          </p:nvPr>
        </p:nvSpPr>
        <p:spPr>
          <a:xfrm>
            <a:off x="357188" y="857250"/>
            <a:ext cx="8229600" cy="571500"/>
          </a:xfrm>
        </p:spPr>
        <p:txBody>
          <a:bodyPr/>
          <a:lstStyle/>
          <a:p>
            <a:pPr eaLnBrk="1" hangingPunct="1"/>
            <a:r>
              <a:rPr lang="cs-CZ" b="1" smtClean="0">
                <a:latin typeface="Syntax LT CE" pitchFamily="34" charset="0"/>
              </a:rPr>
              <a:t>Ochrana zdroje - I. ÚS 394/04</a:t>
            </a:r>
          </a:p>
        </p:txBody>
      </p:sp>
      <p:sp>
        <p:nvSpPr>
          <p:cNvPr id="151555" name="Rectangle 3"/>
          <p:cNvSpPr>
            <a:spLocks noGrp="1" noChangeArrowheads="1"/>
          </p:cNvSpPr>
          <p:nvPr>
            <p:ph type="body" idx="1"/>
          </p:nvPr>
        </p:nvSpPr>
        <p:spPr>
          <a:xfrm>
            <a:off x="457200" y="1500188"/>
            <a:ext cx="8482013" cy="4625975"/>
          </a:xfrm>
        </p:spPr>
        <p:txBody>
          <a:bodyPr>
            <a:normAutofit lnSpcReduction="10000"/>
          </a:bodyPr>
          <a:lstStyle/>
          <a:p>
            <a:pPr marL="0" indent="0" algn="just" eaLnBrk="1" hangingPunct="1">
              <a:lnSpc>
                <a:spcPct val="80000"/>
              </a:lnSpc>
              <a:buFontTx/>
              <a:buNone/>
              <a:defRPr/>
            </a:pPr>
            <a:endParaRPr lang="cs-CZ" sz="1500" b="1" dirty="0">
              <a:latin typeface="Syntax LT CE"/>
            </a:endParaRPr>
          </a:p>
          <a:p>
            <a:pPr marL="0" indent="0" algn="just" eaLnBrk="1" hangingPunct="1">
              <a:lnSpc>
                <a:spcPct val="80000"/>
              </a:lnSpc>
              <a:buFontTx/>
              <a:buNone/>
              <a:defRPr/>
            </a:pPr>
            <a:r>
              <a:rPr lang="cs-CZ" sz="1500" dirty="0">
                <a:latin typeface="Syntax LT CE"/>
              </a:rPr>
              <a:t>Svobodný tisk závisí na svobodném toku informací od sdělovacích prostředků k čtenářům a od čtenářů ke sdělovacím prostředkům. Novináři v celém světě, ať již pracují pro místní nebo národní noviny, nebo pro národní nebo mezinárodní televizní společnosti, běžně závisí na ne-novinářích kvůli přísunu informací o otázkách veřejného zájmu. Někteří jednotlivci (dále zmiňovaní jako zdroje) poskytují tajné nebo citlivé informace, spoléhajíce na žurnalisty, že je poskytnou národnímu nebo mezinárodnímu publiku, aby dosáhly publicity a podnítili veřejnou diskusi. </a:t>
            </a:r>
            <a:r>
              <a:rPr lang="cs-CZ" sz="1500" b="1" dirty="0">
                <a:latin typeface="Syntax LT CE"/>
              </a:rPr>
              <a:t>V mnoha případech je anonymita zdroje předběžnou podmínkou, na základě níž je informace poskytována od zdroje k novináři; to může být motivováno např. strachem z prozrazení, který by mohl nepříznivě ovlivnit fyzickou bezpečnost nebo jistotu pracovního místa informátora.</a:t>
            </a:r>
            <a:r>
              <a:rPr lang="cs-CZ" sz="1500" dirty="0">
                <a:latin typeface="Syntax LT CE"/>
              </a:rPr>
              <a:t> Se zřetelem k tomu novináři nezřídka argumentují, že mají právo odmítnout prozradit jak jméno jejich zdroje, tak i povahu informace, která je jim důvěrně předána; tato argumentace je používána nejen ve vztahu k informaci psané, ale i k jiným dokumentům a materiálům, včetně fotografií. Novináři tvrdí, že bez prostředků k ochraně jejich důvěrných zdrojů by byla značně omezena jejich schopnost klást překážky např. korupci státních úředníků, popř. vykonávat investigativní žurnalistiku vůbec.</a:t>
            </a:r>
          </a:p>
          <a:p>
            <a:pPr marL="0" indent="0" algn="just" eaLnBrk="1" hangingPunct="1">
              <a:lnSpc>
                <a:spcPct val="80000"/>
              </a:lnSpc>
              <a:buFontTx/>
              <a:buNone/>
              <a:defRPr/>
            </a:pPr>
            <a:endParaRPr lang="cs-CZ" sz="1500" dirty="0">
              <a:latin typeface="Syntax LT CE"/>
            </a:endParaRPr>
          </a:p>
          <a:p>
            <a:pPr marL="0" indent="0" algn="just" eaLnBrk="1" hangingPunct="1">
              <a:lnSpc>
                <a:spcPct val="80000"/>
              </a:lnSpc>
              <a:buFontTx/>
              <a:buNone/>
              <a:defRPr/>
            </a:pPr>
            <a:r>
              <a:rPr lang="cs-CZ" sz="1500" dirty="0">
                <a:latin typeface="Syntax LT CE"/>
              </a:rPr>
              <a:t>Potřeba chránit informační zdroje je tak silná, že se mnoho novinářů cítí být vázáno profesionálními etickými kodexy, které ukládají zdroj neodhalovat. Mnozí žurnalisté na tyto kodexy spoléhají, např. i při jednání před soudem, jestliže čelí příkazu odhalit identitu svých zdrojů. Vzdor tomu někdy vznikají situace, kdy se zájmy novinářů a právo veřejnosti na informace střetávají se zájmy více či méně mocných jednotlivců či institucí. Často se takový konflikt vztahuje k otázkám soudnictví, obvykle pokud daná informace je - či může být - relevantní pro trestní nebo civilní řízení. Tu je pak úkolem Ústavního soudu posoudit takový konflikt testem proporcionality a vážit, zda je v konkrétním případě veřejný zájem na odhalení zdroje novinářovy informace natolik silný, že převáží i ústavní právo na svobodu projevu, jehož derivátem je i právo sdělovacích prostředků na utajení zdroje informace</a:t>
            </a:r>
            <a:r>
              <a:rPr lang="cs-CZ" sz="1500" dirty="0" smtClean="0">
                <a:latin typeface="Syntax LT CE"/>
              </a:rPr>
              <a:t>.</a:t>
            </a:r>
            <a:endParaRPr lang="cs-CZ" sz="1500" dirty="0">
              <a:latin typeface="Syntax LT CE"/>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38147B20-C9B8-4211-A376-A4701AF827B5}" type="slidenum">
              <a:rPr lang="en-GB"/>
              <a:pPr>
                <a:defRPr/>
              </a:pPr>
              <a:t>9</a:t>
            </a:fld>
            <a:endParaRPr lang="en-GB"/>
          </a:p>
        </p:txBody>
      </p:sp>
      <p:sp>
        <p:nvSpPr>
          <p:cNvPr id="18433" name="Rectangle 1"/>
          <p:cNvSpPr>
            <a:spLocks noGrp="1" noChangeArrowheads="1"/>
          </p:cNvSpPr>
          <p:nvPr>
            <p:ph type="title" idx="4294967295"/>
          </p:nvPr>
        </p:nvSpPr>
        <p:spPr>
          <a:xfrm>
            <a:off x="720725" y="1125538"/>
            <a:ext cx="7827963" cy="6477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latin typeface="Syntax LT CE" pitchFamily="34" charset="0"/>
              </a:rPr>
              <a:t>Redakční tajemství v USA</a:t>
            </a:r>
          </a:p>
        </p:txBody>
      </p:sp>
      <p:sp>
        <p:nvSpPr>
          <p:cNvPr id="18434" name="Rectangle 2"/>
          <p:cNvSpPr>
            <a:spLocks noGrp="1" noChangeArrowheads="1"/>
          </p:cNvSpPr>
          <p:nvPr>
            <p:ph type="body" idx="1"/>
          </p:nvPr>
        </p:nvSpPr>
        <p:spPr>
          <a:xfrm>
            <a:off x="720725" y="2017713"/>
            <a:ext cx="8234363" cy="4321175"/>
          </a:xfrm>
        </p:spPr>
        <p:txBody>
          <a:bodyPr/>
          <a:lstStyle/>
          <a:p>
            <a:pPr eaLnBrk="1" hangingPunct="1">
              <a:spcBef>
                <a:spcPts val="700"/>
              </a:spcBef>
              <a:buSzPct val="68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1" i="1" smtClean="0">
                <a:latin typeface="Syntax LT CE" pitchFamily="34" charset="0"/>
              </a:rPr>
              <a:t>Branzburg</a:t>
            </a:r>
            <a:r>
              <a:rPr lang="cs-CZ" sz="2800" b="1" i="1" smtClean="0">
                <a:solidFill>
                  <a:srgbClr val="7F7F7F"/>
                </a:solidFill>
                <a:latin typeface="Syntax LT CE" pitchFamily="34" charset="0"/>
              </a:rPr>
              <a:t> </a:t>
            </a:r>
            <a:r>
              <a:rPr lang="cs-CZ" sz="2800" b="1" i="1" smtClean="0">
                <a:latin typeface="Syntax LT CE" pitchFamily="34" charset="0"/>
              </a:rPr>
              <a:t>v.</a:t>
            </a:r>
            <a:r>
              <a:rPr lang="cs-CZ" sz="2800" b="1" i="1" smtClean="0">
                <a:solidFill>
                  <a:srgbClr val="7F7F7F"/>
                </a:solidFill>
                <a:latin typeface="Syntax LT CE" pitchFamily="34" charset="0"/>
              </a:rPr>
              <a:t> </a:t>
            </a:r>
            <a:r>
              <a:rPr lang="cs-CZ" sz="2800" b="1" i="1" smtClean="0">
                <a:latin typeface="Syntax LT CE" pitchFamily="34" charset="0"/>
              </a:rPr>
              <a:t>Hayes</a:t>
            </a:r>
            <a:r>
              <a:rPr lang="cs-CZ" sz="2800" smtClean="0">
                <a:latin typeface="Syntax LT CE" pitchFamily="34" charset="0"/>
              </a:rPr>
              <a:t>,</a:t>
            </a:r>
            <a:r>
              <a:rPr lang="cs-CZ" sz="2800" smtClean="0">
                <a:solidFill>
                  <a:srgbClr val="7F7F7F"/>
                </a:solidFill>
                <a:latin typeface="Syntax LT CE" pitchFamily="34" charset="0"/>
              </a:rPr>
              <a:t> </a:t>
            </a:r>
            <a:r>
              <a:rPr lang="cs-CZ" sz="2800" smtClean="0">
                <a:latin typeface="Syntax LT CE" pitchFamily="34" charset="0"/>
              </a:rPr>
              <a:t>408</a:t>
            </a:r>
            <a:r>
              <a:rPr lang="cs-CZ" sz="2800" smtClean="0">
                <a:solidFill>
                  <a:srgbClr val="7F7F7F"/>
                </a:solidFill>
                <a:latin typeface="Syntax LT CE" pitchFamily="34" charset="0"/>
              </a:rPr>
              <a:t> </a:t>
            </a:r>
            <a:r>
              <a:rPr lang="cs-CZ" sz="2800" smtClean="0">
                <a:latin typeface="Syntax LT CE" pitchFamily="34" charset="0"/>
              </a:rPr>
              <a:t>U.S.</a:t>
            </a:r>
            <a:r>
              <a:rPr lang="cs-CZ" sz="2800" smtClean="0">
                <a:solidFill>
                  <a:srgbClr val="7F7F7F"/>
                </a:solidFill>
                <a:latin typeface="Syntax LT CE" pitchFamily="34" charset="0"/>
              </a:rPr>
              <a:t> </a:t>
            </a:r>
            <a:r>
              <a:rPr lang="cs-CZ" sz="2800" smtClean="0">
                <a:latin typeface="Syntax LT CE" pitchFamily="34" charset="0"/>
              </a:rPr>
              <a:t>665</a:t>
            </a:r>
            <a:r>
              <a:rPr lang="cs-CZ" sz="2800" smtClean="0">
                <a:solidFill>
                  <a:srgbClr val="7F7F7F"/>
                </a:solidFill>
                <a:latin typeface="Syntax LT CE" pitchFamily="34" charset="0"/>
              </a:rPr>
              <a:t> </a:t>
            </a:r>
            <a:r>
              <a:rPr lang="cs-CZ" sz="2800" smtClean="0">
                <a:latin typeface="Syntax LT CE" pitchFamily="34" charset="0"/>
              </a:rPr>
              <a:t>(1972)</a:t>
            </a:r>
            <a:r>
              <a:rPr lang="cs-CZ" sz="2800" smtClean="0">
                <a:solidFill>
                  <a:srgbClr val="7F7F7F"/>
                </a:solidFill>
                <a:latin typeface="Syntax LT CE" pitchFamily="34" charset="0"/>
              </a:rPr>
              <a:t> </a:t>
            </a:r>
            <a:endParaRPr lang="cs-CZ" sz="2800" smtClean="0">
              <a:latin typeface="Syntax LT CE" pitchFamily="34"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latin typeface="Syntax LT CE" pitchFamily="34" charset="0"/>
              </a:rPr>
              <a:t>Odlišný</a:t>
            </a:r>
            <a:r>
              <a:rPr lang="cs-CZ" smtClean="0">
                <a:solidFill>
                  <a:srgbClr val="7F7F7F"/>
                </a:solidFill>
                <a:latin typeface="Syntax LT CE" pitchFamily="34" charset="0"/>
              </a:rPr>
              <a:t> </a:t>
            </a:r>
            <a:r>
              <a:rPr lang="cs-CZ" smtClean="0">
                <a:latin typeface="Syntax LT CE" pitchFamily="34" charset="0"/>
              </a:rPr>
              <a:t>názor</a:t>
            </a:r>
            <a:r>
              <a:rPr lang="cs-CZ" smtClean="0">
                <a:solidFill>
                  <a:srgbClr val="7F7F7F"/>
                </a:solidFill>
                <a:latin typeface="Syntax LT CE" pitchFamily="34" charset="0"/>
              </a:rPr>
              <a:t> </a:t>
            </a:r>
            <a:r>
              <a:rPr lang="cs-CZ" smtClean="0">
                <a:latin typeface="Syntax LT CE" pitchFamily="34" charset="0"/>
              </a:rPr>
              <a:t>soudce</a:t>
            </a:r>
            <a:r>
              <a:rPr lang="cs-CZ" smtClean="0">
                <a:solidFill>
                  <a:srgbClr val="7F7F7F"/>
                </a:solidFill>
                <a:latin typeface="Syntax LT CE" pitchFamily="34" charset="0"/>
              </a:rPr>
              <a:t> </a:t>
            </a:r>
            <a:r>
              <a:rPr lang="cs-CZ" smtClean="0">
                <a:latin typeface="Syntax LT CE" pitchFamily="34" charset="0"/>
              </a:rPr>
              <a:t>Stewarta</a:t>
            </a:r>
            <a:r>
              <a:rPr lang="cs-CZ" smtClean="0">
                <a:solidFill>
                  <a:srgbClr val="7F7F7F"/>
                </a:solidFill>
                <a:latin typeface="Syntax LT CE" pitchFamily="34" charset="0"/>
              </a:rPr>
              <a:t> </a:t>
            </a:r>
            <a:r>
              <a:rPr lang="cs-CZ" smtClean="0">
                <a:latin typeface="Syntax LT CE" pitchFamily="34" charset="0"/>
              </a:rPr>
              <a:t>(balancing</a:t>
            </a:r>
            <a:r>
              <a:rPr lang="cs-CZ" smtClean="0">
                <a:solidFill>
                  <a:srgbClr val="7F7F7F"/>
                </a:solidFill>
                <a:latin typeface="Syntax LT CE" pitchFamily="34" charset="0"/>
              </a:rPr>
              <a:t> </a:t>
            </a:r>
            <a:r>
              <a:rPr lang="cs-CZ" smtClean="0">
                <a:latin typeface="Syntax LT CE" pitchFamily="34" charset="0"/>
              </a:rPr>
              <a:t>test):</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latin typeface="Syntax LT CE" pitchFamily="34" charset="0"/>
              </a:rPr>
              <a:t>Požadovaná</a:t>
            </a:r>
            <a:r>
              <a:rPr lang="cs-CZ" smtClean="0">
                <a:solidFill>
                  <a:srgbClr val="7F7F7F"/>
                </a:solidFill>
                <a:latin typeface="Syntax LT CE" pitchFamily="34" charset="0"/>
              </a:rPr>
              <a:t> </a:t>
            </a:r>
            <a:r>
              <a:rPr lang="cs-CZ" smtClean="0">
                <a:latin typeface="Syntax LT CE" pitchFamily="34" charset="0"/>
              </a:rPr>
              <a:t>informace</a:t>
            </a:r>
            <a:r>
              <a:rPr lang="cs-CZ" smtClean="0">
                <a:solidFill>
                  <a:srgbClr val="7F7F7F"/>
                </a:solidFill>
                <a:latin typeface="Syntax LT CE" pitchFamily="34" charset="0"/>
              </a:rPr>
              <a:t> </a:t>
            </a:r>
            <a:r>
              <a:rPr lang="cs-CZ" smtClean="0">
                <a:latin typeface="Syntax LT CE" pitchFamily="34" charset="0"/>
              </a:rPr>
              <a:t>je</a:t>
            </a:r>
            <a:r>
              <a:rPr lang="cs-CZ" smtClean="0">
                <a:solidFill>
                  <a:srgbClr val="7F7F7F"/>
                </a:solidFill>
                <a:latin typeface="Syntax LT CE" pitchFamily="34" charset="0"/>
              </a:rPr>
              <a:t> </a:t>
            </a:r>
            <a:r>
              <a:rPr lang="cs-CZ" smtClean="0">
                <a:latin typeface="Syntax LT CE" pitchFamily="34" charset="0"/>
              </a:rPr>
              <a:t>pro</a:t>
            </a:r>
            <a:r>
              <a:rPr lang="cs-CZ" smtClean="0">
                <a:solidFill>
                  <a:srgbClr val="7F7F7F"/>
                </a:solidFill>
                <a:latin typeface="Syntax LT CE" pitchFamily="34" charset="0"/>
              </a:rPr>
              <a:t> </a:t>
            </a:r>
            <a:r>
              <a:rPr lang="cs-CZ" smtClean="0">
                <a:latin typeface="Syntax LT CE" pitchFamily="34" charset="0"/>
              </a:rPr>
              <a:t>daný</a:t>
            </a:r>
            <a:r>
              <a:rPr lang="cs-CZ" smtClean="0">
                <a:solidFill>
                  <a:srgbClr val="7F7F7F"/>
                </a:solidFill>
                <a:latin typeface="Syntax LT CE" pitchFamily="34" charset="0"/>
              </a:rPr>
              <a:t> </a:t>
            </a:r>
            <a:r>
              <a:rPr lang="cs-CZ" smtClean="0">
                <a:latin typeface="Syntax LT CE" pitchFamily="34" charset="0"/>
              </a:rPr>
              <a:t>případ</a:t>
            </a:r>
            <a:r>
              <a:rPr lang="cs-CZ" smtClean="0">
                <a:solidFill>
                  <a:srgbClr val="7F7F7F"/>
                </a:solidFill>
                <a:latin typeface="Syntax LT CE" pitchFamily="34" charset="0"/>
              </a:rPr>
              <a:t> </a:t>
            </a:r>
            <a:r>
              <a:rPr lang="cs-CZ" smtClean="0">
                <a:latin typeface="Syntax LT CE" pitchFamily="34" charset="0"/>
              </a:rPr>
              <a:t>jednoznačně</a:t>
            </a:r>
            <a:r>
              <a:rPr lang="cs-CZ" smtClean="0">
                <a:solidFill>
                  <a:srgbClr val="7F7F7F"/>
                </a:solidFill>
                <a:latin typeface="Syntax LT CE" pitchFamily="34" charset="0"/>
              </a:rPr>
              <a:t> </a:t>
            </a:r>
            <a:r>
              <a:rPr lang="cs-CZ" smtClean="0">
                <a:latin typeface="Syntax LT CE" pitchFamily="34" charset="0"/>
              </a:rPr>
              <a:t>relevantní</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latin typeface="Syntax LT CE" pitchFamily="34" charset="0"/>
              </a:rPr>
              <a:t>Požadovaná</a:t>
            </a:r>
            <a:r>
              <a:rPr lang="cs-CZ" smtClean="0">
                <a:solidFill>
                  <a:srgbClr val="7F7F7F"/>
                </a:solidFill>
                <a:latin typeface="Syntax LT CE" pitchFamily="34" charset="0"/>
              </a:rPr>
              <a:t> </a:t>
            </a:r>
            <a:r>
              <a:rPr lang="cs-CZ" smtClean="0">
                <a:latin typeface="Syntax LT CE" pitchFamily="34" charset="0"/>
              </a:rPr>
              <a:t>informace</a:t>
            </a:r>
            <a:r>
              <a:rPr lang="cs-CZ" smtClean="0">
                <a:solidFill>
                  <a:srgbClr val="7F7F7F"/>
                </a:solidFill>
                <a:latin typeface="Syntax LT CE" pitchFamily="34" charset="0"/>
              </a:rPr>
              <a:t> </a:t>
            </a:r>
            <a:r>
              <a:rPr lang="cs-CZ" smtClean="0">
                <a:latin typeface="Syntax LT CE" pitchFamily="34" charset="0"/>
              </a:rPr>
              <a:t>je</a:t>
            </a:r>
            <a:r>
              <a:rPr lang="cs-CZ" smtClean="0">
                <a:solidFill>
                  <a:srgbClr val="7F7F7F"/>
                </a:solidFill>
                <a:latin typeface="Syntax LT CE" pitchFamily="34" charset="0"/>
              </a:rPr>
              <a:t> </a:t>
            </a:r>
            <a:r>
              <a:rPr lang="cs-CZ" smtClean="0">
                <a:latin typeface="Syntax LT CE" pitchFamily="34" charset="0"/>
              </a:rPr>
              <a:t>pro</a:t>
            </a:r>
            <a:r>
              <a:rPr lang="cs-CZ" smtClean="0">
                <a:solidFill>
                  <a:srgbClr val="7F7F7F"/>
                </a:solidFill>
                <a:latin typeface="Syntax LT CE" pitchFamily="34" charset="0"/>
              </a:rPr>
              <a:t> </a:t>
            </a:r>
            <a:r>
              <a:rPr lang="cs-CZ" smtClean="0">
                <a:latin typeface="Syntax LT CE" pitchFamily="34" charset="0"/>
              </a:rPr>
              <a:t>řízení</a:t>
            </a:r>
            <a:r>
              <a:rPr lang="cs-CZ" smtClean="0">
                <a:solidFill>
                  <a:srgbClr val="7F7F7F"/>
                </a:solidFill>
                <a:latin typeface="Syntax LT CE" pitchFamily="34" charset="0"/>
              </a:rPr>
              <a:t> </a:t>
            </a:r>
            <a:r>
              <a:rPr lang="cs-CZ" smtClean="0">
                <a:latin typeface="Syntax LT CE" pitchFamily="34" charset="0"/>
              </a:rPr>
              <a:t>nezbytně</a:t>
            </a:r>
            <a:r>
              <a:rPr lang="cs-CZ" smtClean="0">
                <a:solidFill>
                  <a:srgbClr val="7F7F7F"/>
                </a:solidFill>
                <a:latin typeface="Syntax LT CE" pitchFamily="34" charset="0"/>
              </a:rPr>
              <a:t> </a:t>
            </a:r>
            <a:r>
              <a:rPr lang="cs-CZ" smtClean="0">
                <a:latin typeface="Syntax LT CE" pitchFamily="34" charset="0"/>
              </a:rPr>
              <a:t>nutná</a:t>
            </a:r>
            <a:r>
              <a:rPr lang="cs-CZ" smtClean="0">
                <a:solidFill>
                  <a:srgbClr val="7F7F7F"/>
                </a:solidFill>
                <a:latin typeface="Syntax LT CE" pitchFamily="34" charset="0"/>
              </a:rPr>
              <a:t> </a:t>
            </a:r>
            <a:r>
              <a:rPr lang="cs-CZ" smtClean="0">
                <a:latin typeface="Syntax LT CE" pitchFamily="34" charset="0"/>
              </a:rPr>
              <a:t>a</a:t>
            </a:r>
            <a:r>
              <a:rPr lang="cs-CZ" smtClean="0">
                <a:solidFill>
                  <a:srgbClr val="7F7F7F"/>
                </a:solidFill>
                <a:latin typeface="Syntax LT CE" pitchFamily="34" charset="0"/>
              </a:rPr>
              <a:t> </a:t>
            </a:r>
            <a:r>
              <a:rPr lang="cs-CZ" smtClean="0">
                <a:latin typeface="Syntax LT CE" pitchFamily="34" charset="0"/>
              </a:rPr>
              <a:t>rozhodující</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latin typeface="Syntax LT CE" pitchFamily="34" charset="0"/>
              </a:rPr>
              <a:t>Požadovanou</a:t>
            </a:r>
            <a:r>
              <a:rPr lang="cs-CZ" smtClean="0">
                <a:solidFill>
                  <a:srgbClr val="7F7F7F"/>
                </a:solidFill>
                <a:latin typeface="Syntax LT CE" pitchFamily="34" charset="0"/>
              </a:rPr>
              <a:t> </a:t>
            </a:r>
            <a:r>
              <a:rPr lang="cs-CZ" smtClean="0">
                <a:latin typeface="Syntax LT CE" pitchFamily="34" charset="0"/>
              </a:rPr>
              <a:t>informaci</a:t>
            </a:r>
            <a:r>
              <a:rPr lang="cs-CZ" smtClean="0">
                <a:solidFill>
                  <a:srgbClr val="7F7F7F"/>
                </a:solidFill>
                <a:latin typeface="Syntax LT CE" pitchFamily="34" charset="0"/>
              </a:rPr>
              <a:t> </a:t>
            </a:r>
            <a:r>
              <a:rPr lang="cs-CZ" smtClean="0">
                <a:latin typeface="Syntax LT CE" pitchFamily="34" charset="0"/>
              </a:rPr>
              <a:t>může</a:t>
            </a:r>
            <a:r>
              <a:rPr lang="cs-CZ" smtClean="0">
                <a:solidFill>
                  <a:srgbClr val="7F7F7F"/>
                </a:solidFill>
                <a:latin typeface="Syntax LT CE" pitchFamily="34" charset="0"/>
              </a:rPr>
              <a:t> </a:t>
            </a:r>
            <a:r>
              <a:rPr lang="cs-CZ" smtClean="0">
                <a:latin typeface="Syntax LT CE" pitchFamily="34" charset="0"/>
              </a:rPr>
              <a:t>soud</a:t>
            </a:r>
            <a:r>
              <a:rPr lang="cs-CZ" smtClean="0">
                <a:solidFill>
                  <a:srgbClr val="7F7F7F"/>
                </a:solidFill>
                <a:latin typeface="Syntax LT CE" pitchFamily="34" charset="0"/>
              </a:rPr>
              <a:t> </a:t>
            </a:r>
            <a:r>
              <a:rPr lang="cs-CZ" smtClean="0">
                <a:latin typeface="Syntax LT CE" pitchFamily="34" charset="0"/>
              </a:rPr>
              <a:t>pořídit</a:t>
            </a:r>
            <a:r>
              <a:rPr lang="cs-CZ" smtClean="0">
                <a:solidFill>
                  <a:srgbClr val="7F7F7F"/>
                </a:solidFill>
                <a:latin typeface="Syntax LT CE" pitchFamily="34" charset="0"/>
              </a:rPr>
              <a:t> </a:t>
            </a:r>
            <a:r>
              <a:rPr lang="cs-CZ" smtClean="0">
                <a:latin typeface="Syntax LT CE" pitchFamily="34" charset="0"/>
              </a:rPr>
              <a:t>i</a:t>
            </a:r>
            <a:r>
              <a:rPr lang="cs-CZ" smtClean="0">
                <a:solidFill>
                  <a:srgbClr val="7F7F7F"/>
                </a:solidFill>
                <a:latin typeface="Syntax LT CE" pitchFamily="34" charset="0"/>
              </a:rPr>
              <a:t> </a:t>
            </a:r>
            <a:r>
              <a:rPr lang="cs-CZ" smtClean="0">
                <a:latin typeface="Syntax LT CE" pitchFamily="34" charset="0"/>
              </a:rPr>
              <a:t>jiným</a:t>
            </a:r>
            <a:r>
              <a:rPr lang="cs-CZ" smtClean="0">
                <a:solidFill>
                  <a:srgbClr val="7F7F7F"/>
                </a:solidFill>
                <a:latin typeface="Syntax LT CE" pitchFamily="34" charset="0"/>
              </a:rPr>
              <a:t> </a:t>
            </a:r>
            <a:r>
              <a:rPr lang="cs-CZ" smtClean="0">
                <a:latin typeface="Syntax LT CE" pitchFamily="34" charset="0"/>
              </a:rPr>
              <a:t>způsobem</a:t>
            </a:r>
            <a:r>
              <a:rPr lang="cs-CZ" smtClean="0">
                <a:solidFill>
                  <a:srgbClr val="7F7F7F"/>
                </a:solidFill>
                <a:latin typeface="Syntax LT CE" pitchFamily="34" charset="0"/>
              </a:rPr>
              <a:t> </a:t>
            </a:r>
            <a:endParaRPr lang="cs-CZ" smtClean="0">
              <a:latin typeface="Syntax LT CE" pitchFamily="34" charset="0"/>
            </a:endParaRPr>
          </a:p>
          <a:p>
            <a:pPr eaLnBrk="1" hangingPunct="1">
              <a:spcBef>
                <a:spcPts val="700"/>
              </a:spcBef>
              <a:buSzPct val="68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1" i="1" smtClean="0">
                <a:latin typeface="Syntax LT CE" pitchFamily="34" charset="0"/>
              </a:rPr>
              <a:t>Cohen</a:t>
            </a:r>
            <a:r>
              <a:rPr lang="cs-CZ" sz="2800" b="1" i="1" smtClean="0">
                <a:solidFill>
                  <a:srgbClr val="7F7F7F"/>
                </a:solidFill>
                <a:latin typeface="Syntax LT CE" pitchFamily="34" charset="0"/>
              </a:rPr>
              <a:t> </a:t>
            </a:r>
            <a:r>
              <a:rPr lang="cs-CZ" sz="2800" b="1" i="1" smtClean="0">
                <a:latin typeface="Syntax LT CE" pitchFamily="34" charset="0"/>
              </a:rPr>
              <a:t>v</a:t>
            </a:r>
            <a:r>
              <a:rPr lang="cs-CZ" sz="2800" b="1" i="1" smtClean="0">
                <a:solidFill>
                  <a:srgbClr val="7F7F7F"/>
                </a:solidFill>
                <a:latin typeface="Syntax LT CE" pitchFamily="34" charset="0"/>
              </a:rPr>
              <a:t> </a:t>
            </a:r>
            <a:r>
              <a:rPr lang="cs-CZ" sz="2800" b="1" i="1" smtClean="0">
                <a:latin typeface="Syntax LT CE" pitchFamily="34" charset="0"/>
              </a:rPr>
              <a:t>Cowless</a:t>
            </a:r>
            <a:r>
              <a:rPr lang="cs-CZ" sz="2800" b="1" i="1" smtClean="0">
                <a:solidFill>
                  <a:srgbClr val="7F7F7F"/>
                </a:solidFill>
                <a:latin typeface="Syntax LT CE" pitchFamily="34" charset="0"/>
              </a:rPr>
              <a:t> </a:t>
            </a:r>
            <a:r>
              <a:rPr lang="cs-CZ" sz="2800" b="1" i="1" smtClean="0">
                <a:latin typeface="Syntax LT CE" pitchFamily="34" charset="0"/>
              </a:rPr>
              <a:t>Media</a:t>
            </a:r>
            <a:r>
              <a:rPr lang="cs-CZ" sz="2800" b="1" i="1" smtClean="0">
                <a:solidFill>
                  <a:srgbClr val="7F7F7F"/>
                </a:solidFill>
                <a:latin typeface="Syntax LT CE" pitchFamily="34" charset="0"/>
              </a:rPr>
              <a:t> </a:t>
            </a:r>
            <a:r>
              <a:rPr lang="cs-CZ" sz="2800" b="1" i="1" smtClean="0">
                <a:latin typeface="Syntax LT CE" pitchFamily="34" charset="0"/>
              </a:rPr>
              <a:t>Co</a:t>
            </a:r>
            <a:r>
              <a:rPr lang="cs-CZ" sz="2800" i="1" smtClean="0">
                <a:latin typeface="Syntax LT CE" pitchFamily="34" charset="0"/>
              </a:rPr>
              <a:t>.</a:t>
            </a:r>
            <a:r>
              <a:rPr lang="cs-CZ" sz="2800" smtClean="0">
                <a:solidFill>
                  <a:srgbClr val="7F7F7F"/>
                </a:solidFill>
                <a:latin typeface="Syntax LT CE" pitchFamily="34" charset="0"/>
              </a:rPr>
              <a:t> </a:t>
            </a:r>
            <a:r>
              <a:rPr lang="cs-CZ" sz="2800" smtClean="0">
                <a:latin typeface="Syntax LT CE" pitchFamily="34" charset="0"/>
              </a:rPr>
              <a:t>501</a:t>
            </a:r>
            <a:r>
              <a:rPr lang="cs-CZ" sz="2800" smtClean="0">
                <a:solidFill>
                  <a:srgbClr val="7F7F7F"/>
                </a:solidFill>
                <a:latin typeface="Syntax LT CE" pitchFamily="34" charset="0"/>
              </a:rPr>
              <a:t> </a:t>
            </a:r>
            <a:r>
              <a:rPr lang="cs-CZ" sz="2800" smtClean="0">
                <a:latin typeface="Syntax LT CE" pitchFamily="34" charset="0"/>
              </a:rPr>
              <a:t>U.S.</a:t>
            </a:r>
            <a:r>
              <a:rPr lang="cs-CZ" sz="2800" smtClean="0">
                <a:solidFill>
                  <a:srgbClr val="7F7F7F"/>
                </a:solidFill>
                <a:latin typeface="Syntax LT CE" pitchFamily="34" charset="0"/>
              </a:rPr>
              <a:t> </a:t>
            </a:r>
            <a:r>
              <a:rPr lang="cs-CZ" sz="2800" smtClean="0">
                <a:latin typeface="Syntax LT CE" pitchFamily="34" charset="0"/>
              </a:rPr>
              <a:t>663</a:t>
            </a:r>
            <a:r>
              <a:rPr lang="cs-CZ" sz="2800" smtClean="0">
                <a:solidFill>
                  <a:srgbClr val="7F7F7F"/>
                </a:solidFill>
                <a:latin typeface="Syntax LT CE" pitchFamily="34" charset="0"/>
              </a:rPr>
              <a:t> </a:t>
            </a:r>
            <a:r>
              <a:rPr lang="cs-CZ" sz="2800" smtClean="0">
                <a:latin typeface="Syntax LT CE" pitchFamily="34" charset="0"/>
              </a:rPr>
              <a:t>(1991)</a:t>
            </a:r>
            <a:r>
              <a:rPr lang="cs-CZ" sz="2800" smtClean="0">
                <a:latin typeface="Syntax LT CE" pitchFamily="34" charset="0"/>
                <a:cs typeface="Arial" charset="0"/>
              </a:rPr>
              <a:t>‏</a:t>
            </a:r>
            <a:endParaRPr lang="cs-CZ" sz="2800" smtClean="0">
              <a:latin typeface="Syntax LT CE" pitchFamily="34" charset="0"/>
            </a:endParaRPr>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d8fa80d9-5ce3-4750-affa-b82b79b30bed"/>
</p:tagLst>
</file>

<file path=ppt/tags/tag2.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2c5ce7f3-1704-4694-b8bc-d972cf7d2528"/>
</p:tagLst>
</file>

<file path=ppt/tags/tag3.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fddeabbd-e6f9-4110-a01b-c40bedb9b924"/>
</p:tagLst>
</file>

<file path=ppt/tags/tag4.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655e34ae-3f67-49c1-8390-8306a2bd5de5"/>
</p:tagLst>
</file>

<file path=ppt/tags/tag5.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88804da4-366a-44e6-ba67-370f3ffc5bca"/>
</p:tagLst>
</file>

<file path=ppt/tags/tag6.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1bd23e05-70b0-4925-95a5-e7d95fb67593"/>
</p:tagLst>
</file>

<file path=ppt/theme/theme1.xml><?xml version="1.0" encoding="utf-8"?>
<a:theme xmlns:a="http://schemas.openxmlformats.org/drawingml/2006/main" name="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TotalTime>
  <Words>1196</Words>
  <Application>Microsoft Office PowerPoint</Application>
  <PresentationFormat>On-screen Show (4:3)</PresentationFormat>
  <Paragraphs>79</Paragraphs>
  <Slides>19</Slides>
  <Notes>6</Notes>
  <HiddenSlides>0</HiddenSlides>
  <MMClips>0</MMClips>
  <ScaleCrop>false</ScaleCrop>
  <HeadingPairs>
    <vt:vector size="6" baseType="variant">
      <vt:variant>
        <vt:lpstr>Použitá písma</vt:lpstr>
      </vt:variant>
      <vt:variant>
        <vt:i4>5</vt:i4>
      </vt:variant>
      <vt:variant>
        <vt:lpstr>Šablona návrhu</vt:lpstr>
      </vt:variant>
      <vt:variant>
        <vt:i4>3</vt:i4>
      </vt:variant>
      <vt:variant>
        <vt:lpstr>Nadpisy snímků</vt:lpstr>
      </vt:variant>
      <vt:variant>
        <vt:i4>19</vt:i4>
      </vt:variant>
    </vt:vector>
  </HeadingPairs>
  <TitlesOfParts>
    <vt:vector size="27" baseType="lpstr">
      <vt:lpstr>Arial</vt:lpstr>
      <vt:lpstr>Trebuchet MS</vt:lpstr>
      <vt:lpstr>Wingdings</vt:lpstr>
      <vt:lpstr>Syntax LT CE</vt:lpstr>
      <vt:lpstr>Garamond</vt:lpstr>
      <vt:lpstr>PF_PPT_prezentace</vt:lpstr>
      <vt:lpstr>BÉŽOVÁ TITL</vt:lpstr>
      <vt:lpstr>PF_PPT_prezentace</vt:lpstr>
      <vt:lpstr>Mediální právo   III</vt:lpstr>
      <vt:lpstr>Kdo je novinář?</vt:lpstr>
      <vt:lpstr>Snímek 3</vt:lpstr>
      <vt:lpstr>Ochrana zdroje – redakční tajemství</vt:lpstr>
      <vt:lpstr>Redakční tajemství</vt:lpstr>
      <vt:lpstr>Snímek 6</vt:lpstr>
      <vt:lpstr>Redakční tajemství v České republice</vt:lpstr>
      <vt:lpstr>Ochrana zdroje - I. ÚS 394/04</vt:lpstr>
      <vt:lpstr>Redakční tajemství v USA</vt:lpstr>
      <vt:lpstr>Snímek 10</vt:lpstr>
      <vt:lpstr>Snímek 11</vt:lpstr>
      <vt:lpstr>Snímek 12</vt:lpstr>
      <vt:lpstr>Právo na odpověď vzniká, došlo-li k uveřejnění:</vt:lpstr>
      <vt:lpstr>Snímek 14</vt:lpstr>
      <vt:lpstr>Snímek 15</vt:lpstr>
      <vt:lpstr>Snímek 16</vt:lpstr>
      <vt:lpstr>Snímek 17</vt:lpstr>
      <vt:lpstr>Snímek 18</vt:lpstr>
      <vt:lpstr>Vydavatel  není povinen uveřejnit  odpověď nebo dodatečné sdělení, jestliže </vt:lpstr>
    </vt:vector>
  </TitlesOfParts>
  <Company>Radek Poisl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dc:creator>Radek Poisl</dc:creator>
  <cp:lastModifiedBy>Martin Škop</cp:lastModifiedBy>
  <cp:revision>44</cp:revision>
  <dcterms:created xsi:type="dcterms:W3CDTF">2008-07-11T10:13:01Z</dcterms:created>
  <dcterms:modified xsi:type="dcterms:W3CDTF">2010-03-15T10:02:26Z</dcterms:modified>
</cp:coreProperties>
</file>