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15"/>
  </p:notesMasterIdLst>
  <p:handoutMasterIdLst>
    <p:handoutMasterId r:id="rId16"/>
  </p:handoutMasterIdLst>
  <p:sldIdLst>
    <p:sldId id="309" r:id="rId3"/>
    <p:sldId id="305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5BD"/>
    <a:srgbClr val="E7C99D"/>
    <a:srgbClr val="80379B"/>
    <a:srgbClr val="A9AAAE"/>
    <a:srgbClr val="68676C"/>
    <a:srgbClr val="DFE1E2"/>
    <a:srgbClr val="F6F6F7"/>
    <a:srgbClr val="DFE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747" autoAdjust="0"/>
  </p:normalViewPr>
  <p:slideViewPr>
    <p:cSldViewPr>
      <p:cViewPr varScale="1">
        <p:scale>
          <a:sx n="59" d="100"/>
          <a:sy n="59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C6933-BA90-4992-A9DE-29C30F9E2774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8BE47427-1CB9-4E43-A37C-01E2ACD872C5}">
      <dgm:prSet/>
      <dgm:spPr/>
      <dgm:t>
        <a:bodyPr/>
        <a:lstStyle/>
        <a:p>
          <a:pPr rtl="0"/>
          <a:r>
            <a:rPr lang="cs-CZ" dirty="0" smtClean="0"/>
            <a:t>Dvojí zaměření směru </a:t>
          </a:r>
          <a:r>
            <a:rPr lang="cs-CZ" i="1" dirty="0" smtClean="0"/>
            <a:t>PRÁVO A LITERATURA</a:t>
          </a:r>
          <a:endParaRPr lang="cs-CZ" dirty="0"/>
        </a:p>
      </dgm:t>
    </dgm:pt>
    <dgm:pt modelId="{BF4E51E8-8CA6-4C87-A386-7B1260F3FFCC}" type="parTrans" cxnId="{3CC0E571-C0E2-4322-BEF6-E174AA7EBF77}">
      <dgm:prSet/>
      <dgm:spPr/>
      <dgm:t>
        <a:bodyPr/>
        <a:lstStyle/>
        <a:p>
          <a:endParaRPr lang="cs-CZ"/>
        </a:p>
      </dgm:t>
    </dgm:pt>
    <dgm:pt modelId="{1C407A8C-3807-4ABF-AB60-66E3A302EF31}" type="sibTrans" cxnId="{3CC0E571-C0E2-4322-BEF6-E174AA7EBF77}">
      <dgm:prSet/>
      <dgm:spPr/>
      <dgm:t>
        <a:bodyPr/>
        <a:lstStyle/>
        <a:p>
          <a:endParaRPr lang="cs-CZ"/>
        </a:p>
      </dgm:t>
    </dgm:pt>
    <dgm:pt modelId="{0C11AAA7-1F7C-4D1B-BFE5-E63D5EFE7D71}" type="pres">
      <dgm:prSet presAssocID="{930C6933-BA90-4992-A9DE-29C30F9E27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F8FA81-03B5-4385-A5F0-DF6FA0C28264}" type="pres">
      <dgm:prSet presAssocID="{8BE47427-1CB9-4E43-A37C-01E2ACD872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CC0E571-C0E2-4322-BEF6-E174AA7EBF77}" srcId="{930C6933-BA90-4992-A9DE-29C30F9E2774}" destId="{8BE47427-1CB9-4E43-A37C-01E2ACD872C5}" srcOrd="0" destOrd="0" parTransId="{BF4E51E8-8CA6-4C87-A386-7B1260F3FFCC}" sibTransId="{1C407A8C-3807-4ABF-AB60-66E3A302EF31}"/>
    <dgm:cxn modelId="{8CA77C99-606B-4F4A-90C0-93FD57178859}" type="presOf" srcId="{930C6933-BA90-4992-A9DE-29C30F9E2774}" destId="{0C11AAA7-1F7C-4D1B-BFE5-E63D5EFE7D71}" srcOrd="0" destOrd="0" presId="urn:microsoft.com/office/officeart/2005/8/layout/vList2"/>
    <dgm:cxn modelId="{0D46822D-2A74-406F-9487-D8097FAE5D7D}" type="presOf" srcId="{8BE47427-1CB9-4E43-A37C-01E2ACD872C5}" destId="{6AF8FA81-03B5-4385-A5F0-DF6FA0C28264}" srcOrd="0" destOrd="0" presId="urn:microsoft.com/office/officeart/2005/8/layout/vList2"/>
    <dgm:cxn modelId="{2C06300A-BF4C-4664-9557-7B49C3BCAB8E}" type="presParOf" srcId="{0C11AAA7-1F7C-4D1B-BFE5-E63D5EFE7D71}" destId="{6AF8FA81-03B5-4385-A5F0-DF6FA0C282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C3242B-F3B9-40C0-A429-4DB931F2FF01}" type="doc">
      <dgm:prSet loTypeId="urn:microsoft.com/office/officeart/2005/8/layout/vList2" loCatId="list" qsTypeId="urn:microsoft.com/office/officeart/2005/8/quickstyle/simple1#8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4BD4FAD3-22A9-4922-8E41-1262E1BE92A3}">
      <dgm:prSet/>
      <dgm:spPr/>
      <dgm:t>
        <a:bodyPr/>
        <a:lstStyle/>
        <a:p>
          <a:pPr rtl="0"/>
          <a:r>
            <a:rPr lang="cs-CZ" dirty="0" err="1" smtClean="0"/>
            <a:t>Ronald</a:t>
          </a:r>
          <a:r>
            <a:rPr lang="cs-CZ" dirty="0" smtClean="0"/>
            <a:t> </a:t>
          </a:r>
          <a:r>
            <a:rPr lang="cs-CZ" dirty="0" err="1" smtClean="0"/>
            <a:t>Dworkin</a:t>
          </a:r>
          <a:endParaRPr lang="cs-CZ" dirty="0"/>
        </a:p>
      </dgm:t>
    </dgm:pt>
    <dgm:pt modelId="{669E7E2A-7654-41B3-8A20-52BB69F50EA5}" type="parTrans" cxnId="{E99BCAB1-424B-4459-B4BB-41BA58694FE1}">
      <dgm:prSet/>
      <dgm:spPr/>
      <dgm:t>
        <a:bodyPr/>
        <a:lstStyle/>
        <a:p>
          <a:endParaRPr lang="cs-CZ"/>
        </a:p>
      </dgm:t>
    </dgm:pt>
    <dgm:pt modelId="{A4EE084A-9AB0-4AB6-A5A2-6EFB30C9A79A}" type="sibTrans" cxnId="{E99BCAB1-424B-4459-B4BB-41BA58694FE1}">
      <dgm:prSet/>
      <dgm:spPr/>
      <dgm:t>
        <a:bodyPr/>
        <a:lstStyle/>
        <a:p>
          <a:endParaRPr lang="cs-CZ"/>
        </a:p>
      </dgm:t>
    </dgm:pt>
    <dgm:pt modelId="{EFFE6595-2E9B-411B-AB7F-1677B3208A8C}" type="pres">
      <dgm:prSet presAssocID="{BDC3242B-F3B9-40C0-A429-4DB931F2FF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A227A02-42D3-49F0-B421-CADF6B095945}" type="pres">
      <dgm:prSet presAssocID="{4BD4FAD3-22A9-4922-8E41-1262E1BE92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99BCAB1-424B-4459-B4BB-41BA58694FE1}" srcId="{BDC3242B-F3B9-40C0-A429-4DB931F2FF01}" destId="{4BD4FAD3-22A9-4922-8E41-1262E1BE92A3}" srcOrd="0" destOrd="0" parTransId="{669E7E2A-7654-41B3-8A20-52BB69F50EA5}" sibTransId="{A4EE084A-9AB0-4AB6-A5A2-6EFB30C9A79A}"/>
    <dgm:cxn modelId="{6F17A6B1-9755-4EAC-8146-7695E49AF136}" type="presOf" srcId="{BDC3242B-F3B9-40C0-A429-4DB931F2FF01}" destId="{EFFE6595-2E9B-411B-AB7F-1677B3208A8C}" srcOrd="0" destOrd="0" presId="urn:microsoft.com/office/officeart/2005/8/layout/vList2"/>
    <dgm:cxn modelId="{4AC4B089-474D-415A-A769-7534778A7BFF}" type="presOf" srcId="{4BD4FAD3-22A9-4922-8E41-1262E1BE92A3}" destId="{CA227A02-42D3-49F0-B421-CADF6B095945}" srcOrd="0" destOrd="0" presId="urn:microsoft.com/office/officeart/2005/8/layout/vList2"/>
    <dgm:cxn modelId="{2F566C43-28BE-4000-93C5-DBD2D521D351}" type="presParOf" srcId="{EFFE6595-2E9B-411B-AB7F-1677B3208A8C}" destId="{CA227A02-42D3-49F0-B421-CADF6B0959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545A65-7F4E-40DD-9717-7CF0F9B72FA4}" type="doc">
      <dgm:prSet loTypeId="urn:microsoft.com/office/officeart/2005/8/layout/vList3" loCatId="list" qsTypeId="urn:microsoft.com/office/officeart/2005/8/quickstyle/simple1#9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F55BBB4B-533B-45D0-852C-FB2C99233AA2}">
      <dgm:prSet/>
      <dgm:spPr/>
      <dgm:t>
        <a:bodyPr/>
        <a:lstStyle/>
        <a:p>
          <a:pPr rtl="0"/>
          <a:r>
            <a:rPr lang="cs-CZ" dirty="0" smtClean="0"/>
            <a:t>Richard Posner - minimalismus</a:t>
          </a:r>
          <a:endParaRPr lang="cs-CZ" dirty="0"/>
        </a:p>
      </dgm:t>
    </dgm:pt>
    <dgm:pt modelId="{5553A8FB-B730-4ACA-9C5D-AC09FE0FD83A}" type="parTrans" cxnId="{CDCADDB8-F761-44D5-8A56-A8772C5E7A42}">
      <dgm:prSet/>
      <dgm:spPr/>
      <dgm:t>
        <a:bodyPr/>
        <a:lstStyle/>
        <a:p>
          <a:endParaRPr lang="cs-CZ"/>
        </a:p>
      </dgm:t>
    </dgm:pt>
    <dgm:pt modelId="{13EBE5CD-6CD4-4233-93A4-8EA749C64090}" type="sibTrans" cxnId="{CDCADDB8-F761-44D5-8A56-A8772C5E7A42}">
      <dgm:prSet/>
      <dgm:spPr/>
      <dgm:t>
        <a:bodyPr/>
        <a:lstStyle/>
        <a:p>
          <a:endParaRPr lang="cs-CZ"/>
        </a:p>
      </dgm:t>
    </dgm:pt>
    <dgm:pt modelId="{41200469-10BB-4B50-91EB-9F212EA3FED2}" type="pres">
      <dgm:prSet presAssocID="{F7545A65-7F4E-40DD-9717-7CF0F9B72FA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36224A8-6171-45DC-A5F9-943773AF8F24}" type="pres">
      <dgm:prSet presAssocID="{F55BBB4B-533B-45D0-852C-FB2C99233AA2}" presName="composite" presStyleCnt="0"/>
      <dgm:spPr/>
    </dgm:pt>
    <dgm:pt modelId="{FB7936FC-97DF-4FA0-A345-1158407583D0}" type="pres">
      <dgm:prSet presAssocID="{F55BBB4B-533B-45D0-852C-FB2C99233AA2}" presName="imgShp" presStyleLbl="fgImgPlace1" presStyleIdx="0" presStyleCnt="1" custScaleX="83669" custLinFactX="-42083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5EC417-68E4-4E8E-8459-21CD2BE3BBFA}" type="pres">
      <dgm:prSet presAssocID="{F55BBB4B-533B-45D0-852C-FB2C99233AA2}" presName="txShp" presStyleLbl="node1" presStyleIdx="0" presStyleCnt="1" custScaleX="1491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2EC1B6-D84B-4C6E-90CD-74C5F4528270}" type="presOf" srcId="{F7545A65-7F4E-40DD-9717-7CF0F9B72FA4}" destId="{41200469-10BB-4B50-91EB-9F212EA3FED2}" srcOrd="0" destOrd="0" presId="urn:microsoft.com/office/officeart/2005/8/layout/vList3"/>
    <dgm:cxn modelId="{CDCADDB8-F761-44D5-8A56-A8772C5E7A42}" srcId="{F7545A65-7F4E-40DD-9717-7CF0F9B72FA4}" destId="{F55BBB4B-533B-45D0-852C-FB2C99233AA2}" srcOrd="0" destOrd="0" parTransId="{5553A8FB-B730-4ACA-9C5D-AC09FE0FD83A}" sibTransId="{13EBE5CD-6CD4-4233-93A4-8EA749C64090}"/>
    <dgm:cxn modelId="{7F390EDB-9C3C-479F-A40E-BFEA09C4D3F7}" type="presOf" srcId="{F55BBB4B-533B-45D0-852C-FB2C99233AA2}" destId="{4B5EC417-68E4-4E8E-8459-21CD2BE3BBFA}" srcOrd="0" destOrd="0" presId="urn:microsoft.com/office/officeart/2005/8/layout/vList3"/>
    <dgm:cxn modelId="{B6D3CECF-1AAC-41DE-BC88-3DD57B34C31F}" type="presParOf" srcId="{41200469-10BB-4B50-91EB-9F212EA3FED2}" destId="{936224A8-6171-45DC-A5F9-943773AF8F24}" srcOrd="0" destOrd="0" presId="urn:microsoft.com/office/officeart/2005/8/layout/vList3"/>
    <dgm:cxn modelId="{D9D0EF41-9045-43EE-BACE-BD09E55BA9F1}" type="presParOf" srcId="{936224A8-6171-45DC-A5F9-943773AF8F24}" destId="{FB7936FC-97DF-4FA0-A345-1158407583D0}" srcOrd="0" destOrd="0" presId="urn:microsoft.com/office/officeart/2005/8/layout/vList3"/>
    <dgm:cxn modelId="{D0DAD90D-D975-4B6A-8B97-768C64A4AECE}" type="presParOf" srcId="{936224A8-6171-45DC-A5F9-943773AF8F24}" destId="{4B5EC417-68E4-4E8E-8459-21CD2BE3BB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A2C6B5-E613-483C-9D33-0FD61626FD9D}" type="doc">
      <dgm:prSet loTypeId="urn:microsoft.com/office/officeart/2005/8/layout/gear1" loCatId="relationship" qsTypeId="urn:microsoft.com/office/officeart/2005/8/quickstyle/simple1#10" qsCatId="simple" csTypeId="urn:microsoft.com/office/officeart/2005/8/colors/accent1_2#1" csCatId="accent1"/>
      <dgm:spPr/>
      <dgm:t>
        <a:bodyPr/>
        <a:lstStyle/>
        <a:p>
          <a:endParaRPr lang="cs-CZ"/>
        </a:p>
      </dgm:t>
    </dgm:pt>
    <dgm:pt modelId="{561B1911-1E3E-44CF-B582-F95E491EB851}">
      <dgm:prSet/>
      <dgm:spPr/>
      <dgm:t>
        <a:bodyPr/>
        <a:lstStyle/>
        <a:p>
          <a:pPr rtl="0"/>
          <a:r>
            <a:rPr lang="cs-CZ" dirty="0" smtClean="0"/>
            <a:t>Institucionální důvody rozvoje hnutí</a:t>
          </a:r>
          <a:endParaRPr lang="cs-CZ" dirty="0"/>
        </a:p>
      </dgm:t>
    </dgm:pt>
    <dgm:pt modelId="{4D7B7673-6678-4CFA-A7BC-B91E916D5915}" type="parTrans" cxnId="{F0FBCB76-7CBB-4FFC-B6B0-A5E2AFC0DB79}">
      <dgm:prSet/>
      <dgm:spPr/>
      <dgm:t>
        <a:bodyPr/>
        <a:lstStyle/>
        <a:p>
          <a:endParaRPr lang="cs-CZ"/>
        </a:p>
      </dgm:t>
    </dgm:pt>
    <dgm:pt modelId="{75B912B5-16CF-4E4E-8672-5D31EED326C8}" type="sibTrans" cxnId="{F0FBCB76-7CBB-4FFC-B6B0-A5E2AFC0DB79}">
      <dgm:prSet/>
      <dgm:spPr/>
      <dgm:t>
        <a:bodyPr/>
        <a:lstStyle/>
        <a:p>
          <a:endParaRPr lang="cs-CZ"/>
        </a:p>
      </dgm:t>
    </dgm:pt>
    <dgm:pt modelId="{B39A5A47-4E0A-4AED-B75B-D9A07E2C2560}">
      <dgm:prSet/>
      <dgm:spPr/>
      <dgm:t>
        <a:bodyPr/>
        <a:lstStyle/>
        <a:p>
          <a:pPr rtl="0"/>
          <a:r>
            <a:rPr lang="cs-CZ" dirty="0" smtClean="0"/>
            <a:t>Rozvoj dekonstrukce</a:t>
          </a:r>
          <a:endParaRPr lang="cs-CZ" dirty="0"/>
        </a:p>
      </dgm:t>
    </dgm:pt>
    <dgm:pt modelId="{F97DFE21-F946-4E32-837C-961DAAB7FE2A}" type="parTrans" cxnId="{1C123B75-B2F0-4730-8314-6F2A1BC7536D}">
      <dgm:prSet/>
      <dgm:spPr/>
      <dgm:t>
        <a:bodyPr/>
        <a:lstStyle/>
        <a:p>
          <a:endParaRPr lang="cs-CZ"/>
        </a:p>
      </dgm:t>
    </dgm:pt>
    <dgm:pt modelId="{C7F54CF5-3A62-4F6F-9B0D-E34AF0AA23CE}" type="sibTrans" cxnId="{1C123B75-B2F0-4730-8314-6F2A1BC7536D}">
      <dgm:prSet/>
      <dgm:spPr/>
      <dgm:t>
        <a:bodyPr/>
        <a:lstStyle/>
        <a:p>
          <a:endParaRPr lang="cs-CZ"/>
        </a:p>
      </dgm:t>
    </dgm:pt>
    <dgm:pt modelId="{BAD2AED1-D18D-4109-8C3B-0CEA3A46EA2D}" type="pres">
      <dgm:prSet presAssocID="{BEA2C6B5-E613-483C-9D33-0FD61626FD9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950AC5-FADF-4291-95F4-1949207618A9}" type="pres">
      <dgm:prSet presAssocID="{561B1911-1E3E-44CF-B582-F95E491EB851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37CD82-5480-4E4F-A8D8-CBA227675C6A}" type="pres">
      <dgm:prSet presAssocID="{561B1911-1E3E-44CF-B582-F95E491EB851}" presName="gear1srcNode" presStyleLbl="node1" presStyleIdx="0" presStyleCnt="2"/>
      <dgm:spPr/>
      <dgm:t>
        <a:bodyPr/>
        <a:lstStyle/>
        <a:p>
          <a:endParaRPr lang="cs-CZ"/>
        </a:p>
      </dgm:t>
    </dgm:pt>
    <dgm:pt modelId="{F880E7FC-BA71-4517-A49F-1B23CBD1C852}" type="pres">
      <dgm:prSet presAssocID="{561B1911-1E3E-44CF-B582-F95E491EB851}" presName="gear1dstNode" presStyleLbl="node1" presStyleIdx="0" presStyleCnt="2"/>
      <dgm:spPr/>
      <dgm:t>
        <a:bodyPr/>
        <a:lstStyle/>
        <a:p>
          <a:endParaRPr lang="cs-CZ"/>
        </a:p>
      </dgm:t>
    </dgm:pt>
    <dgm:pt modelId="{07A04D76-45A6-4183-8236-BCC57CCC1BA0}" type="pres">
      <dgm:prSet presAssocID="{B39A5A47-4E0A-4AED-B75B-D9A07E2C2560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51DED5-8A98-4DAA-A83D-F2B99CC509ED}" type="pres">
      <dgm:prSet presAssocID="{B39A5A47-4E0A-4AED-B75B-D9A07E2C2560}" presName="gear2srcNode" presStyleLbl="node1" presStyleIdx="1" presStyleCnt="2"/>
      <dgm:spPr/>
      <dgm:t>
        <a:bodyPr/>
        <a:lstStyle/>
        <a:p>
          <a:endParaRPr lang="cs-CZ"/>
        </a:p>
      </dgm:t>
    </dgm:pt>
    <dgm:pt modelId="{3E531AEA-D2A3-4221-BEEF-BB69E4D00F27}" type="pres">
      <dgm:prSet presAssocID="{B39A5A47-4E0A-4AED-B75B-D9A07E2C2560}" presName="gear2dstNode" presStyleLbl="node1" presStyleIdx="1" presStyleCnt="2"/>
      <dgm:spPr/>
      <dgm:t>
        <a:bodyPr/>
        <a:lstStyle/>
        <a:p>
          <a:endParaRPr lang="cs-CZ"/>
        </a:p>
      </dgm:t>
    </dgm:pt>
    <dgm:pt modelId="{616B103C-9954-42B3-9387-6CC82220EC85}" type="pres">
      <dgm:prSet presAssocID="{75B912B5-16CF-4E4E-8672-5D31EED326C8}" presName="connector1" presStyleLbl="sibTrans2D1" presStyleIdx="0" presStyleCnt="2"/>
      <dgm:spPr/>
      <dgm:t>
        <a:bodyPr/>
        <a:lstStyle/>
        <a:p>
          <a:endParaRPr lang="cs-CZ"/>
        </a:p>
      </dgm:t>
    </dgm:pt>
    <dgm:pt modelId="{C924A9E6-1F50-43B1-9F57-BE260F529E00}" type="pres">
      <dgm:prSet presAssocID="{C7F54CF5-3A62-4F6F-9B0D-E34AF0AA23CE}" presName="connector2" presStyleLbl="sibTrans2D1" presStyleIdx="1" presStyleCnt="2"/>
      <dgm:spPr/>
      <dgm:t>
        <a:bodyPr/>
        <a:lstStyle/>
        <a:p>
          <a:endParaRPr lang="cs-CZ"/>
        </a:p>
      </dgm:t>
    </dgm:pt>
  </dgm:ptLst>
  <dgm:cxnLst>
    <dgm:cxn modelId="{DD05F440-4E14-43F9-8FFE-0A103D7283B0}" type="presOf" srcId="{75B912B5-16CF-4E4E-8672-5D31EED326C8}" destId="{616B103C-9954-42B3-9387-6CC82220EC85}" srcOrd="0" destOrd="0" presId="urn:microsoft.com/office/officeart/2005/8/layout/gear1"/>
    <dgm:cxn modelId="{3BC49C85-14A8-41BC-AC04-0472EFD4F2D1}" type="presOf" srcId="{B39A5A47-4E0A-4AED-B75B-D9A07E2C2560}" destId="{7651DED5-8A98-4DAA-A83D-F2B99CC509ED}" srcOrd="1" destOrd="0" presId="urn:microsoft.com/office/officeart/2005/8/layout/gear1"/>
    <dgm:cxn modelId="{9BEC72CE-6AD4-400B-8695-AE52488D15E6}" type="presOf" srcId="{B39A5A47-4E0A-4AED-B75B-D9A07E2C2560}" destId="{07A04D76-45A6-4183-8236-BCC57CCC1BA0}" srcOrd="0" destOrd="0" presId="urn:microsoft.com/office/officeart/2005/8/layout/gear1"/>
    <dgm:cxn modelId="{8089DE63-E2DF-480A-BC59-F0F20F5C4E0F}" type="presOf" srcId="{C7F54CF5-3A62-4F6F-9B0D-E34AF0AA23CE}" destId="{C924A9E6-1F50-43B1-9F57-BE260F529E00}" srcOrd="0" destOrd="0" presId="urn:microsoft.com/office/officeart/2005/8/layout/gear1"/>
    <dgm:cxn modelId="{6E6E835B-F796-4F63-9643-2A9B2608E25C}" type="presOf" srcId="{561B1911-1E3E-44CF-B582-F95E491EB851}" destId="{0637CD82-5480-4E4F-A8D8-CBA227675C6A}" srcOrd="1" destOrd="0" presId="urn:microsoft.com/office/officeart/2005/8/layout/gear1"/>
    <dgm:cxn modelId="{1FB5FCD2-5B16-4DBE-93F8-18DF18E35759}" type="presOf" srcId="{BEA2C6B5-E613-483C-9D33-0FD61626FD9D}" destId="{BAD2AED1-D18D-4109-8C3B-0CEA3A46EA2D}" srcOrd="0" destOrd="0" presId="urn:microsoft.com/office/officeart/2005/8/layout/gear1"/>
    <dgm:cxn modelId="{5C856BC1-7D31-4EB7-A9CE-3E0F83C82230}" type="presOf" srcId="{561B1911-1E3E-44CF-B582-F95E491EB851}" destId="{F880E7FC-BA71-4517-A49F-1B23CBD1C852}" srcOrd="2" destOrd="0" presId="urn:microsoft.com/office/officeart/2005/8/layout/gear1"/>
    <dgm:cxn modelId="{F0FBCB76-7CBB-4FFC-B6B0-A5E2AFC0DB79}" srcId="{BEA2C6B5-E613-483C-9D33-0FD61626FD9D}" destId="{561B1911-1E3E-44CF-B582-F95E491EB851}" srcOrd="0" destOrd="0" parTransId="{4D7B7673-6678-4CFA-A7BC-B91E916D5915}" sibTransId="{75B912B5-16CF-4E4E-8672-5D31EED326C8}"/>
    <dgm:cxn modelId="{1C123B75-B2F0-4730-8314-6F2A1BC7536D}" srcId="{BEA2C6B5-E613-483C-9D33-0FD61626FD9D}" destId="{B39A5A47-4E0A-4AED-B75B-D9A07E2C2560}" srcOrd="1" destOrd="0" parTransId="{F97DFE21-F946-4E32-837C-961DAAB7FE2A}" sibTransId="{C7F54CF5-3A62-4F6F-9B0D-E34AF0AA23CE}"/>
    <dgm:cxn modelId="{FACE1A4B-1DC4-4C4A-BD5E-EA7E42D8E00E}" type="presOf" srcId="{561B1911-1E3E-44CF-B582-F95E491EB851}" destId="{F0950AC5-FADF-4291-95F4-1949207618A9}" srcOrd="0" destOrd="0" presId="urn:microsoft.com/office/officeart/2005/8/layout/gear1"/>
    <dgm:cxn modelId="{E8581AC5-0C6F-4765-8E99-3FA4A9D5B0E3}" type="presOf" srcId="{B39A5A47-4E0A-4AED-B75B-D9A07E2C2560}" destId="{3E531AEA-D2A3-4221-BEEF-BB69E4D00F27}" srcOrd="2" destOrd="0" presId="urn:microsoft.com/office/officeart/2005/8/layout/gear1"/>
    <dgm:cxn modelId="{E951D27B-8E91-4D14-8229-71AFF57F939A}" type="presParOf" srcId="{BAD2AED1-D18D-4109-8C3B-0CEA3A46EA2D}" destId="{F0950AC5-FADF-4291-95F4-1949207618A9}" srcOrd="0" destOrd="0" presId="urn:microsoft.com/office/officeart/2005/8/layout/gear1"/>
    <dgm:cxn modelId="{4016D770-0494-4AA5-9C7E-F089A7628B86}" type="presParOf" srcId="{BAD2AED1-D18D-4109-8C3B-0CEA3A46EA2D}" destId="{0637CD82-5480-4E4F-A8D8-CBA227675C6A}" srcOrd="1" destOrd="0" presId="urn:microsoft.com/office/officeart/2005/8/layout/gear1"/>
    <dgm:cxn modelId="{D005D30E-5BA8-44DF-97D7-177EE0B282CB}" type="presParOf" srcId="{BAD2AED1-D18D-4109-8C3B-0CEA3A46EA2D}" destId="{F880E7FC-BA71-4517-A49F-1B23CBD1C852}" srcOrd="2" destOrd="0" presId="urn:microsoft.com/office/officeart/2005/8/layout/gear1"/>
    <dgm:cxn modelId="{50735C5C-FF8D-4E81-8564-93E5862ACFF6}" type="presParOf" srcId="{BAD2AED1-D18D-4109-8C3B-0CEA3A46EA2D}" destId="{07A04D76-45A6-4183-8236-BCC57CCC1BA0}" srcOrd="3" destOrd="0" presId="urn:microsoft.com/office/officeart/2005/8/layout/gear1"/>
    <dgm:cxn modelId="{CEFF756B-FDC8-4573-9E17-9FCB77DC0FDF}" type="presParOf" srcId="{BAD2AED1-D18D-4109-8C3B-0CEA3A46EA2D}" destId="{7651DED5-8A98-4DAA-A83D-F2B99CC509ED}" srcOrd="4" destOrd="0" presId="urn:microsoft.com/office/officeart/2005/8/layout/gear1"/>
    <dgm:cxn modelId="{A91260A4-5840-460C-AE98-7D4940A0CA57}" type="presParOf" srcId="{BAD2AED1-D18D-4109-8C3B-0CEA3A46EA2D}" destId="{3E531AEA-D2A3-4221-BEEF-BB69E4D00F27}" srcOrd="5" destOrd="0" presId="urn:microsoft.com/office/officeart/2005/8/layout/gear1"/>
    <dgm:cxn modelId="{D8669930-DDC4-484B-8DF9-2941CF6CC376}" type="presParOf" srcId="{BAD2AED1-D18D-4109-8C3B-0CEA3A46EA2D}" destId="{616B103C-9954-42B3-9387-6CC82220EC85}" srcOrd="6" destOrd="0" presId="urn:microsoft.com/office/officeart/2005/8/layout/gear1"/>
    <dgm:cxn modelId="{7DECF8BE-8725-4096-B488-798CBD553CEA}" type="presParOf" srcId="{BAD2AED1-D18D-4109-8C3B-0CEA3A46EA2D}" destId="{C924A9E6-1F50-43B1-9F57-BE260F529E00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6F36B5-6E78-4D55-9289-7165BB24F66E}" type="doc">
      <dgm:prSet loTypeId="urn:microsoft.com/office/officeart/2005/8/layout/vList2" loCatId="list" qsTypeId="urn:microsoft.com/office/officeart/2005/8/quickstyle/simple1#1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7470C4B-DA55-4D60-8CC0-F95A40FF90FE}">
      <dgm:prSet/>
      <dgm:spPr/>
      <dgm:t>
        <a:bodyPr/>
        <a:lstStyle/>
        <a:p>
          <a:pPr rtl="0"/>
          <a:r>
            <a:rPr lang="cs-CZ" dirty="0" smtClean="0"/>
            <a:t>Právo jako literatura - interpretace</a:t>
          </a:r>
          <a:endParaRPr lang="cs-CZ" dirty="0"/>
        </a:p>
      </dgm:t>
    </dgm:pt>
    <dgm:pt modelId="{DAC0D907-A49A-40E7-A2A9-E2F768B06388}" type="parTrans" cxnId="{E71ED4A5-1F9A-4E48-9E64-12727AE7631D}">
      <dgm:prSet/>
      <dgm:spPr/>
      <dgm:t>
        <a:bodyPr/>
        <a:lstStyle/>
        <a:p>
          <a:endParaRPr lang="cs-CZ"/>
        </a:p>
      </dgm:t>
    </dgm:pt>
    <dgm:pt modelId="{EF5FA1BB-3654-471C-A4F1-67EDCC6B9D2C}" type="sibTrans" cxnId="{E71ED4A5-1F9A-4E48-9E64-12727AE7631D}">
      <dgm:prSet/>
      <dgm:spPr/>
      <dgm:t>
        <a:bodyPr/>
        <a:lstStyle/>
        <a:p>
          <a:endParaRPr lang="cs-CZ"/>
        </a:p>
      </dgm:t>
    </dgm:pt>
    <dgm:pt modelId="{003FCA73-53EA-4259-B885-F2DCECC5D935}" type="pres">
      <dgm:prSet presAssocID="{DD6F36B5-6E78-4D55-9289-7165BB24F6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CDBCE91-D5C5-4A58-9EEC-A59B8AE7D2A5}" type="pres">
      <dgm:prSet presAssocID="{07470C4B-DA55-4D60-8CC0-F95A40FF90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836625-61F7-4EBF-9E31-EFC65E839F18}" type="presOf" srcId="{DD6F36B5-6E78-4D55-9289-7165BB24F66E}" destId="{003FCA73-53EA-4259-B885-F2DCECC5D935}" srcOrd="0" destOrd="0" presId="urn:microsoft.com/office/officeart/2005/8/layout/vList2"/>
    <dgm:cxn modelId="{E71ED4A5-1F9A-4E48-9E64-12727AE7631D}" srcId="{DD6F36B5-6E78-4D55-9289-7165BB24F66E}" destId="{07470C4B-DA55-4D60-8CC0-F95A40FF90FE}" srcOrd="0" destOrd="0" parTransId="{DAC0D907-A49A-40E7-A2A9-E2F768B06388}" sibTransId="{EF5FA1BB-3654-471C-A4F1-67EDCC6B9D2C}"/>
    <dgm:cxn modelId="{0D2B6FC2-7840-44C4-A18D-3003D3FBCA43}" type="presOf" srcId="{07470C4B-DA55-4D60-8CC0-F95A40FF90FE}" destId="{4CDBCE91-D5C5-4A58-9EEC-A59B8AE7D2A5}" srcOrd="0" destOrd="0" presId="urn:microsoft.com/office/officeart/2005/8/layout/vList2"/>
    <dgm:cxn modelId="{2A548BC5-B064-4DB7-AB92-FEEA6886F126}" type="presParOf" srcId="{003FCA73-53EA-4259-B885-F2DCECC5D935}" destId="{4CDBCE91-D5C5-4A58-9EEC-A59B8AE7D2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523ABC-D07D-4577-B189-2AA6D7BA7126}" type="doc">
      <dgm:prSet loTypeId="urn:microsoft.com/office/officeart/2005/8/layout/vProcess5" loCatId="process" qsTypeId="urn:microsoft.com/office/officeart/2005/8/quickstyle/3d7" qsCatId="3D" csTypeId="urn:microsoft.com/office/officeart/2005/8/colors/accent4_4" csCatId="accent4" phldr="1"/>
      <dgm:spPr/>
      <dgm:t>
        <a:bodyPr/>
        <a:lstStyle/>
        <a:p>
          <a:endParaRPr lang="cs-CZ"/>
        </a:p>
      </dgm:t>
    </dgm:pt>
    <dgm:pt modelId="{3B2141B8-29BF-4FE9-81F7-F841E06CE607}">
      <dgm:prSet/>
      <dgm:spPr/>
      <dgm:t>
        <a:bodyPr/>
        <a:lstStyle/>
        <a:p>
          <a:pPr rtl="0"/>
          <a:r>
            <a:rPr lang="cs-CZ" dirty="0" smtClean="0"/>
            <a:t>Je to možné? Co originalismus, co čtenář?</a:t>
          </a:r>
          <a:endParaRPr lang="cs-CZ" dirty="0"/>
        </a:p>
      </dgm:t>
    </dgm:pt>
    <dgm:pt modelId="{C04399FF-9394-44AC-A199-3B6CF7670EAC}" type="parTrans" cxnId="{0EF4E70C-75EF-4493-B8D0-C0B7A1BE4184}">
      <dgm:prSet/>
      <dgm:spPr/>
      <dgm:t>
        <a:bodyPr/>
        <a:lstStyle/>
        <a:p>
          <a:endParaRPr lang="cs-CZ"/>
        </a:p>
      </dgm:t>
    </dgm:pt>
    <dgm:pt modelId="{AA0E2801-5A16-4444-9259-DF05B2ECED66}" type="sibTrans" cxnId="{0EF4E70C-75EF-4493-B8D0-C0B7A1BE4184}">
      <dgm:prSet/>
      <dgm:spPr/>
      <dgm:t>
        <a:bodyPr/>
        <a:lstStyle/>
        <a:p>
          <a:endParaRPr lang="cs-CZ"/>
        </a:p>
      </dgm:t>
    </dgm:pt>
    <dgm:pt modelId="{2EE55918-7E66-4CF9-96DE-B4BA16FCC3FF}">
      <dgm:prSet/>
      <dgm:spPr/>
      <dgm:t>
        <a:bodyPr/>
        <a:lstStyle/>
        <a:p>
          <a:pPr rtl="0"/>
          <a:r>
            <a:rPr lang="cs-CZ" dirty="0" smtClean="0"/>
            <a:t>Omezuje nás text nebo komunita?</a:t>
          </a:r>
          <a:endParaRPr lang="cs-CZ" dirty="0"/>
        </a:p>
      </dgm:t>
    </dgm:pt>
    <dgm:pt modelId="{23CF22A3-E358-49AE-B6ED-EC42965CD929}" type="parTrans" cxnId="{BA7EA751-F2A8-405B-A741-F73F503C38CD}">
      <dgm:prSet/>
      <dgm:spPr/>
      <dgm:t>
        <a:bodyPr/>
        <a:lstStyle/>
        <a:p>
          <a:endParaRPr lang="cs-CZ"/>
        </a:p>
      </dgm:t>
    </dgm:pt>
    <dgm:pt modelId="{B3BE7077-08FB-487F-B4E4-8C64F2CC0519}" type="sibTrans" cxnId="{BA7EA751-F2A8-405B-A741-F73F503C38CD}">
      <dgm:prSet/>
      <dgm:spPr/>
      <dgm:t>
        <a:bodyPr/>
        <a:lstStyle/>
        <a:p>
          <a:endParaRPr lang="cs-CZ"/>
        </a:p>
      </dgm:t>
    </dgm:pt>
    <dgm:pt modelId="{AA32CA03-123D-4590-8D65-81AE62A5E024}">
      <dgm:prSet/>
      <dgm:spPr/>
      <dgm:t>
        <a:bodyPr/>
        <a:lstStyle/>
        <a:p>
          <a:pPr rtl="0"/>
          <a:r>
            <a:rPr lang="cs-CZ" dirty="0" smtClean="0"/>
            <a:t>Objektivita interpretace</a:t>
          </a:r>
          <a:endParaRPr lang="cs-CZ" dirty="0"/>
        </a:p>
      </dgm:t>
    </dgm:pt>
    <dgm:pt modelId="{4F4D7C19-F8E6-4028-892F-D0A085696A06}" type="parTrans" cxnId="{E9AEC655-D63A-424B-A772-A287608F4CAE}">
      <dgm:prSet/>
      <dgm:spPr/>
      <dgm:t>
        <a:bodyPr/>
        <a:lstStyle/>
        <a:p>
          <a:endParaRPr lang="cs-CZ"/>
        </a:p>
      </dgm:t>
    </dgm:pt>
    <dgm:pt modelId="{0BD0FECC-F856-4C37-945E-0A1927170E6A}" type="sibTrans" cxnId="{E9AEC655-D63A-424B-A772-A287608F4CAE}">
      <dgm:prSet/>
      <dgm:spPr/>
      <dgm:t>
        <a:bodyPr/>
        <a:lstStyle/>
        <a:p>
          <a:endParaRPr lang="cs-CZ"/>
        </a:p>
      </dgm:t>
    </dgm:pt>
    <dgm:pt modelId="{5A2F7DF3-104B-4964-8E45-2EC1F75522EE}">
      <dgm:prSet/>
      <dgm:spPr/>
      <dgm:t>
        <a:bodyPr/>
        <a:lstStyle/>
        <a:p>
          <a:pPr rtl="0"/>
          <a:r>
            <a:rPr lang="cs-CZ" dirty="0" smtClean="0"/>
            <a:t>Skepse</a:t>
          </a:r>
          <a:endParaRPr lang="cs-CZ" dirty="0"/>
        </a:p>
      </dgm:t>
    </dgm:pt>
    <dgm:pt modelId="{F196215C-BE7E-4954-888B-51155E6A73DE}" type="parTrans" cxnId="{E71272D2-B2D9-4878-A230-FA58B163CD27}">
      <dgm:prSet/>
      <dgm:spPr/>
      <dgm:t>
        <a:bodyPr/>
        <a:lstStyle/>
        <a:p>
          <a:endParaRPr lang="cs-CZ"/>
        </a:p>
      </dgm:t>
    </dgm:pt>
    <dgm:pt modelId="{45D69060-8DCB-491B-B6BA-4933F7950BF2}" type="sibTrans" cxnId="{E71272D2-B2D9-4878-A230-FA58B163CD27}">
      <dgm:prSet/>
      <dgm:spPr/>
      <dgm:t>
        <a:bodyPr/>
        <a:lstStyle/>
        <a:p>
          <a:endParaRPr lang="cs-CZ"/>
        </a:p>
      </dgm:t>
    </dgm:pt>
    <dgm:pt modelId="{C39F0E26-5FA5-4954-ABF4-EB3D1941D3DC}" type="pres">
      <dgm:prSet presAssocID="{0B523ABC-D07D-4577-B189-2AA6D7BA712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A5C912-45A1-4DCC-81FF-78A74E71BE17}" type="pres">
      <dgm:prSet presAssocID="{0B523ABC-D07D-4577-B189-2AA6D7BA7126}" presName="dummyMaxCanvas" presStyleCnt="0">
        <dgm:presLayoutVars/>
      </dgm:prSet>
      <dgm:spPr/>
    </dgm:pt>
    <dgm:pt modelId="{14C7A512-37BC-4353-8185-6F5DF7445AA6}" type="pres">
      <dgm:prSet presAssocID="{0B523ABC-D07D-4577-B189-2AA6D7BA712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D095AE-8855-4912-B872-1CD9584367A7}" type="pres">
      <dgm:prSet presAssocID="{0B523ABC-D07D-4577-B189-2AA6D7BA712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A18CE8-EF43-420A-9A18-C37D72CA1D66}" type="pres">
      <dgm:prSet presAssocID="{0B523ABC-D07D-4577-B189-2AA6D7BA712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D0C9D7-95F7-4A82-8EA9-8D21B8E0C870}" type="pres">
      <dgm:prSet presAssocID="{0B523ABC-D07D-4577-B189-2AA6D7BA712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EF7DB-EA40-4804-B75C-24769903DF29}" type="pres">
      <dgm:prSet presAssocID="{0B523ABC-D07D-4577-B189-2AA6D7BA712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EB25B2-823A-4AB0-8E7D-6EF4D8FF0D43}" type="pres">
      <dgm:prSet presAssocID="{0B523ABC-D07D-4577-B189-2AA6D7BA712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FEA196-7A71-4A8E-BCDC-06D828F30FED}" type="pres">
      <dgm:prSet presAssocID="{0B523ABC-D07D-4577-B189-2AA6D7BA712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485DE4-6612-4B40-BB56-613E9F092BDD}" type="pres">
      <dgm:prSet presAssocID="{0B523ABC-D07D-4577-B189-2AA6D7BA712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06A0BE-B4D4-4EF4-B1C7-2B0140027472}" type="pres">
      <dgm:prSet presAssocID="{0B523ABC-D07D-4577-B189-2AA6D7BA712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155BC5-281C-4D17-B18B-38F78F83813C}" type="pres">
      <dgm:prSet presAssocID="{0B523ABC-D07D-4577-B189-2AA6D7BA712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5AC000-E52B-443B-9C66-EF6CB1E6CC32}" type="pres">
      <dgm:prSet presAssocID="{0B523ABC-D07D-4577-B189-2AA6D7BA712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25628D-690F-4C72-AC27-85467099CF92}" type="presOf" srcId="{2EE55918-7E66-4CF9-96DE-B4BA16FCC3FF}" destId="{1206A0BE-B4D4-4EF4-B1C7-2B0140027472}" srcOrd="1" destOrd="0" presId="urn:microsoft.com/office/officeart/2005/8/layout/vProcess5"/>
    <dgm:cxn modelId="{A21EA25C-D49C-4FE9-AA93-150960309051}" type="presOf" srcId="{B3BE7077-08FB-487F-B4E4-8C64F2CC0519}" destId="{CFEB25B2-823A-4AB0-8E7D-6EF4D8FF0D43}" srcOrd="0" destOrd="0" presId="urn:microsoft.com/office/officeart/2005/8/layout/vProcess5"/>
    <dgm:cxn modelId="{ABBA1425-E93B-4FF7-8F4B-00337C6B8234}" type="presOf" srcId="{AA32CA03-123D-4590-8D65-81AE62A5E024}" destId="{28A18CE8-EF43-420A-9A18-C37D72CA1D66}" srcOrd="0" destOrd="0" presId="urn:microsoft.com/office/officeart/2005/8/layout/vProcess5"/>
    <dgm:cxn modelId="{466D4F1F-4BF6-4441-A3BE-7181BBBE5902}" type="presOf" srcId="{AA0E2801-5A16-4444-9259-DF05B2ECED66}" destId="{471EF7DB-EA40-4804-B75C-24769903DF29}" srcOrd="0" destOrd="0" presId="urn:microsoft.com/office/officeart/2005/8/layout/vProcess5"/>
    <dgm:cxn modelId="{0EF4E70C-75EF-4493-B8D0-C0B7A1BE4184}" srcId="{0B523ABC-D07D-4577-B189-2AA6D7BA7126}" destId="{3B2141B8-29BF-4FE9-81F7-F841E06CE607}" srcOrd="0" destOrd="0" parTransId="{C04399FF-9394-44AC-A199-3B6CF7670EAC}" sibTransId="{AA0E2801-5A16-4444-9259-DF05B2ECED66}"/>
    <dgm:cxn modelId="{B029692A-1E8C-452D-B642-CA205FDB6D1A}" type="presOf" srcId="{3B2141B8-29BF-4FE9-81F7-F841E06CE607}" destId="{14C7A512-37BC-4353-8185-6F5DF7445AA6}" srcOrd="0" destOrd="0" presId="urn:microsoft.com/office/officeart/2005/8/layout/vProcess5"/>
    <dgm:cxn modelId="{9DD2646B-4068-4F1B-A739-CA8D29580CA3}" type="presOf" srcId="{5A2F7DF3-104B-4964-8E45-2EC1F75522EE}" destId="{C2D0C9D7-95F7-4A82-8EA9-8D21B8E0C870}" srcOrd="0" destOrd="0" presId="urn:microsoft.com/office/officeart/2005/8/layout/vProcess5"/>
    <dgm:cxn modelId="{AE5A0B62-5E3D-4C0D-9B3B-406C0B0FE5E9}" type="presOf" srcId="{3B2141B8-29BF-4FE9-81F7-F841E06CE607}" destId="{53485DE4-6612-4B40-BB56-613E9F092BDD}" srcOrd="1" destOrd="0" presId="urn:microsoft.com/office/officeart/2005/8/layout/vProcess5"/>
    <dgm:cxn modelId="{D8A19344-9FCB-45C1-BE04-F3B923B308FB}" type="presOf" srcId="{2EE55918-7E66-4CF9-96DE-B4BA16FCC3FF}" destId="{55D095AE-8855-4912-B872-1CD9584367A7}" srcOrd="0" destOrd="0" presId="urn:microsoft.com/office/officeart/2005/8/layout/vProcess5"/>
    <dgm:cxn modelId="{6F662A85-43AB-47B4-91BC-22FDC1EFEB85}" type="presOf" srcId="{0B523ABC-D07D-4577-B189-2AA6D7BA7126}" destId="{C39F0E26-5FA5-4954-ABF4-EB3D1941D3DC}" srcOrd="0" destOrd="0" presId="urn:microsoft.com/office/officeart/2005/8/layout/vProcess5"/>
    <dgm:cxn modelId="{1FF7DAC9-0223-479C-8870-C8BFC592D25E}" type="presOf" srcId="{0BD0FECC-F856-4C37-945E-0A1927170E6A}" destId="{0BFEA196-7A71-4A8E-BCDC-06D828F30FED}" srcOrd="0" destOrd="0" presId="urn:microsoft.com/office/officeart/2005/8/layout/vProcess5"/>
    <dgm:cxn modelId="{BA7EA751-F2A8-405B-A741-F73F503C38CD}" srcId="{0B523ABC-D07D-4577-B189-2AA6D7BA7126}" destId="{2EE55918-7E66-4CF9-96DE-B4BA16FCC3FF}" srcOrd="1" destOrd="0" parTransId="{23CF22A3-E358-49AE-B6ED-EC42965CD929}" sibTransId="{B3BE7077-08FB-487F-B4E4-8C64F2CC0519}"/>
    <dgm:cxn modelId="{E9AEC655-D63A-424B-A772-A287608F4CAE}" srcId="{0B523ABC-D07D-4577-B189-2AA6D7BA7126}" destId="{AA32CA03-123D-4590-8D65-81AE62A5E024}" srcOrd="2" destOrd="0" parTransId="{4F4D7C19-F8E6-4028-892F-D0A085696A06}" sibTransId="{0BD0FECC-F856-4C37-945E-0A1927170E6A}"/>
    <dgm:cxn modelId="{B1C590FC-3B79-4790-A272-B9E870BC78E6}" type="presOf" srcId="{5A2F7DF3-104B-4964-8E45-2EC1F75522EE}" destId="{0A5AC000-E52B-443B-9C66-EF6CB1E6CC32}" srcOrd="1" destOrd="0" presId="urn:microsoft.com/office/officeart/2005/8/layout/vProcess5"/>
    <dgm:cxn modelId="{CA702A93-A3CB-499D-A17D-3448E422219A}" type="presOf" srcId="{AA32CA03-123D-4590-8D65-81AE62A5E024}" destId="{ED155BC5-281C-4D17-B18B-38F78F83813C}" srcOrd="1" destOrd="0" presId="urn:microsoft.com/office/officeart/2005/8/layout/vProcess5"/>
    <dgm:cxn modelId="{E71272D2-B2D9-4878-A230-FA58B163CD27}" srcId="{0B523ABC-D07D-4577-B189-2AA6D7BA7126}" destId="{5A2F7DF3-104B-4964-8E45-2EC1F75522EE}" srcOrd="3" destOrd="0" parTransId="{F196215C-BE7E-4954-888B-51155E6A73DE}" sibTransId="{45D69060-8DCB-491B-B6BA-4933F7950BF2}"/>
    <dgm:cxn modelId="{954DE7C1-94B1-4C27-AA41-723FB116A8D9}" type="presParOf" srcId="{C39F0E26-5FA5-4954-ABF4-EB3D1941D3DC}" destId="{45A5C912-45A1-4DCC-81FF-78A74E71BE17}" srcOrd="0" destOrd="0" presId="urn:microsoft.com/office/officeart/2005/8/layout/vProcess5"/>
    <dgm:cxn modelId="{D1E44696-7CAD-4B54-AF84-6FB9513EE8F9}" type="presParOf" srcId="{C39F0E26-5FA5-4954-ABF4-EB3D1941D3DC}" destId="{14C7A512-37BC-4353-8185-6F5DF7445AA6}" srcOrd="1" destOrd="0" presId="urn:microsoft.com/office/officeart/2005/8/layout/vProcess5"/>
    <dgm:cxn modelId="{8A5DDD15-84CA-4DAB-8628-E57A6C244B45}" type="presParOf" srcId="{C39F0E26-5FA5-4954-ABF4-EB3D1941D3DC}" destId="{55D095AE-8855-4912-B872-1CD9584367A7}" srcOrd="2" destOrd="0" presId="urn:microsoft.com/office/officeart/2005/8/layout/vProcess5"/>
    <dgm:cxn modelId="{9DB22CA9-66CD-4E32-AD9A-4CC908D5E025}" type="presParOf" srcId="{C39F0E26-5FA5-4954-ABF4-EB3D1941D3DC}" destId="{28A18CE8-EF43-420A-9A18-C37D72CA1D66}" srcOrd="3" destOrd="0" presId="urn:microsoft.com/office/officeart/2005/8/layout/vProcess5"/>
    <dgm:cxn modelId="{85B69EF2-B7DD-4A5D-BEBC-487BAE96DB50}" type="presParOf" srcId="{C39F0E26-5FA5-4954-ABF4-EB3D1941D3DC}" destId="{C2D0C9D7-95F7-4A82-8EA9-8D21B8E0C870}" srcOrd="4" destOrd="0" presId="urn:microsoft.com/office/officeart/2005/8/layout/vProcess5"/>
    <dgm:cxn modelId="{1A91DD0B-F7F0-4C24-B3D8-74322BC34A6B}" type="presParOf" srcId="{C39F0E26-5FA5-4954-ABF4-EB3D1941D3DC}" destId="{471EF7DB-EA40-4804-B75C-24769903DF29}" srcOrd="5" destOrd="0" presId="urn:microsoft.com/office/officeart/2005/8/layout/vProcess5"/>
    <dgm:cxn modelId="{619C6FFB-2754-4E14-89DE-8A4DBAF9842A}" type="presParOf" srcId="{C39F0E26-5FA5-4954-ABF4-EB3D1941D3DC}" destId="{CFEB25B2-823A-4AB0-8E7D-6EF4D8FF0D43}" srcOrd="6" destOrd="0" presId="urn:microsoft.com/office/officeart/2005/8/layout/vProcess5"/>
    <dgm:cxn modelId="{32B6FDBD-960D-4231-95B2-698B2B706609}" type="presParOf" srcId="{C39F0E26-5FA5-4954-ABF4-EB3D1941D3DC}" destId="{0BFEA196-7A71-4A8E-BCDC-06D828F30FED}" srcOrd="7" destOrd="0" presId="urn:microsoft.com/office/officeart/2005/8/layout/vProcess5"/>
    <dgm:cxn modelId="{FF01EBDA-3039-4DDA-AC4A-7E951F0610E2}" type="presParOf" srcId="{C39F0E26-5FA5-4954-ABF4-EB3D1941D3DC}" destId="{53485DE4-6612-4B40-BB56-613E9F092BDD}" srcOrd="8" destOrd="0" presId="urn:microsoft.com/office/officeart/2005/8/layout/vProcess5"/>
    <dgm:cxn modelId="{3E1CDF82-DBBE-4F16-BB56-B92320492315}" type="presParOf" srcId="{C39F0E26-5FA5-4954-ABF4-EB3D1941D3DC}" destId="{1206A0BE-B4D4-4EF4-B1C7-2B0140027472}" srcOrd="9" destOrd="0" presId="urn:microsoft.com/office/officeart/2005/8/layout/vProcess5"/>
    <dgm:cxn modelId="{E114BA44-D1FB-49F9-9579-6B53B941BFE9}" type="presParOf" srcId="{C39F0E26-5FA5-4954-ABF4-EB3D1941D3DC}" destId="{ED155BC5-281C-4D17-B18B-38F78F83813C}" srcOrd="10" destOrd="0" presId="urn:microsoft.com/office/officeart/2005/8/layout/vProcess5"/>
    <dgm:cxn modelId="{75E3388F-6C25-4E45-B046-ACD1EFE4F19B}" type="presParOf" srcId="{C39F0E26-5FA5-4954-ABF4-EB3D1941D3DC}" destId="{0A5AC000-E52B-443B-9C66-EF6CB1E6CC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2DB121-67CC-4C24-9FDA-F6DB7C2501C7}" type="doc">
      <dgm:prSet loTypeId="urn:microsoft.com/office/officeart/2005/8/layout/vList2" loCatId="list" qsTypeId="urn:microsoft.com/office/officeart/2005/8/quickstyle/simple1#12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A8309286-C961-4679-A682-BB230A26C9C9}">
      <dgm:prSet/>
      <dgm:spPr/>
      <dgm:t>
        <a:bodyPr/>
        <a:lstStyle/>
        <a:p>
          <a:pPr rtl="0"/>
          <a:r>
            <a:rPr lang="cs-CZ" dirty="0" smtClean="0"/>
            <a:t>Právo v literatuře – popis práva</a:t>
          </a:r>
          <a:endParaRPr lang="cs-CZ" dirty="0"/>
        </a:p>
      </dgm:t>
    </dgm:pt>
    <dgm:pt modelId="{6909457A-CF52-4B5B-BA72-FC783DB0156F}" type="parTrans" cxnId="{D8B982B9-263C-4CBB-9D12-3E6E79C73287}">
      <dgm:prSet/>
      <dgm:spPr/>
      <dgm:t>
        <a:bodyPr/>
        <a:lstStyle/>
        <a:p>
          <a:endParaRPr lang="cs-CZ"/>
        </a:p>
      </dgm:t>
    </dgm:pt>
    <dgm:pt modelId="{205BA4C7-2AF9-4E86-BCA6-9D5B539D73AE}" type="sibTrans" cxnId="{D8B982B9-263C-4CBB-9D12-3E6E79C73287}">
      <dgm:prSet/>
      <dgm:spPr/>
      <dgm:t>
        <a:bodyPr/>
        <a:lstStyle/>
        <a:p>
          <a:endParaRPr lang="cs-CZ"/>
        </a:p>
      </dgm:t>
    </dgm:pt>
    <dgm:pt modelId="{6049BE9C-CB4D-46E3-9917-74B5F76E02F2}" type="pres">
      <dgm:prSet presAssocID="{3F2DB121-67CC-4C24-9FDA-F6DB7C2501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4FB2F5-5328-4EA4-A8FE-CF39543C33B5}" type="pres">
      <dgm:prSet presAssocID="{A8309286-C961-4679-A682-BB230A26C9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CD234A-C0D9-40ED-853C-38527B5271A9}" type="presOf" srcId="{3F2DB121-67CC-4C24-9FDA-F6DB7C2501C7}" destId="{6049BE9C-CB4D-46E3-9917-74B5F76E02F2}" srcOrd="0" destOrd="0" presId="urn:microsoft.com/office/officeart/2005/8/layout/vList2"/>
    <dgm:cxn modelId="{D8B982B9-263C-4CBB-9D12-3E6E79C73287}" srcId="{3F2DB121-67CC-4C24-9FDA-F6DB7C2501C7}" destId="{A8309286-C961-4679-A682-BB230A26C9C9}" srcOrd="0" destOrd="0" parTransId="{6909457A-CF52-4B5B-BA72-FC783DB0156F}" sibTransId="{205BA4C7-2AF9-4E86-BCA6-9D5B539D73AE}"/>
    <dgm:cxn modelId="{45B5A879-BA37-4442-AFB8-4D4921A2D90B}" type="presOf" srcId="{A8309286-C961-4679-A682-BB230A26C9C9}" destId="{124FB2F5-5328-4EA4-A8FE-CF39543C33B5}" srcOrd="0" destOrd="0" presId="urn:microsoft.com/office/officeart/2005/8/layout/vList2"/>
    <dgm:cxn modelId="{B8D31A0B-B36E-450C-8CB9-D4123E106376}" type="presParOf" srcId="{6049BE9C-CB4D-46E3-9917-74B5F76E02F2}" destId="{124FB2F5-5328-4EA4-A8FE-CF39543C3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BCAFD9-92F8-44D1-93A7-92A57A5576BD}" type="doc">
      <dgm:prSet loTypeId="urn:microsoft.com/office/officeart/2005/8/layout/default" loCatId="list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74FAD05-DAEB-4386-8FFE-DC6341C1F5CC}">
      <dgm:prSet/>
      <dgm:spPr/>
      <dgm:t>
        <a:bodyPr/>
        <a:lstStyle/>
        <a:p>
          <a:pPr rtl="0"/>
          <a:r>
            <a:rPr lang="cs-CZ" dirty="0" smtClean="0"/>
            <a:t>Právo v literatuře</a:t>
          </a:r>
          <a:endParaRPr lang="cs-CZ" dirty="0"/>
        </a:p>
      </dgm:t>
    </dgm:pt>
    <dgm:pt modelId="{8D56DA98-A57A-487C-BA27-83DC26495F9D}" type="parTrans" cxnId="{4FD35765-2F70-4EC4-929C-C5A0E9AABF58}">
      <dgm:prSet/>
      <dgm:spPr/>
      <dgm:t>
        <a:bodyPr/>
        <a:lstStyle/>
        <a:p>
          <a:endParaRPr lang="cs-CZ"/>
        </a:p>
      </dgm:t>
    </dgm:pt>
    <dgm:pt modelId="{4DB9FD22-B899-4BF4-A2DB-6DDE9E270D4C}" type="sibTrans" cxnId="{4FD35765-2F70-4EC4-929C-C5A0E9AABF58}">
      <dgm:prSet/>
      <dgm:spPr/>
      <dgm:t>
        <a:bodyPr/>
        <a:lstStyle/>
        <a:p>
          <a:endParaRPr lang="cs-CZ"/>
        </a:p>
      </dgm:t>
    </dgm:pt>
    <dgm:pt modelId="{C98432D9-C67A-464B-AA27-F3E5DCDD42D2}">
      <dgm:prSet/>
      <dgm:spPr/>
      <dgm:t>
        <a:bodyPr/>
        <a:lstStyle/>
        <a:p>
          <a:pPr rtl="0"/>
          <a:r>
            <a:rPr lang="cs-CZ" dirty="0" smtClean="0"/>
            <a:t>Právo jako literatura</a:t>
          </a:r>
          <a:endParaRPr lang="cs-CZ" dirty="0"/>
        </a:p>
      </dgm:t>
    </dgm:pt>
    <dgm:pt modelId="{BE08CCC7-FC24-4562-8F03-C0EA49F7BFFF}" type="parTrans" cxnId="{561EC688-538E-4659-8CA9-292705F81CBA}">
      <dgm:prSet/>
      <dgm:spPr/>
      <dgm:t>
        <a:bodyPr/>
        <a:lstStyle/>
        <a:p>
          <a:endParaRPr lang="cs-CZ"/>
        </a:p>
      </dgm:t>
    </dgm:pt>
    <dgm:pt modelId="{A1038230-407A-4F7A-9A0B-58D009B48609}" type="sibTrans" cxnId="{561EC688-538E-4659-8CA9-292705F81CBA}">
      <dgm:prSet/>
      <dgm:spPr/>
      <dgm:t>
        <a:bodyPr/>
        <a:lstStyle/>
        <a:p>
          <a:endParaRPr lang="cs-CZ"/>
        </a:p>
      </dgm:t>
    </dgm:pt>
    <dgm:pt modelId="{3CC4F343-AFCE-4DE0-8277-094921860ED0}" type="pres">
      <dgm:prSet presAssocID="{19BCAFD9-92F8-44D1-93A7-92A57A5576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FA7FE0-F894-4276-80BC-1A39846197D9}" type="pres">
      <dgm:prSet presAssocID="{074FAD05-DAEB-4386-8FFE-DC6341C1F5C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485883-0A20-46D1-8745-7D6488AEB7FA}" type="pres">
      <dgm:prSet presAssocID="{4DB9FD22-B899-4BF4-A2DB-6DDE9E270D4C}" presName="sibTrans" presStyleCnt="0"/>
      <dgm:spPr/>
    </dgm:pt>
    <dgm:pt modelId="{D74DD89B-B246-4FDB-8410-9B21CF0F7D9F}" type="pres">
      <dgm:prSet presAssocID="{C98432D9-C67A-464B-AA27-F3E5DCDD42D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CBA18CE-39CD-4D37-A0D7-61AE19458F15}" type="presOf" srcId="{C98432D9-C67A-464B-AA27-F3E5DCDD42D2}" destId="{D74DD89B-B246-4FDB-8410-9B21CF0F7D9F}" srcOrd="0" destOrd="0" presId="urn:microsoft.com/office/officeart/2005/8/layout/default"/>
    <dgm:cxn modelId="{59481474-15F8-46C7-BA5D-E700AD933BF5}" type="presOf" srcId="{074FAD05-DAEB-4386-8FFE-DC6341C1F5CC}" destId="{C4FA7FE0-F894-4276-80BC-1A39846197D9}" srcOrd="0" destOrd="0" presId="urn:microsoft.com/office/officeart/2005/8/layout/default"/>
    <dgm:cxn modelId="{561EC688-538E-4659-8CA9-292705F81CBA}" srcId="{19BCAFD9-92F8-44D1-93A7-92A57A5576BD}" destId="{C98432D9-C67A-464B-AA27-F3E5DCDD42D2}" srcOrd="1" destOrd="0" parTransId="{BE08CCC7-FC24-4562-8F03-C0EA49F7BFFF}" sibTransId="{A1038230-407A-4F7A-9A0B-58D009B48609}"/>
    <dgm:cxn modelId="{42645163-1927-4719-8603-846E41B3BCE8}" type="presOf" srcId="{19BCAFD9-92F8-44D1-93A7-92A57A5576BD}" destId="{3CC4F343-AFCE-4DE0-8277-094921860ED0}" srcOrd="0" destOrd="0" presId="urn:microsoft.com/office/officeart/2005/8/layout/default"/>
    <dgm:cxn modelId="{4FD35765-2F70-4EC4-929C-C5A0E9AABF58}" srcId="{19BCAFD9-92F8-44D1-93A7-92A57A5576BD}" destId="{074FAD05-DAEB-4386-8FFE-DC6341C1F5CC}" srcOrd="0" destOrd="0" parTransId="{8D56DA98-A57A-487C-BA27-83DC26495F9D}" sibTransId="{4DB9FD22-B899-4BF4-A2DB-6DDE9E270D4C}"/>
    <dgm:cxn modelId="{A32573BF-5F41-4480-943A-C6471238C227}" type="presParOf" srcId="{3CC4F343-AFCE-4DE0-8277-094921860ED0}" destId="{C4FA7FE0-F894-4276-80BC-1A39846197D9}" srcOrd="0" destOrd="0" presId="urn:microsoft.com/office/officeart/2005/8/layout/default"/>
    <dgm:cxn modelId="{D0FABBF6-AA2E-4FE9-8418-DB93FCD42F89}" type="presParOf" srcId="{3CC4F343-AFCE-4DE0-8277-094921860ED0}" destId="{62485883-0A20-46D1-8745-7D6488AEB7FA}" srcOrd="1" destOrd="0" presId="urn:microsoft.com/office/officeart/2005/8/layout/default"/>
    <dgm:cxn modelId="{0E01A27C-A6DB-46DD-8E62-0D99FC69BC36}" type="presParOf" srcId="{3CC4F343-AFCE-4DE0-8277-094921860ED0}" destId="{D74DD89B-B246-4FDB-8410-9B21CF0F7D9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3168D-DB34-4E15-86AD-7E0B40B2E479}" type="doc">
      <dgm:prSet loTypeId="urn:microsoft.com/office/officeart/2005/8/layout/vList3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BDADE3E3-2129-4456-B59D-9EEBA010FB04}">
      <dgm:prSet/>
      <dgm:spPr/>
      <dgm:t>
        <a:bodyPr/>
        <a:lstStyle/>
        <a:p>
          <a:pPr rtl="0"/>
          <a:r>
            <a:rPr lang="cs-CZ" b="1" dirty="0" smtClean="0"/>
            <a:t>Kořeny hnutí – John Henry Wigmore (1863 – 1943)</a:t>
          </a:r>
          <a:endParaRPr lang="cs-CZ" b="1" dirty="0"/>
        </a:p>
      </dgm:t>
    </dgm:pt>
    <dgm:pt modelId="{04A49C59-605D-44A4-9DD8-777870836033}" type="parTrans" cxnId="{68BECD1E-EBB7-4EE4-BDF1-405666D5C649}">
      <dgm:prSet/>
      <dgm:spPr/>
      <dgm:t>
        <a:bodyPr/>
        <a:lstStyle/>
        <a:p>
          <a:endParaRPr lang="cs-CZ"/>
        </a:p>
      </dgm:t>
    </dgm:pt>
    <dgm:pt modelId="{34AA8BB0-184F-44CD-9513-D6E1C75A36B5}" type="sibTrans" cxnId="{68BECD1E-EBB7-4EE4-BDF1-405666D5C649}">
      <dgm:prSet/>
      <dgm:spPr/>
      <dgm:t>
        <a:bodyPr/>
        <a:lstStyle/>
        <a:p>
          <a:endParaRPr lang="cs-CZ"/>
        </a:p>
      </dgm:t>
    </dgm:pt>
    <dgm:pt modelId="{724F3898-D14E-4BE5-B26D-B53ED444EE67}" type="pres">
      <dgm:prSet presAssocID="{68B3168D-DB34-4E15-86AD-7E0B40B2E4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A62420-7BCF-4920-A6DC-2F7783F244F1}" type="pres">
      <dgm:prSet presAssocID="{BDADE3E3-2129-4456-B59D-9EEBA010FB04}" presName="composite" presStyleCnt="0"/>
      <dgm:spPr/>
    </dgm:pt>
    <dgm:pt modelId="{E8D2357D-644D-4C04-95CB-EC089C66C81E}" type="pres">
      <dgm:prSet presAssocID="{BDADE3E3-2129-4456-B59D-9EEBA010FB04}" presName="imgShp" presStyleLbl="fgImgPlace1" presStyleIdx="0" presStyleCnt="1" custLinFactX="-15575" custLinFactNeighborX="-100000" custLinFactNeighborY="-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C323A2-670C-406B-9625-5923B93FFE39}" type="pres">
      <dgm:prSet presAssocID="{BDADE3E3-2129-4456-B59D-9EEBA010FB04}" presName="txShp" presStyleLbl="node1" presStyleIdx="0" presStyleCnt="1" custScaleX="150376" custLinFactNeighborX="1279" custLinFactNeighborY="3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EE35BD-5E5C-4104-B700-1F7DEED73DAF}" type="presOf" srcId="{BDADE3E3-2129-4456-B59D-9EEBA010FB04}" destId="{6BC323A2-670C-406B-9625-5923B93FFE39}" srcOrd="0" destOrd="0" presId="urn:microsoft.com/office/officeart/2005/8/layout/vList3"/>
    <dgm:cxn modelId="{68BECD1E-EBB7-4EE4-BDF1-405666D5C649}" srcId="{68B3168D-DB34-4E15-86AD-7E0B40B2E479}" destId="{BDADE3E3-2129-4456-B59D-9EEBA010FB04}" srcOrd="0" destOrd="0" parTransId="{04A49C59-605D-44A4-9DD8-777870836033}" sibTransId="{34AA8BB0-184F-44CD-9513-D6E1C75A36B5}"/>
    <dgm:cxn modelId="{C265E18A-296A-4109-AF8C-13805CD9EB33}" type="presOf" srcId="{68B3168D-DB34-4E15-86AD-7E0B40B2E479}" destId="{724F3898-D14E-4BE5-B26D-B53ED444EE67}" srcOrd="0" destOrd="0" presId="urn:microsoft.com/office/officeart/2005/8/layout/vList3"/>
    <dgm:cxn modelId="{251CA788-93DB-4B20-89BA-F03C2AB76DFA}" type="presParOf" srcId="{724F3898-D14E-4BE5-B26D-B53ED444EE67}" destId="{4FA62420-7BCF-4920-A6DC-2F7783F244F1}" srcOrd="0" destOrd="0" presId="urn:microsoft.com/office/officeart/2005/8/layout/vList3"/>
    <dgm:cxn modelId="{B61FE283-7387-40AE-8A24-6DB81D844A33}" type="presParOf" srcId="{4FA62420-7BCF-4920-A6DC-2F7783F244F1}" destId="{E8D2357D-644D-4C04-95CB-EC089C66C81E}" srcOrd="0" destOrd="0" presId="urn:microsoft.com/office/officeart/2005/8/layout/vList3"/>
    <dgm:cxn modelId="{25CC33A9-EDED-40FF-ACE5-53D9E844B719}" type="presParOf" srcId="{4FA62420-7BCF-4920-A6DC-2F7783F244F1}" destId="{6BC323A2-670C-406B-9625-5923B93FFE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AFDCD-0838-48EF-A251-F153897B6641}" type="doc">
      <dgm:prSet loTypeId="urn:microsoft.com/office/officeart/2005/8/layout/default" loCatId="list" qsTypeId="urn:microsoft.com/office/officeart/2005/8/quickstyle/simple1#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725ABD13-5CAF-4EDF-ADF6-476AFEF81CAC}">
      <dgm:prSet custT="1"/>
      <dgm:spPr/>
      <dgm:t>
        <a:bodyPr/>
        <a:lstStyle/>
        <a:p>
          <a:pPr algn="l" rtl="0"/>
          <a:r>
            <a:rPr lang="cs-CZ" sz="2800" spc="0" dirty="0" smtClean="0"/>
            <a:t>(A) Romány, ve kterých je popsána nějaká soudní scéna – včetně obratného křížového výslechu</a:t>
          </a:r>
          <a:endParaRPr lang="cs-CZ" sz="2800" spc="0" dirty="0"/>
        </a:p>
      </dgm:t>
    </dgm:pt>
    <dgm:pt modelId="{7912DE7A-9168-440C-9594-3F24D190823D}" type="parTrans" cxnId="{7F25BDD9-C98B-4706-8361-52214F8473A6}">
      <dgm:prSet/>
      <dgm:spPr/>
      <dgm:t>
        <a:bodyPr/>
        <a:lstStyle/>
        <a:p>
          <a:endParaRPr lang="cs-CZ"/>
        </a:p>
      </dgm:t>
    </dgm:pt>
    <dgm:pt modelId="{F07C292C-E83C-475E-8497-9A520D451076}" type="sibTrans" cxnId="{7F25BDD9-C98B-4706-8361-52214F8473A6}">
      <dgm:prSet/>
      <dgm:spPr/>
      <dgm:t>
        <a:bodyPr/>
        <a:lstStyle/>
        <a:p>
          <a:endParaRPr lang="cs-CZ"/>
        </a:p>
      </dgm:t>
    </dgm:pt>
    <dgm:pt modelId="{A65E8527-788E-41AD-B5CF-76CC203696FC}">
      <dgm:prSet custT="1"/>
      <dgm:spPr/>
      <dgm:t>
        <a:bodyPr/>
        <a:lstStyle/>
        <a:p>
          <a:pPr algn="r" rtl="0"/>
          <a:r>
            <a:rPr lang="cs-CZ" sz="2400" dirty="0" smtClean="0"/>
            <a:t>(B) Romány, s charakteristickým popisem rysů právníků nebo soudců, případně představují způsoby profesního života</a:t>
          </a:r>
          <a:r>
            <a:rPr lang="cs-CZ" sz="2300" dirty="0" smtClean="0"/>
            <a:t>;</a:t>
          </a:r>
          <a:endParaRPr lang="cs-CZ" sz="2300" dirty="0"/>
        </a:p>
      </dgm:t>
    </dgm:pt>
    <dgm:pt modelId="{7FBDB699-472B-4718-AF6F-18A2B0EBA8D6}" type="parTrans" cxnId="{9D7D721B-C763-4CD2-BAEA-5ECCCDF7E92A}">
      <dgm:prSet/>
      <dgm:spPr/>
      <dgm:t>
        <a:bodyPr/>
        <a:lstStyle/>
        <a:p>
          <a:endParaRPr lang="cs-CZ"/>
        </a:p>
      </dgm:t>
    </dgm:pt>
    <dgm:pt modelId="{90E1FCB7-B03A-4B1F-8546-26CA70113D13}" type="sibTrans" cxnId="{9D7D721B-C763-4CD2-BAEA-5ECCCDF7E92A}">
      <dgm:prSet/>
      <dgm:spPr/>
      <dgm:t>
        <a:bodyPr/>
        <a:lstStyle/>
        <a:p>
          <a:endParaRPr lang="cs-CZ"/>
        </a:p>
      </dgm:t>
    </dgm:pt>
    <dgm:pt modelId="{3E2690BD-5A61-422B-8986-4219BA4E4FA0}">
      <dgm:prSet/>
      <dgm:spPr/>
      <dgm:t>
        <a:bodyPr/>
        <a:lstStyle/>
        <a:p>
          <a:pPr algn="l" rtl="0"/>
          <a:r>
            <a:rPr lang="cs-CZ" dirty="0" smtClean="0"/>
            <a:t>(C) Romány, ve kterých jsou vykresleny právní metody v případě vyšetřování, stíhání nebo trestání zločinů; a</a:t>
          </a:r>
          <a:endParaRPr lang="cs-CZ" dirty="0"/>
        </a:p>
      </dgm:t>
    </dgm:pt>
    <dgm:pt modelId="{FE868385-254E-4635-BF87-0BC24A89BA0E}" type="parTrans" cxnId="{F242A371-0630-45CB-862F-18168DF8391C}">
      <dgm:prSet/>
      <dgm:spPr/>
      <dgm:t>
        <a:bodyPr/>
        <a:lstStyle/>
        <a:p>
          <a:endParaRPr lang="cs-CZ"/>
        </a:p>
      </dgm:t>
    </dgm:pt>
    <dgm:pt modelId="{F4E86BB9-3C80-48D2-99DB-855A8A06A5AE}" type="sibTrans" cxnId="{F242A371-0630-45CB-862F-18168DF8391C}">
      <dgm:prSet/>
      <dgm:spPr/>
      <dgm:t>
        <a:bodyPr/>
        <a:lstStyle/>
        <a:p>
          <a:endParaRPr lang="cs-CZ"/>
        </a:p>
      </dgm:t>
    </dgm:pt>
    <dgm:pt modelId="{C42C6CF5-DDDA-4E47-A8D2-90486B63A8BF}">
      <dgm:prSet/>
      <dgm:spPr/>
      <dgm:t>
        <a:bodyPr/>
        <a:lstStyle/>
        <a:p>
          <a:pPr algn="r" rtl="0"/>
          <a:r>
            <a:rPr lang="cs-CZ" dirty="0" smtClean="0"/>
            <a:t>(D) Romány, ve kterých do zápletky vstupuje smysl práva ovlivňující subjektivní práva či jednání osob.</a:t>
          </a:r>
          <a:endParaRPr lang="cs-CZ" dirty="0"/>
        </a:p>
      </dgm:t>
    </dgm:pt>
    <dgm:pt modelId="{DFF369FB-94FE-471C-8988-E30A9EBEF469}" type="parTrans" cxnId="{E3BED726-A025-4ED7-ABBE-564AD4154F5B}">
      <dgm:prSet/>
      <dgm:spPr/>
      <dgm:t>
        <a:bodyPr/>
        <a:lstStyle/>
        <a:p>
          <a:endParaRPr lang="cs-CZ"/>
        </a:p>
      </dgm:t>
    </dgm:pt>
    <dgm:pt modelId="{FB87C104-6202-40D9-84E8-05E1192A4A9D}" type="sibTrans" cxnId="{E3BED726-A025-4ED7-ABBE-564AD4154F5B}">
      <dgm:prSet/>
      <dgm:spPr/>
      <dgm:t>
        <a:bodyPr/>
        <a:lstStyle/>
        <a:p>
          <a:endParaRPr lang="cs-CZ"/>
        </a:p>
      </dgm:t>
    </dgm:pt>
    <dgm:pt modelId="{9570F49E-05F1-4F54-815E-48498592A912}" type="pres">
      <dgm:prSet presAssocID="{83DAFDCD-0838-48EF-A251-F153897B66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AB627A-C849-4E45-9088-7E7AA242D3BC}" type="pres">
      <dgm:prSet presAssocID="{725ABD13-5CAF-4EDF-ADF6-476AFEF81C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C58156-D6EB-4F56-9237-D529B90FC7B8}" type="pres">
      <dgm:prSet presAssocID="{F07C292C-E83C-475E-8497-9A520D451076}" presName="sibTrans" presStyleCnt="0"/>
      <dgm:spPr/>
    </dgm:pt>
    <dgm:pt modelId="{0D83D55B-C307-439B-A8E5-0C498E4B3080}" type="pres">
      <dgm:prSet presAssocID="{A65E8527-788E-41AD-B5CF-76CC203696F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35777A-5154-45EE-A758-45073ECEFD76}" type="pres">
      <dgm:prSet presAssocID="{90E1FCB7-B03A-4B1F-8546-26CA70113D13}" presName="sibTrans" presStyleCnt="0"/>
      <dgm:spPr/>
    </dgm:pt>
    <dgm:pt modelId="{06A45844-65E1-404A-AFBB-360FF2D74F7D}" type="pres">
      <dgm:prSet presAssocID="{3E2690BD-5A61-422B-8986-4219BA4E4FA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95CF93-6129-4CEF-BDB0-44E23E204020}" type="pres">
      <dgm:prSet presAssocID="{F4E86BB9-3C80-48D2-99DB-855A8A06A5AE}" presName="sibTrans" presStyleCnt="0"/>
      <dgm:spPr/>
    </dgm:pt>
    <dgm:pt modelId="{CF50959B-EBF8-4F3D-B4E5-ED5A698C03FE}" type="pres">
      <dgm:prSet presAssocID="{C42C6CF5-DDDA-4E47-A8D2-90486B63A8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42A371-0630-45CB-862F-18168DF8391C}" srcId="{83DAFDCD-0838-48EF-A251-F153897B6641}" destId="{3E2690BD-5A61-422B-8986-4219BA4E4FA0}" srcOrd="2" destOrd="0" parTransId="{FE868385-254E-4635-BF87-0BC24A89BA0E}" sibTransId="{F4E86BB9-3C80-48D2-99DB-855A8A06A5AE}"/>
    <dgm:cxn modelId="{F9718DEC-7925-4F61-A54D-E48B47093DCE}" type="presOf" srcId="{725ABD13-5CAF-4EDF-ADF6-476AFEF81CAC}" destId="{14AB627A-C849-4E45-9088-7E7AA242D3BC}" srcOrd="0" destOrd="0" presId="urn:microsoft.com/office/officeart/2005/8/layout/default"/>
    <dgm:cxn modelId="{9A25C157-E5C7-41CE-9CC0-46E92D5AEE09}" type="presOf" srcId="{83DAFDCD-0838-48EF-A251-F153897B6641}" destId="{9570F49E-05F1-4F54-815E-48498592A912}" srcOrd="0" destOrd="0" presId="urn:microsoft.com/office/officeart/2005/8/layout/default"/>
    <dgm:cxn modelId="{9D7D721B-C763-4CD2-BAEA-5ECCCDF7E92A}" srcId="{83DAFDCD-0838-48EF-A251-F153897B6641}" destId="{A65E8527-788E-41AD-B5CF-76CC203696FC}" srcOrd="1" destOrd="0" parTransId="{7FBDB699-472B-4718-AF6F-18A2B0EBA8D6}" sibTransId="{90E1FCB7-B03A-4B1F-8546-26CA70113D13}"/>
    <dgm:cxn modelId="{842FADA9-9659-4536-90FD-4B9A59C9416B}" type="presOf" srcId="{3E2690BD-5A61-422B-8986-4219BA4E4FA0}" destId="{06A45844-65E1-404A-AFBB-360FF2D74F7D}" srcOrd="0" destOrd="0" presId="urn:microsoft.com/office/officeart/2005/8/layout/default"/>
    <dgm:cxn modelId="{E3BED726-A025-4ED7-ABBE-564AD4154F5B}" srcId="{83DAFDCD-0838-48EF-A251-F153897B6641}" destId="{C42C6CF5-DDDA-4E47-A8D2-90486B63A8BF}" srcOrd="3" destOrd="0" parTransId="{DFF369FB-94FE-471C-8988-E30A9EBEF469}" sibTransId="{FB87C104-6202-40D9-84E8-05E1192A4A9D}"/>
    <dgm:cxn modelId="{7F25BDD9-C98B-4706-8361-52214F8473A6}" srcId="{83DAFDCD-0838-48EF-A251-F153897B6641}" destId="{725ABD13-5CAF-4EDF-ADF6-476AFEF81CAC}" srcOrd="0" destOrd="0" parTransId="{7912DE7A-9168-440C-9594-3F24D190823D}" sibTransId="{F07C292C-E83C-475E-8497-9A520D451076}"/>
    <dgm:cxn modelId="{6DDA4CF4-4328-41D4-BA36-012F790C149F}" type="presOf" srcId="{C42C6CF5-DDDA-4E47-A8D2-90486B63A8BF}" destId="{CF50959B-EBF8-4F3D-B4E5-ED5A698C03FE}" srcOrd="0" destOrd="0" presId="urn:microsoft.com/office/officeart/2005/8/layout/default"/>
    <dgm:cxn modelId="{DD4E3868-B332-4BCF-ADCD-21BE74DAD6F3}" type="presOf" srcId="{A65E8527-788E-41AD-B5CF-76CC203696FC}" destId="{0D83D55B-C307-439B-A8E5-0C498E4B3080}" srcOrd="0" destOrd="0" presId="urn:microsoft.com/office/officeart/2005/8/layout/default"/>
    <dgm:cxn modelId="{8D0627C3-2F74-467E-AA51-1B012AE86989}" type="presParOf" srcId="{9570F49E-05F1-4F54-815E-48498592A912}" destId="{14AB627A-C849-4E45-9088-7E7AA242D3BC}" srcOrd="0" destOrd="0" presId="urn:microsoft.com/office/officeart/2005/8/layout/default"/>
    <dgm:cxn modelId="{4B871AC5-A512-41A0-9DE0-B03DE3FCBCCD}" type="presParOf" srcId="{9570F49E-05F1-4F54-815E-48498592A912}" destId="{21C58156-D6EB-4F56-9237-D529B90FC7B8}" srcOrd="1" destOrd="0" presId="urn:microsoft.com/office/officeart/2005/8/layout/default"/>
    <dgm:cxn modelId="{776D544B-CB04-4D18-8D50-FE9F6D7AC433}" type="presParOf" srcId="{9570F49E-05F1-4F54-815E-48498592A912}" destId="{0D83D55B-C307-439B-A8E5-0C498E4B3080}" srcOrd="2" destOrd="0" presId="urn:microsoft.com/office/officeart/2005/8/layout/default"/>
    <dgm:cxn modelId="{7BFA8F00-4DF8-4085-84DE-5EB455879C41}" type="presParOf" srcId="{9570F49E-05F1-4F54-815E-48498592A912}" destId="{AF35777A-5154-45EE-A758-45073ECEFD76}" srcOrd="3" destOrd="0" presId="urn:microsoft.com/office/officeart/2005/8/layout/default"/>
    <dgm:cxn modelId="{946BC736-04ED-40E4-B8EC-54BE153CC92E}" type="presParOf" srcId="{9570F49E-05F1-4F54-815E-48498592A912}" destId="{06A45844-65E1-404A-AFBB-360FF2D74F7D}" srcOrd="4" destOrd="0" presId="urn:microsoft.com/office/officeart/2005/8/layout/default"/>
    <dgm:cxn modelId="{28565083-C3E6-432F-A90D-D01AE05E0EDD}" type="presParOf" srcId="{9570F49E-05F1-4F54-815E-48498592A912}" destId="{7995CF93-6129-4CEF-BDB0-44E23E204020}" srcOrd="5" destOrd="0" presId="urn:microsoft.com/office/officeart/2005/8/layout/default"/>
    <dgm:cxn modelId="{BBE661E9-93C5-41F1-A073-7954DE518CFD}" type="presParOf" srcId="{9570F49E-05F1-4F54-815E-48498592A912}" destId="{CF50959B-EBF8-4F3D-B4E5-ED5A698C03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FEF9A-F6F1-4F77-AD19-09C67FE12030}" type="doc">
      <dgm:prSet loTypeId="urn:microsoft.com/office/officeart/2005/8/layout/vList2" loCatId="list" qsTypeId="urn:microsoft.com/office/officeart/2005/8/quickstyle/simple1#3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808BDF4C-2C61-4467-BF0E-3147291CD0C3}">
      <dgm:prSet/>
      <dgm:spPr/>
      <dgm:t>
        <a:bodyPr/>
        <a:lstStyle/>
        <a:p>
          <a:pPr rtl="0"/>
          <a:r>
            <a:rPr lang="cs-CZ" dirty="0" smtClean="0"/>
            <a:t>A</a:t>
          </a:r>
          <a:endParaRPr lang="cs-CZ" dirty="0"/>
        </a:p>
      </dgm:t>
    </dgm:pt>
    <dgm:pt modelId="{64B4A5FB-0AA4-40B0-A7CA-BA44650024E0}" type="parTrans" cxnId="{92E1544D-6F20-4C9A-A69D-0EBEF8FC8B99}">
      <dgm:prSet/>
      <dgm:spPr/>
      <dgm:t>
        <a:bodyPr/>
        <a:lstStyle/>
        <a:p>
          <a:endParaRPr lang="cs-CZ"/>
        </a:p>
      </dgm:t>
    </dgm:pt>
    <dgm:pt modelId="{ABAE80A1-CB4C-41A3-B790-822A48933D3F}" type="sibTrans" cxnId="{92E1544D-6F20-4C9A-A69D-0EBEF8FC8B99}">
      <dgm:prSet/>
      <dgm:spPr/>
      <dgm:t>
        <a:bodyPr/>
        <a:lstStyle/>
        <a:p>
          <a:endParaRPr lang="cs-CZ"/>
        </a:p>
      </dgm:t>
    </dgm:pt>
    <dgm:pt modelId="{606B58D4-46F9-40B5-AD89-BD9729D544B5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smtClean="0"/>
            <a:t>A. Dumas – Hrabě </a:t>
          </a:r>
          <a:r>
            <a:rPr lang="cs-CZ" sz="1400" dirty="0" err="1" smtClean="0"/>
            <a:t>Monte</a:t>
          </a:r>
          <a:r>
            <a:rPr lang="cs-CZ" sz="1400" dirty="0" smtClean="0"/>
            <a:t> </a:t>
          </a:r>
          <a:r>
            <a:rPr lang="cs-CZ" sz="1400" dirty="0" err="1" smtClean="0"/>
            <a:t>Christo</a:t>
          </a:r>
          <a:endParaRPr lang="cs-CZ" sz="1400" dirty="0"/>
        </a:p>
      </dgm:t>
    </dgm:pt>
    <dgm:pt modelId="{4D99CAB3-FD18-4C9C-9E46-BA3462DCE72D}" type="parTrans" cxnId="{118EA29A-48A1-478B-BD40-1C00C24F2404}">
      <dgm:prSet/>
      <dgm:spPr/>
      <dgm:t>
        <a:bodyPr/>
        <a:lstStyle/>
        <a:p>
          <a:endParaRPr lang="cs-CZ"/>
        </a:p>
      </dgm:t>
    </dgm:pt>
    <dgm:pt modelId="{00E1DF6D-AE1A-4C7A-81A7-4F929B92A659}" type="sibTrans" cxnId="{118EA29A-48A1-478B-BD40-1C00C24F2404}">
      <dgm:prSet/>
      <dgm:spPr/>
      <dgm:t>
        <a:bodyPr/>
        <a:lstStyle/>
        <a:p>
          <a:endParaRPr lang="cs-CZ"/>
        </a:p>
      </dgm:t>
    </dgm:pt>
    <dgm:pt modelId="{385133C5-DB44-411B-84D4-A4B6791BD176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smtClean="0"/>
            <a:t>V. Hugo – Bídníci</a:t>
          </a:r>
          <a:endParaRPr lang="cs-CZ" sz="1400" dirty="0"/>
        </a:p>
      </dgm:t>
    </dgm:pt>
    <dgm:pt modelId="{D7DBDB12-1260-4560-B782-F65914531626}" type="parTrans" cxnId="{74208B1B-87E2-45E1-B60F-47D07605E4E0}">
      <dgm:prSet/>
      <dgm:spPr/>
      <dgm:t>
        <a:bodyPr/>
        <a:lstStyle/>
        <a:p>
          <a:endParaRPr lang="cs-CZ"/>
        </a:p>
      </dgm:t>
    </dgm:pt>
    <dgm:pt modelId="{6B50E293-C7B4-4D15-9510-4209E3C132FA}" type="sibTrans" cxnId="{74208B1B-87E2-45E1-B60F-47D07605E4E0}">
      <dgm:prSet/>
      <dgm:spPr/>
      <dgm:t>
        <a:bodyPr/>
        <a:lstStyle/>
        <a:p>
          <a:endParaRPr lang="cs-CZ"/>
        </a:p>
      </dgm:t>
    </dgm:pt>
    <dgm:pt modelId="{95396C22-2E3E-497B-91B9-56B4C0041FED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F. Kafka – Proces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57BD4AD3-E763-4243-937B-206E8282EC61}" type="parTrans" cxnId="{C3C68416-3B05-4F60-8CB9-9CEF360C67C6}">
      <dgm:prSet/>
      <dgm:spPr/>
      <dgm:t>
        <a:bodyPr/>
        <a:lstStyle/>
        <a:p>
          <a:endParaRPr lang="cs-CZ"/>
        </a:p>
      </dgm:t>
    </dgm:pt>
    <dgm:pt modelId="{71ED1F2B-5CFD-47F5-9A0B-1DB01DD96ABD}" type="sibTrans" cxnId="{C3C68416-3B05-4F60-8CB9-9CEF360C67C6}">
      <dgm:prSet/>
      <dgm:spPr/>
      <dgm:t>
        <a:bodyPr/>
        <a:lstStyle/>
        <a:p>
          <a:endParaRPr lang="cs-CZ"/>
        </a:p>
      </dgm:t>
    </dgm:pt>
    <dgm:pt modelId="{F7AE68ED-5C91-4C6C-9E94-45DD819B0DB1}">
      <dgm:prSet custT="1"/>
      <dgm:spPr>
        <a:ln>
          <a:noFill/>
        </a:ln>
      </dgm:spPr>
      <dgm:t>
        <a:bodyPr/>
        <a:lstStyle/>
        <a:p>
          <a:pPr rtl="0"/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F.M.Dostojevskij</a:t>
          </a:r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 – Bratři </a:t>
          </a:r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Karamazovi</a:t>
          </a:r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 (Zločin a trest)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FF17E698-D962-47C0-A56F-C5515B52A235}" type="parTrans" cxnId="{EC6AF1F5-1205-49C1-8488-C39CACB7A088}">
      <dgm:prSet/>
      <dgm:spPr/>
      <dgm:t>
        <a:bodyPr/>
        <a:lstStyle/>
        <a:p>
          <a:endParaRPr lang="cs-CZ"/>
        </a:p>
      </dgm:t>
    </dgm:pt>
    <dgm:pt modelId="{31B22C77-C203-422B-A114-1C7D5D4C4B9D}" type="sibTrans" cxnId="{EC6AF1F5-1205-49C1-8488-C39CACB7A088}">
      <dgm:prSet/>
      <dgm:spPr/>
      <dgm:t>
        <a:bodyPr/>
        <a:lstStyle/>
        <a:p>
          <a:endParaRPr lang="cs-CZ"/>
        </a:p>
      </dgm:t>
    </dgm:pt>
    <dgm:pt modelId="{48F02358-EEEF-49DD-BD81-446ECCA8016B}">
      <dgm:prSet/>
      <dgm:spPr/>
      <dgm:t>
        <a:bodyPr/>
        <a:lstStyle/>
        <a:p>
          <a:pPr rtl="0"/>
          <a:r>
            <a:rPr lang="cs-CZ" dirty="0" smtClean="0"/>
            <a:t>B</a:t>
          </a:r>
          <a:endParaRPr lang="cs-CZ" dirty="0"/>
        </a:p>
      </dgm:t>
    </dgm:pt>
    <dgm:pt modelId="{AFEC688F-B461-417B-992B-A494F06EE8A1}" type="parTrans" cxnId="{1CBEA2AC-EBD3-4E4D-AACB-F7CDCD59E4B5}">
      <dgm:prSet/>
      <dgm:spPr/>
      <dgm:t>
        <a:bodyPr/>
        <a:lstStyle/>
        <a:p>
          <a:endParaRPr lang="cs-CZ"/>
        </a:p>
      </dgm:t>
    </dgm:pt>
    <dgm:pt modelId="{56C41A98-6596-4992-82B2-79F57A1FDECA}" type="sibTrans" cxnId="{1CBEA2AC-EBD3-4E4D-AACB-F7CDCD59E4B5}">
      <dgm:prSet/>
      <dgm:spPr/>
      <dgm:t>
        <a:bodyPr/>
        <a:lstStyle/>
        <a:p>
          <a:endParaRPr lang="cs-CZ"/>
        </a:p>
      </dgm:t>
    </dgm:pt>
    <dgm:pt modelId="{CF08549F-8946-4A02-ABCC-CFE2C02AEC7F}">
      <dgm:prSet custT="1"/>
      <dgm:spPr/>
      <dgm:t>
        <a:bodyPr/>
        <a:lstStyle/>
        <a:p>
          <a:pPr rtl="0"/>
          <a:r>
            <a:rPr lang="cs-CZ" sz="1400" dirty="0" smtClean="0"/>
            <a:t>Ch. Dickens – Kronika </a:t>
          </a:r>
          <a:r>
            <a:rPr lang="cs-CZ" sz="1400" dirty="0" err="1" smtClean="0"/>
            <a:t>Pickwickova</a:t>
          </a:r>
          <a:r>
            <a:rPr lang="cs-CZ" sz="1400" dirty="0" smtClean="0"/>
            <a:t> Klubu</a:t>
          </a:r>
          <a:endParaRPr lang="cs-CZ" sz="1400" dirty="0"/>
        </a:p>
      </dgm:t>
    </dgm:pt>
    <dgm:pt modelId="{95DB0068-8D93-4FFD-BE0F-77138584BABA}" type="parTrans" cxnId="{9653DBF6-ECA9-47CB-B344-C7B4041A55BF}">
      <dgm:prSet/>
      <dgm:spPr/>
      <dgm:t>
        <a:bodyPr/>
        <a:lstStyle/>
        <a:p>
          <a:endParaRPr lang="cs-CZ"/>
        </a:p>
      </dgm:t>
    </dgm:pt>
    <dgm:pt modelId="{B04E71E4-B2AE-48B0-8A89-E1D5BBEB817C}" type="sibTrans" cxnId="{9653DBF6-ECA9-47CB-B344-C7B4041A55BF}">
      <dgm:prSet/>
      <dgm:spPr/>
      <dgm:t>
        <a:bodyPr/>
        <a:lstStyle/>
        <a:p>
          <a:endParaRPr lang="cs-CZ"/>
        </a:p>
      </dgm:t>
    </dgm:pt>
    <dgm:pt modelId="{2E9D769D-6859-4B2B-A2A6-1697C58A16C8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W. Shakespeare – Hamlet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EFE5F5B8-B5C9-4136-9F32-E2BC27BF22D5}" type="parTrans" cxnId="{D6A4F8B4-1671-4006-8340-CFA53451ED0D}">
      <dgm:prSet/>
      <dgm:spPr/>
      <dgm:t>
        <a:bodyPr/>
        <a:lstStyle/>
        <a:p>
          <a:endParaRPr lang="cs-CZ"/>
        </a:p>
      </dgm:t>
    </dgm:pt>
    <dgm:pt modelId="{9F7DDB89-2DA3-49B4-B880-8F8FFAE0F8B8}" type="sibTrans" cxnId="{D6A4F8B4-1671-4006-8340-CFA53451ED0D}">
      <dgm:prSet/>
      <dgm:spPr/>
      <dgm:t>
        <a:bodyPr/>
        <a:lstStyle/>
        <a:p>
          <a:endParaRPr lang="cs-CZ"/>
        </a:p>
      </dgm:t>
    </dgm:pt>
    <dgm:pt modelId="{9067C08C-6DDE-4B80-9A1F-505A94BE8FF7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A. </a:t>
          </a:r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Camus</a:t>
          </a:r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 - Pád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A204C4DE-5577-46A2-8881-AE4C59BD4B08}" type="parTrans" cxnId="{7DFBB731-DC20-4555-B373-A622EC1B7685}">
      <dgm:prSet/>
      <dgm:spPr/>
      <dgm:t>
        <a:bodyPr/>
        <a:lstStyle/>
        <a:p>
          <a:endParaRPr lang="cs-CZ"/>
        </a:p>
      </dgm:t>
    </dgm:pt>
    <dgm:pt modelId="{51136A04-9500-4FF6-AF31-4BBA49E5A871}" type="sibTrans" cxnId="{7DFBB731-DC20-4555-B373-A622EC1B7685}">
      <dgm:prSet/>
      <dgm:spPr/>
      <dgm:t>
        <a:bodyPr/>
        <a:lstStyle/>
        <a:p>
          <a:endParaRPr lang="cs-CZ"/>
        </a:p>
      </dgm:t>
    </dgm:pt>
    <dgm:pt modelId="{DC25782E-F836-4534-8E94-81B8B00036AF}">
      <dgm:prSet/>
      <dgm:spPr/>
      <dgm:t>
        <a:bodyPr/>
        <a:lstStyle/>
        <a:p>
          <a:pPr rtl="0"/>
          <a:r>
            <a:rPr lang="cs-CZ" dirty="0" smtClean="0"/>
            <a:t>C</a:t>
          </a:r>
          <a:endParaRPr lang="cs-CZ" dirty="0"/>
        </a:p>
      </dgm:t>
    </dgm:pt>
    <dgm:pt modelId="{BD7E0C56-4ED4-49CF-AF98-B21A37633499}" type="parTrans" cxnId="{247FA01E-0D60-4762-80A9-28C17345A0C0}">
      <dgm:prSet/>
      <dgm:spPr/>
      <dgm:t>
        <a:bodyPr/>
        <a:lstStyle/>
        <a:p>
          <a:endParaRPr lang="cs-CZ"/>
        </a:p>
      </dgm:t>
    </dgm:pt>
    <dgm:pt modelId="{42EF5CBF-1104-479E-BB66-CCE0B5116CE8}" type="sibTrans" cxnId="{247FA01E-0D60-4762-80A9-28C17345A0C0}">
      <dgm:prSet/>
      <dgm:spPr/>
      <dgm:t>
        <a:bodyPr/>
        <a:lstStyle/>
        <a:p>
          <a:endParaRPr lang="cs-CZ"/>
        </a:p>
      </dgm:t>
    </dgm:pt>
    <dgm:pt modelId="{BCDE7427-48FB-432E-8444-51D11662AEAF}">
      <dgm:prSet custT="1"/>
      <dgm:spPr/>
      <dgm:t>
        <a:bodyPr/>
        <a:lstStyle/>
        <a:p>
          <a:pPr rtl="0"/>
          <a:r>
            <a:rPr lang="cs-CZ" sz="1400" dirty="0" smtClean="0"/>
            <a:t>Alexandr Dumas – Hrabě </a:t>
          </a:r>
          <a:r>
            <a:rPr lang="cs-CZ" sz="1400" dirty="0" err="1" smtClean="0"/>
            <a:t>Monte</a:t>
          </a:r>
          <a:r>
            <a:rPr lang="cs-CZ" sz="1400" dirty="0" smtClean="0"/>
            <a:t> </a:t>
          </a:r>
          <a:r>
            <a:rPr lang="cs-CZ" sz="1400" dirty="0" err="1" smtClean="0"/>
            <a:t>Christo</a:t>
          </a:r>
          <a:endParaRPr lang="cs-CZ" sz="1400" dirty="0"/>
        </a:p>
      </dgm:t>
    </dgm:pt>
    <dgm:pt modelId="{706E8DC6-937D-4FF6-8D5C-97E523A5F90F}" type="parTrans" cxnId="{CDE02AB1-3244-4130-B198-9CA434583D1B}">
      <dgm:prSet/>
      <dgm:spPr/>
      <dgm:t>
        <a:bodyPr/>
        <a:lstStyle/>
        <a:p>
          <a:endParaRPr lang="cs-CZ"/>
        </a:p>
      </dgm:t>
    </dgm:pt>
    <dgm:pt modelId="{A6570F3E-0833-4EB4-AEDF-697056FF1507}" type="sibTrans" cxnId="{CDE02AB1-3244-4130-B198-9CA434583D1B}">
      <dgm:prSet/>
      <dgm:spPr/>
      <dgm:t>
        <a:bodyPr/>
        <a:lstStyle/>
        <a:p>
          <a:endParaRPr lang="cs-CZ"/>
        </a:p>
      </dgm:t>
    </dgm:pt>
    <dgm:pt modelId="{961554F1-77E1-428F-943E-C61D45F1B160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W. Shakespeare – Král </a:t>
          </a:r>
          <a:r>
            <a:rPr lang="cs-CZ" sz="1400" dirty="0" err="1" smtClean="0">
              <a:solidFill>
                <a:schemeClr val="accent5">
                  <a:lumMod val="75000"/>
                </a:schemeClr>
              </a:solidFill>
            </a:rPr>
            <a:t>Lear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99B6F23E-9844-42D5-A991-CCD00E80FC60}" type="parTrans" cxnId="{7FB81797-D309-4050-BFC6-A7CFF16AAA7F}">
      <dgm:prSet/>
      <dgm:spPr/>
      <dgm:t>
        <a:bodyPr/>
        <a:lstStyle/>
        <a:p>
          <a:endParaRPr lang="cs-CZ"/>
        </a:p>
      </dgm:t>
    </dgm:pt>
    <dgm:pt modelId="{EB7F81E7-E4CD-4B32-B64C-63F7A5F24533}" type="sibTrans" cxnId="{7FB81797-D309-4050-BFC6-A7CFF16AAA7F}">
      <dgm:prSet/>
      <dgm:spPr/>
      <dgm:t>
        <a:bodyPr/>
        <a:lstStyle/>
        <a:p>
          <a:endParaRPr lang="cs-CZ"/>
        </a:p>
      </dgm:t>
    </dgm:pt>
    <dgm:pt modelId="{5DCA4E9D-DFF0-4284-B940-FC7EDE193ED5}">
      <dgm:prSet/>
      <dgm:spPr/>
      <dgm:t>
        <a:bodyPr/>
        <a:lstStyle/>
        <a:p>
          <a:pPr rtl="0"/>
          <a:r>
            <a:rPr lang="cs-CZ" dirty="0" smtClean="0"/>
            <a:t>D</a:t>
          </a:r>
          <a:endParaRPr lang="cs-CZ" dirty="0"/>
        </a:p>
      </dgm:t>
    </dgm:pt>
    <dgm:pt modelId="{3ACCB608-778D-40C0-87EB-BEA43142209C}" type="parTrans" cxnId="{F7FAF650-7A70-4581-ABE6-2C0FEA51A29D}">
      <dgm:prSet/>
      <dgm:spPr/>
      <dgm:t>
        <a:bodyPr/>
        <a:lstStyle/>
        <a:p>
          <a:endParaRPr lang="cs-CZ"/>
        </a:p>
      </dgm:t>
    </dgm:pt>
    <dgm:pt modelId="{0C30A657-AA89-4114-BFF9-C554EDFE6EC3}" type="sibTrans" cxnId="{F7FAF650-7A70-4581-ABE6-2C0FEA51A29D}">
      <dgm:prSet/>
      <dgm:spPr/>
      <dgm:t>
        <a:bodyPr/>
        <a:lstStyle/>
        <a:p>
          <a:endParaRPr lang="cs-CZ"/>
        </a:p>
      </dgm:t>
    </dgm:pt>
    <dgm:pt modelId="{79833FA1-2FAA-4A88-8A21-640639D3A743}">
      <dgm:prSet custT="1"/>
      <dgm:spPr/>
      <dgm:t>
        <a:bodyPr/>
        <a:lstStyle/>
        <a:p>
          <a:pPr rtl="0"/>
          <a:r>
            <a:rPr lang="cs-CZ" sz="1400" dirty="0" smtClean="0"/>
            <a:t>V. Hugo – Bídníci</a:t>
          </a:r>
          <a:endParaRPr lang="cs-CZ" sz="1400" dirty="0"/>
        </a:p>
      </dgm:t>
    </dgm:pt>
    <dgm:pt modelId="{F23C57AB-5F06-4D7A-A9CE-62EB4108AA00}" type="parTrans" cxnId="{9DC6467E-6DDF-418E-80E8-265DF901D37D}">
      <dgm:prSet/>
      <dgm:spPr/>
      <dgm:t>
        <a:bodyPr/>
        <a:lstStyle/>
        <a:p>
          <a:endParaRPr lang="cs-CZ"/>
        </a:p>
      </dgm:t>
    </dgm:pt>
    <dgm:pt modelId="{0BB1904F-CF90-4688-B085-A770E4F48A08}" type="sibTrans" cxnId="{9DC6467E-6DDF-418E-80E8-265DF901D37D}">
      <dgm:prSet/>
      <dgm:spPr/>
      <dgm:t>
        <a:bodyPr/>
        <a:lstStyle/>
        <a:p>
          <a:endParaRPr lang="cs-CZ"/>
        </a:p>
      </dgm:t>
    </dgm:pt>
    <dgm:pt modelId="{0936A7DD-4AEA-4251-9395-5E619D660042}">
      <dgm:prSet custT="1"/>
      <dgm:spPr/>
      <dgm:t>
        <a:bodyPr/>
        <a:lstStyle/>
        <a:p>
          <a:pPr rtl="0"/>
          <a:r>
            <a:rPr lang="cs-CZ" sz="1400" dirty="0" smtClean="0">
              <a:solidFill>
                <a:schemeClr val="accent5">
                  <a:lumMod val="75000"/>
                </a:schemeClr>
              </a:solidFill>
            </a:rPr>
            <a:t>F. Kafka – Proces</a:t>
          </a:r>
          <a:endParaRPr lang="cs-CZ" sz="1400" dirty="0">
            <a:solidFill>
              <a:schemeClr val="accent5">
                <a:lumMod val="75000"/>
              </a:schemeClr>
            </a:solidFill>
          </a:endParaRPr>
        </a:p>
      </dgm:t>
    </dgm:pt>
    <dgm:pt modelId="{9545081B-5D9E-4453-8B36-D949D819E33A}" type="parTrans" cxnId="{08948BBE-85C9-403D-B458-451721458CC6}">
      <dgm:prSet/>
      <dgm:spPr/>
      <dgm:t>
        <a:bodyPr/>
        <a:lstStyle/>
        <a:p>
          <a:endParaRPr lang="cs-CZ"/>
        </a:p>
      </dgm:t>
    </dgm:pt>
    <dgm:pt modelId="{557E37C7-E849-44E0-80DB-49A79B10280D}" type="sibTrans" cxnId="{08948BBE-85C9-403D-B458-451721458CC6}">
      <dgm:prSet/>
      <dgm:spPr/>
      <dgm:t>
        <a:bodyPr/>
        <a:lstStyle/>
        <a:p>
          <a:endParaRPr lang="cs-CZ"/>
        </a:p>
      </dgm:t>
    </dgm:pt>
    <dgm:pt modelId="{DC43F788-AF2B-4C20-AA04-FA4E54549380}" type="pres">
      <dgm:prSet presAssocID="{4AAFEF9A-F6F1-4F77-AD19-09C67FE120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C32296-B585-4A83-BEB3-5914DC6294C0}" type="pres">
      <dgm:prSet presAssocID="{808BDF4C-2C61-4467-BF0E-3147291CD0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E75EA-889D-4A41-92E1-B6602CCA8103}" type="pres">
      <dgm:prSet presAssocID="{808BDF4C-2C61-4467-BF0E-3147291CD0C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43FE1E-3A98-450D-826A-C83D8231D1F0}" type="pres">
      <dgm:prSet presAssocID="{48F02358-EEEF-49DD-BD81-446ECCA8016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127878-3263-435C-A313-8C7B17F4E99B}" type="pres">
      <dgm:prSet presAssocID="{48F02358-EEEF-49DD-BD81-446ECCA8016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25C0AD-FB0F-4F1B-B824-C2FDFDBCD52A}" type="pres">
      <dgm:prSet presAssocID="{DC25782E-F836-4534-8E94-81B8B00036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0044F0-FFB2-4A57-8BF0-1C943BE4BE64}" type="pres">
      <dgm:prSet presAssocID="{DC25782E-F836-4534-8E94-81B8B00036A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4551CD-27F5-4153-8047-F453FDC866DA}" type="pres">
      <dgm:prSet presAssocID="{5DCA4E9D-DFF0-4284-B940-FC7EDE193E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4D684F-17B8-4FC0-8281-26D88357A41B}" type="pres">
      <dgm:prSet presAssocID="{5DCA4E9D-DFF0-4284-B940-FC7EDE193ED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F2E0EE-FE30-48CC-89D3-865492C257A7}" type="presOf" srcId="{4AAFEF9A-F6F1-4F77-AD19-09C67FE12030}" destId="{DC43F788-AF2B-4C20-AA04-FA4E54549380}" srcOrd="0" destOrd="0" presId="urn:microsoft.com/office/officeart/2005/8/layout/vList2"/>
    <dgm:cxn modelId="{1CBEA2AC-EBD3-4E4D-AACB-F7CDCD59E4B5}" srcId="{4AAFEF9A-F6F1-4F77-AD19-09C67FE12030}" destId="{48F02358-EEEF-49DD-BD81-446ECCA8016B}" srcOrd="1" destOrd="0" parTransId="{AFEC688F-B461-417B-992B-A494F06EE8A1}" sibTransId="{56C41A98-6596-4992-82B2-79F57A1FDECA}"/>
    <dgm:cxn modelId="{F2C18729-2E0F-4935-9C27-BAE9F23DA555}" type="presOf" srcId="{2E9D769D-6859-4B2B-A2A6-1697C58A16C8}" destId="{C7127878-3263-435C-A313-8C7B17F4E99B}" srcOrd="0" destOrd="1" presId="urn:microsoft.com/office/officeart/2005/8/layout/vList2"/>
    <dgm:cxn modelId="{C69677A2-6A0B-49DF-AD9F-96856124CC87}" type="presOf" srcId="{F7AE68ED-5C91-4C6C-9E94-45DD819B0DB1}" destId="{D80E75EA-889D-4A41-92E1-B6602CCA8103}" srcOrd="0" destOrd="3" presId="urn:microsoft.com/office/officeart/2005/8/layout/vList2"/>
    <dgm:cxn modelId="{F7FAF650-7A70-4581-ABE6-2C0FEA51A29D}" srcId="{4AAFEF9A-F6F1-4F77-AD19-09C67FE12030}" destId="{5DCA4E9D-DFF0-4284-B940-FC7EDE193ED5}" srcOrd="3" destOrd="0" parTransId="{3ACCB608-778D-40C0-87EB-BEA43142209C}" sibTransId="{0C30A657-AA89-4114-BFF9-C554EDFE6EC3}"/>
    <dgm:cxn modelId="{92E1544D-6F20-4C9A-A69D-0EBEF8FC8B99}" srcId="{4AAFEF9A-F6F1-4F77-AD19-09C67FE12030}" destId="{808BDF4C-2C61-4467-BF0E-3147291CD0C3}" srcOrd="0" destOrd="0" parTransId="{64B4A5FB-0AA4-40B0-A7CA-BA44650024E0}" sibTransId="{ABAE80A1-CB4C-41A3-B790-822A48933D3F}"/>
    <dgm:cxn modelId="{3D54B2CF-08FF-43C9-92E7-B07026178352}" type="presOf" srcId="{9067C08C-6DDE-4B80-9A1F-505A94BE8FF7}" destId="{C7127878-3263-435C-A313-8C7B17F4E99B}" srcOrd="0" destOrd="2" presId="urn:microsoft.com/office/officeart/2005/8/layout/vList2"/>
    <dgm:cxn modelId="{EAD3A9F8-1422-42A2-96FF-AEBE31126371}" type="presOf" srcId="{606B58D4-46F9-40B5-AD89-BD9729D544B5}" destId="{D80E75EA-889D-4A41-92E1-B6602CCA8103}" srcOrd="0" destOrd="0" presId="urn:microsoft.com/office/officeart/2005/8/layout/vList2"/>
    <dgm:cxn modelId="{F190E222-08C6-4812-A290-BCC66D932F45}" type="presOf" srcId="{961554F1-77E1-428F-943E-C61D45F1B160}" destId="{400044F0-FFB2-4A57-8BF0-1C943BE4BE64}" srcOrd="0" destOrd="1" presId="urn:microsoft.com/office/officeart/2005/8/layout/vList2"/>
    <dgm:cxn modelId="{118EA29A-48A1-478B-BD40-1C00C24F2404}" srcId="{808BDF4C-2C61-4467-BF0E-3147291CD0C3}" destId="{606B58D4-46F9-40B5-AD89-BD9729D544B5}" srcOrd="0" destOrd="0" parTransId="{4D99CAB3-FD18-4C9C-9E46-BA3462DCE72D}" sibTransId="{00E1DF6D-AE1A-4C7A-81A7-4F929B92A659}"/>
    <dgm:cxn modelId="{13C3327D-89B7-4EA9-B99B-6BF7DF6D5435}" type="presOf" srcId="{808BDF4C-2C61-4467-BF0E-3147291CD0C3}" destId="{67C32296-B585-4A83-BEB3-5914DC6294C0}" srcOrd="0" destOrd="0" presId="urn:microsoft.com/office/officeart/2005/8/layout/vList2"/>
    <dgm:cxn modelId="{9DC6467E-6DDF-418E-80E8-265DF901D37D}" srcId="{5DCA4E9D-DFF0-4284-B940-FC7EDE193ED5}" destId="{79833FA1-2FAA-4A88-8A21-640639D3A743}" srcOrd="0" destOrd="0" parTransId="{F23C57AB-5F06-4D7A-A9CE-62EB4108AA00}" sibTransId="{0BB1904F-CF90-4688-B085-A770E4F48A08}"/>
    <dgm:cxn modelId="{D6A4F8B4-1671-4006-8340-CFA53451ED0D}" srcId="{48F02358-EEEF-49DD-BD81-446ECCA8016B}" destId="{2E9D769D-6859-4B2B-A2A6-1697C58A16C8}" srcOrd="1" destOrd="0" parTransId="{EFE5F5B8-B5C9-4136-9F32-E2BC27BF22D5}" sibTransId="{9F7DDB89-2DA3-49B4-B880-8F8FFAE0F8B8}"/>
    <dgm:cxn modelId="{9653DBF6-ECA9-47CB-B344-C7B4041A55BF}" srcId="{48F02358-EEEF-49DD-BD81-446ECCA8016B}" destId="{CF08549F-8946-4A02-ABCC-CFE2C02AEC7F}" srcOrd="0" destOrd="0" parTransId="{95DB0068-8D93-4FFD-BE0F-77138584BABA}" sibTransId="{B04E71E4-B2AE-48B0-8A89-E1D5BBEB817C}"/>
    <dgm:cxn modelId="{EC6AF1F5-1205-49C1-8488-C39CACB7A088}" srcId="{808BDF4C-2C61-4467-BF0E-3147291CD0C3}" destId="{F7AE68ED-5C91-4C6C-9E94-45DD819B0DB1}" srcOrd="3" destOrd="0" parTransId="{FF17E698-D962-47C0-A56F-C5515B52A235}" sibTransId="{31B22C77-C203-422B-A114-1C7D5D4C4B9D}"/>
    <dgm:cxn modelId="{A570D0A9-2C02-4D89-8253-E1D27731765B}" type="presOf" srcId="{DC25782E-F836-4534-8E94-81B8B00036AF}" destId="{3B25C0AD-FB0F-4F1B-B824-C2FDFDBCD52A}" srcOrd="0" destOrd="0" presId="urn:microsoft.com/office/officeart/2005/8/layout/vList2"/>
    <dgm:cxn modelId="{4C7FF55C-A529-4966-B30A-68E977950BFF}" type="presOf" srcId="{5DCA4E9D-DFF0-4284-B940-FC7EDE193ED5}" destId="{9D4551CD-27F5-4153-8047-F453FDC866DA}" srcOrd="0" destOrd="0" presId="urn:microsoft.com/office/officeart/2005/8/layout/vList2"/>
    <dgm:cxn modelId="{B22B4A55-F23B-4C42-949E-D805BFA06855}" type="presOf" srcId="{79833FA1-2FAA-4A88-8A21-640639D3A743}" destId="{5F4D684F-17B8-4FC0-8281-26D88357A41B}" srcOrd="0" destOrd="0" presId="urn:microsoft.com/office/officeart/2005/8/layout/vList2"/>
    <dgm:cxn modelId="{EFAB350A-2844-4286-9918-F99143C86E43}" type="presOf" srcId="{95396C22-2E3E-497B-91B9-56B4C0041FED}" destId="{D80E75EA-889D-4A41-92E1-B6602CCA8103}" srcOrd="0" destOrd="2" presId="urn:microsoft.com/office/officeart/2005/8/layout/vList2"/>
    <dgm:cxn modelId="{247FA01E-0D60-4762-80A9-28C17345A0C0}" srcId="{4AAFEF9A-F6F1-4F77-AD19-09C67FE12030}" destId="{DC25782E-F836-4534-8E94-81B8B00036AF}" srcOrd="2" destOrd="0" parTransId="{BD7E0C56-4ED4-49CF-AF98-B21A37633499}" sibTransId="{42EF5CBF-1104-479E-BB66-CCE0B5116CE8}"/>
    <dgm:cxn modelId="{CE6418DF-3B89-4BD7-A267-E118F9DA1879}" type="presOf" srcId="{CF08549F-8946-4A02-ABCC-CFE2C02AEC7F}" destId="{C7127878-3263-435C-A313-8C7B17F4E99B}" srcOrd="0" destOrd="0" presId="urn:microsoft.com/office/officeart/2005/8/layout/vList2"/>
    <dgm:cxn modelId="{7FB81797-D309-4050-BFC6-A7CFF16AAA7F}" srcId="{DC25782E-F836-4534-8E94-81B8B00036AF}" destId="{961554F1-77E1-428F-943E-C61D45F1B160}" srcOrd="1" destOrd="0" parTransId="{99B6F23E-9844-42D5-A991-CCD00E80FC60}" sibTransId="{EB7F81E7-E4CD-4B32-B64C-63F7A5F24533}"/>
    <dgm:cxn modelId="{08948BBE-85C9-403D-B458-451721458CC6}" srcId="{5DCA4E9D-DFF0-4284-B940-FC7EDE193ED5}" destId="{0936A7DD-4AEA-4251-9395-5E619D660042}" srcOrd="1" destOrd="0" parTransId="{9545081B-5D9E-4453-8B36-D949D819E33A}" sibTransId="{557E37C7-E849-44E0-80DB-49A79B10280D}"/>
    <dgm:cxn modelId="{61E7B3C6-5342-4B8A-9164-0BB66113E3C2}" type="presOf" srcId="{385133C5-DB44-411B-84D4-A4B6791BD176}" destId="{D80E75EA-889D-4A41-92E1-B6602CCA8103}" srcOrd="0" destOrd="1" presId="urn:microsoft.com/office/officeart/2005/8/layout/vList2"/>
    <dgm:cxn modelId="{C3C68416-3B05-4F60-8CB9-9CEF360C67C6}" srcId="{808BDF4C-2C61-4467-BF0E-3147291CD0C3}" destId="{95396C22-2E3E-497B-91B9-56B4C0041FED}" srcOrd="2" destOrd="0" parTransId="{57BD4AD3-E763-4243-937B-206E8282EC61}" sibTransId="{71ED1F2B-5CFD-47F5-9A0B-1DB01DD96ABD}"/>
    <dgm:cxn modelId="{7DFBB731-DC20-4555-B373-A622EC1B7685}" srcId="{48F02358-EEEF-49DD-BD81-446ECCA8016B}" destId="{9067C08C-6DDE-4B80-9A1F-505A94BE8FF7}" srcOrd="2" destOrd="0" parTransId="{A204C4DE-5577-46A2-8881-AE4C59BD4B08}" sibTransId="{51136A04-9500-4FF6-AF31-4BBA49E5A871}"/>
    <dgm:cxn modelId="{74208B1B-87E2-45E1-B60F-47D07605E4E0}" srcId="{808BDF4C-2C61-4467-BF0E-3147291CD0C3}" destId="{385133C5-DB44-411B-84D4-A4B6791BD176}" srcOrd="1" destOrd="0" parTransId="{D7DBDB12-1260-4560-B782-F65914531626}" sibTransId="{6B50E293-C7B4-4D15-9510-4209E3C132FA}"/>
    <dgm:cxn modelId="{FCD01155-EC51-43E0-B5B1-8333659D80E3}" type="presOf" srcId="{BCDE7427-48FB-432E-8444-51D11662AEAF}" destId="{400044F0-FFB2-4A57-8BF0-1C943BE4BE64}" srcOrd="0" destOrd="0" presId="urn:microsoft.com/office/officeart/2005/8/layout/vList2"/>
    <dgm:cxn modelId="{7BB436C0-D63A-442A-99E4-FF094F5B16FC}" type="presOf" srcId="{48F02358-EEEF-49DD-BD81-446ECCA8016B}" destId="{B143FE1E-3A98-450D-826A-C83D8231D1F0}" srcOrd="0" destOrd="0" presId="urn:microsoft.com/office/officeart/2005/8/layout/vList2"/>
    <dgm:cxn modelId="{CDE02AB1-3244-4130-B198-9CA434583D1B}" srcId="{DC25782E-F836-4534-8E94-81B8B00036AF}" destId="{BCDE7427-48FB-432E-8444-51D11662AEAF}" srcOrd="0" destOrd="0" parTransId="{706E8DC6-937D-4FF6-8D5C-97E523A5F90F}" sibTransId="{A6570F3E-0833-4EB4-AEDF-697056FF1507}"/>
    <dgm:cxn modelId="{86C984D5-C012-4968-94BD-A16F71AC4815}" type="presOf" srcId="{0936A7DD-4AEA-4251-9395-5E619D660042}" destId="{5F4D684F-17B8-4FC0-8281-26D88357A41B}" srcOrd="0" destOrd="1" presId="urn:microsoft.com/office/officeart/2005/8/layout/vList2"/>
    <dgm:cxn modelId="{3DD217E7-11E5-4674-A8DF-B9EB5769F780}" type="presParOf" srcId="{DC43F788-AF2B-4C20-AA04-FA4E54549380}" destId="{67C32296-B585-4A83-BEB3-5914DC6294C0}" srcOrd="0" destOrd="0" presId="urn:microsoft.com/office/officeart/2005/8/layout/vList2"/>
    <dgm:cxn modelId="{8B40231B-A8F0-4966-8B3D-E9EEBA48B042}" type="presParOf" srcId="{DC43F788-AF2B-4C20-AA04-FA4E54549380}" destId="{D80E75EA-889D-4A41-92E1-B6602CCA8103}" srcOrd="1" destOrd="0" presId="urn:microsoft.com/office/officeart/2005/8/layout/vList2"/>
    <dgm:cxn modelId="{0A023C57-85EA-4992-8A01-04A95F9948D8}" type="presParOf" srcId="{DC43F788-AF2B-4C20-AA04-FA4E54549380}" destId="{B143FE1E-3A98-450D-826A-C83D8231D1F0}" srcOrd="2" destOrd="0" presId="urn:microsoft.com/office/officeart/2005/8/layout/vList2"/>
    <dgm:cxn modelId="{9EE5FBB1-AD1F-46D9-B555-A9CA5D9D98B1}" type="presParOf" srcId="{DC43F788-AF2B-4C20-AA04-FA4E54549380}" destId="{C7127878-3263-435C-A313-8C7B17F4E99B}" srcOrd="3" destOrd="0" presId="urn:microsoft.com/office/officeart/2005/8/layout/vList2"/>
    <dgm:cxn modelId="{E703DC6F-8B5C-4BFD-8609-D5F1436D9D31}" type="presParOf" srcId="{DC43F788-AF2B-4C20-AA04-FA4E54549380}" destId="{3B25C0AD-FB0F-4F1B-B824-C2FDFDBCD52A}" srcOrd="4" destOrd="0" presId="urn:microsoft.com/office/officeart/2005/8/layout/vList2"/>
    <dgm:cxn modelId="{B5312306-3014-4D63-A906-FA2D13BD1964}" type="presParOf" srcId="{DC43F788-AF2B-4C20-AA04-FA4E54549380}" destId="{400044F0-FFB2-4A57-8BF0-1C943BE4BE64}" srcOrd="5" destOrd="0" presId="urn:microsoft.com/office/officeart/2005/8/layout/vList2"/>
    <dgm:cxn modelId="{1EFE8E6E-F64A-4B20-B0EC-08C674A87776}" type="presParOf" srcId="{DC43F788-AF2B-4C20-AA04-FA4E54549380}" destId="{9D4551CD-27F5-4153-8047-F453FDC866DA}" srcOrd="6" destOrd="0" presId="urn:microsoft.com/office/officeart/2005/8/layout/vList2"/>
    <dgm:cxn modelId="{4781FE2B-4CFE-4CCC-AA14-D615F5D5C1FE}" type="presParOf" srcId="{DC43F788-AF2B-4C20-AA04-FA4E54549380}" destId="{5F4D684F-17B8-4FC0-8281-26D88357A41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6AE177-4614-4FC7-B0EB-7A393634BA7B}" type="doc">
      <dgm:prSet loTypeId="urn:microsoft.com/office/officeart/2005/8/layout/vList3" loCatId="list" qsTypeId="urn:microsoft.com/office/officeart/2005/8/quickstyle/simple1#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54CE8B6B-8F32-4616-9FBB-D16E5D2D8691}">
      <dgm:prSet/>
      <dgm:spPr/>
      <dgm:t>
        <a:bodyPr/>
        <a:lstStyle/>
        <a:p>
          <a:pPr rtl="0"/>
          <a:r>
            <a:rPr lang="cs-CZ" dirty="0" smtClean="0"/>
            <a:t>Benjamin Nathan Cardozo (1870 – 1938)</a:t>
          </a:r>
          <a:endParaRPr lang="cs-CZ" dirty="0"/>
        </a:p>
      </dgm:t>
    </dgm:pt>
    <dgm:pt modelId="{A9BE1027-4278-4642-BC5B-E5765520B84E}" type="parTrans" cxnId="{D30AB8F6-5235-4EAF-8E3C-96B035364F8F}">
      <dgm:prSet/>
      <dgm:spPr/>
      <dgm:t>
        <a:bodyPr/>
        <a:lstStyle/>
        <a:p>
          <a:endParaRPr lang="cs-CZ"/>
        </a:p>
      </dgm:t>
    </dgm:pt>
    <dgm:pt modelId="{81E70673-09B5-48EE-B1FC-752671FB2020}" type="sibTrans" cxnId="{D30AB8F6-5235-4EAF-8E3C-96B035364F8F}">
      <dgm:prSet/>
      <dgm:spPr/>
      <dgm:t>
        <a:bodyPr/>
        <a:lstStyle/>
        <a:p>
          <a:endParaRPr lang="cs-CZ"/>
        </a:p>
      </dgm:t>
    </dgm:pt>
    <dgm:pt modelId="{0C2C3B05-96F7-40A8-8936-D6BF90446815}" type="pres">
      <dgm:prSet presAssocID="{506AE177-4614-4FC7-B0EB-7A393634BA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79A6441-C524-407D-B3A9-B5BCAD0B4259}" type="pres">
      <dgm:prSet presAssocID="{54CE8B6B-8F32-4616-9FBB-D16E5D2D8691}" presName="composite" presStyleCnt="0"/>
      <dgm:spPr/>
    </dgm:pt>
    <dgm:pt modelId="{D9FA8CEF-C3C8-437C-B349-6D93CA66EF38}" type="pres">
      <dgm:prSet presAssocID="{54CE8B6B-8F32-4616-9FBB-D16E5D2D8691}" presName="imgShp" presStyleLbl="fgImgPlace1" presStyleIdx="0" presStyleCnt="1" custScaleX="83670" custLinFactX="-21675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7B95DD-2682-45D5-BEE3-7095736907EB}" type="pres">
      <dgm:prSet presAssocID="{54CE8B6B-8F32-4616-9FBB-D16E5D2D8691}" presName="txShp" presStyleLbl="node1" presStyleIdx="0" presStyleCnt="1" custScaleX="1419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0AB8F6-5235-4EAF-8E3C-96B035364F8F}" srcId="{506AE177-4614-4FC7-B0EB-7A393634BA7B}" destId="{54CE8B6B-8F32-4616-9FBB-D16E5D2D8691}" srcOrd="0" destOrd="0" parTransId="{A9BE1027-4278-4642-BC5B-E5765520B84E}" sibTransId="{81E70673-09B5-48EE-B1FC-752671FB2020}"/>
    <dgm:cxn modelId="{9CAB9ACD-B74F-4485-A76B-C6A6236002DE}" type="presOf" srcId="{54CE8B6B-8F32-4616-9FBB-D16E5D2D8691}" destId="{357B95DD-2682-45D5-BEE3-7095736907EB}" srcOrd="0" destOrd="0" presId="urn:microsoft.com/office/officeart/2005/8/layout/vList3"/>
    <dgm:cxn modelId="{DC262898-B41C-41EF-8AF6-8CE705D6ED74}" type="presOf" srcId="{506AE177-4614-4FC7-B0EB-7A393634BA7B}" destId="{0C2C3B05-96F7-40A8-8936-D6BF90446815}" srcOrd="0" destOrd="0" presId="urn:microsoft.com/office/officeart/2005/8/layout/vList3"/>
    <dgm:cxn modelId="{DF539FF2-903C-4900-8054-6C41826417EB}" type="presParOf" srcId="{0C2C3B05-96F7-40A8-8936-D6BF90446815}" destId="{779A6441-C524-407D-B3A9-B5BCAD0B4259}" srcOrd="0" destOrd="0" presId="urn:microsoft.com/office/officeart/2005/8/layout/vList3"/>
    <dgm:cxn modelId="{88882A3E-32D4-4F89-8532-866151C25BE6}" type="presParOf" srcId="{779A6441-C524-407D-B3A9-B5BCAD0B4259}" destId="{D9FA8CEF-C3C8-437C-B349-6D93CA66EF38}" srcOrd="0" destOrd="0" presId="urn:microsoft.com/office/officeart/2005/8/layout/vList3"/>
    <dgm:cxn modelId="{9FA248A8-C0BA-4635-9CF1-2F4B10906244}" type="presParOf" srcId="{779A6441-C524-407D-B3A9-B5BCAD0B4259}" destId="{357B95DD-2682-45D5-BEE3-7095736907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326BC-25C3-46DC-BDAB-D7CC9A316835}" type="doc">
      <dgm:prSet loTypeId="urn:microsoft.com/office/officeart/2005/8/layout/vList2" loCatId="list" qsTypeId="urn:microsoft.com/office/officeart/2005/8/quickstyle/simple1#5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81F1D900-8E92-46D6-8270-4299AA3317CF}">
      <dgm:prSet/>
      <dgm:spPr/>
      <dgm:t>
        <a:bodyPr/>
        <a:lstStyle/>
        <a:p>
          <a:pPr rtl="0"/>
          <a:r>
            <a:rPr lang="cs-CZ" dirty="0" smtClean="0"/>
            <a:t>Nutnost vytvořit určitý obraz skutečnosti</a:t>
          </a:r>
          <a:endParaRPr lang="cs-CZ" dirty="0"/>
        </a:p>
      </dgm:t>
    </dgm:pt>
    <dgm:pt modelId="{771D4A1F-2068-41C0-94E6-49EDD9E48E6D}" type="parTrans" cxnId="{670F7364-45F5-438C-843D-568A4AF05A1A}">
      <dgm:prSet/>
      <dgm:spPr/>
      <dgm:t>
        <a:bodyPr/>
        <a:lstStyle/>
        <a:p>
          <a:endParaRPr lang="cs-CZ"/>
        </a:p>
      </dgm:t>
    </dgm:pt>
    <dgm:pt modelId="{2B390489-08FB-4C95-89DB-72E7D6694A75}" type="sibTrans" cxnId="{670F7364-45F5-438C-843D-568A4AF05A1A}">
      <dgm:prSet/>
      <dgm:spPr/>
      <dgm:t>
        <a:bodyPr/>
        <a:lstStyle/>
        <a:p>
          <a:endParaRPr lang="cs-CZ"/>
        </a:p>
      </dgm:t>
    </dgm:pt>
    <dgm:pt modelId="{3BF22317-FDDB-4FB7-A647-212E10AAC404}">
      <dgm:prSet/>
      <dgm:spPr/>
      <dgm:t>
        <a:bodyPr/>
        <a:lstStyle/>
        <a:p>
          <a:pPr rtl="0"/>
          <a:r>
            <a:rPr lang="cs-CZ" dirty="0" smtClean="0"/>
            <a:t>Přesvědčivost soudního rozhodnutí</a:t>
          </a:r>
          <a:endParaRPr lang="cs-CZ" dirty="0"/>
        </a:p>
      </dgm:t>
    </dgm:pt>
    <dgm:pt modelId="{A9467A79-E655-4960-94A0-7E12BFDE3594}" type="parTrans" cxnId="{383681DF-43EC-4070-81A2-0112A6986CA6}">
      <dgm:prSet/>
      <dgm:spPr/>
      <dgm:t>
        <a:bodyPr/>
        <a:lstStyle/>
        <a:p>
          <a:endParaRPr lang="cs-CZ"/>
        </a:p>
      </dgm:t>
    </dgm:pt>
    <dgm:pt modelId="{276BD015-645A-4C80-85D6-78C8DA5A82E4}" type="sibTrans" cxnId="{383681DF-43EC-4070-81A2-0112A6986CA6}">
      <dgm:prSet/>
      <dgm:spPr/>
      <dgm:t>
        <a:bodyPr/>
        <a:lstStyle/>
        <a:p>
          <a:endParaRPr lang="cs-CZ"/>
        </a:p>
      </dgm:t>
    </dgm:pt>
    <dgm:pt modelId="{71613E54-3CD6-4EA2-A54A-E414364B62C9}" type="pres">
      <dgm:prSet presAssocID="{9FA326BC-25C3-46DC-BDAB-D7CC9A3168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4A17C23-3EB2-44B7-BC08-11439FECCC70}" type="pres">
      <dgm:prSet presAssocID="{81F1D900-8E92-46D6-8270-4299AA3317C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F43E08-6A9C-432F-BC58-36DEDE534506}" type="pres">
      <dgm:prSet presAssocID="{2B390489-08FB-4C95-89DB-72E7D6694A75}" presName="spacer" presStyleCnt="0"/>
      <dgm:spPr/>
    </dgm:pt>
    <dgm:pt modelId="{ED4705B3-82BF-418B-9909-5242C1965DD0}" type="pres">
      <dgm:prSet presAssocID="{3BF22317-FDDB-4FB7-A647-212E10AAC4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0F7364-45F5-438C-843D-568A4AF05A1A}" srcId="{9FA326BC-25C3-46DC-BDAB-D7CC9A316835}" destId="{81F1D900-8E92-46D6-8270-4299AA3317CF}" srcOrd="0" destOrd="0" parTransId="{771D4A1F-2068-41C0-94E6-49EDD9E48E6D}" sibTransId="{2B390489-08FB-4C95-89DB-72E7D6694A75}"/>
    <dgm:cxn modelId="{383681DF-43EC-4070-81A2-0112A6986CA6}" srcId="{9FA326BC-25C3-46DC-BDAB-D7CC9A316835}" destId="{3BF22317-FDDB-4FB7-A647-212E10AAC404}" srcOrd="1" destOrd="0" parTransId="{A9467A79-E655-4960-94A0-7E12BFDE3594}" sibTransId="{276BD015-645A-4C80-85D6-78C8DA5A82E4}"/>
    <dgm:cxn modelId="{6DA4B8DE-A8BD-465C-8777-D35E2F64BBF2}" type="presOf" srcId="{9FA326BC-25C3-46DC-BDAB-D7CC9A316835}" destId="{71613E54-3CD6-4EA2-A54A-E414364B62C9}" srcOrd="0" destOrd="0" presId="urn:microsoft.com/office/officeart/2005/8/layout/vList2"/>
    <dgm:cxn modelId="{968A3159-4233-48A1-B884-5171A6EEDF6E}" type="presOf" srcId="{3BF22317-FDDB-4FB7-A647-212E10AAC404}" destId="{ED4705B3-82BF-418B-9909-5242C1965DD0}" srcOrd="0" destOrd="0" presId="urn:microsoft.com/office/officeart/2005/8/layout/vList2"/>
    <dgm:cxn modelId="{4679C4CC-8D70-4AF7-9C64-63F54F0C4F7A}" type="presOf" srcId="{81F1D900-8E92-46D6-8270-4299AA3317CF}" destId="{14A17C23-3EB2-44B7-BC08-11439FECCC70}" srcOrd="0" destOrd="0" presId="urn:microsoft.com/office/officeart/2005/8/layout/vList2"/>
    <dgm:cxn modelId="{29F13CF1-44F9-4A47-8D8A-C97A55D158DB}" type="presParOf" srcId="{71613E54-3CD6-4EA2-A54A-E414364B62C9}" destId="{14A17C23-3EB2-44B7-BC08-11439FECCC70}" srcOrd="0" destOrd="0" presId="urn:microsoft.com/office/officeart/2005/8/layout/vList2"/>
    <dgm:cxn modelId="{1E5638FA-2B63-42DF-98D9-C7CA9E9F5381}" type="presParOf" srcId="{71613E54-3CD6-4EA2-A54A-E414364B62C9}" destId="{50F43E08-6A9C-432F-BC58-36DEDE534506}" srcOrd="1" destOrd="0" presId="urn:microsoft.com/office/officeart/2005/8/layout/vList2"/>
    <dgm:cxn modelId="{9418BC90-2473-4E32-B8DF-CCE7754C1B23}" type="presParOf" srcId="{71613E54-3CD6-4EA2-A54A-E414364B62C9}" destId="{ED4705B3-82BF-418B-9909-5242C1965D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58590-BCC4-4E73-8A98-37F6A49BA95C}" type="doc">
      <dgm:prSet loTypeId="urn:microsoft.com/office/officeart/2005/8/layout/vList2" loCatId="list" qsTypeId="urn:microsoft.com/office/officeart/2005/8/quickstyle/simple1#6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78FFDFB-EA78-421B-9FEC-0239AF7BF0F0}">
      <dgm:prSet/>
      <dgm:spPr/>
      <dgm:t>
        <a:bodyPr/>
        <a:lstStyle/>
        <a:p>
          <a:pPr rtl="0"/>
          <a:r>
            <a:rPr lang="cs-CZ" dirty="0" smtClean="0"/>
            <a:t>Oblasti vztahu práva a literatury (R. Posner)</a:t>
          </a:r>
          <a:endParaRPr lang="cs-CZ" dirty="0"/>
        </a:p>
      </dgm:t>
    </dgm:pt>
    <dgm:pt modelId="{90CDD1E8-E084-47B8-B3D9-F0064FC1F982}" type="parTrans" cxnId="{1A755E84-58F1-40BF-925C-CFF510E8360F}">
      <dgm:prSet/>
      <dgm:spPr/>
      <dgm:t>
        <a:bodyPr/>
        <a:lstStyle/>
        <a:p>
          <a:endParaRPr lang="cs-CZ"/>
        </a:p>
      </dgm:t>
    </dgm:pt>
    <dgm:pt modelId="{E316BB33-5A45-4FCD-B00D-775548C02E64}" type="sibTrans" cxnId="{1A755E84-58F1-40BF-925C-CFF510E8360F}">
      <dgm:prSet/>
      <dgm:spPr/>
      <dgm:t>
        <a:bodyPr/>
        <a:lstStyle/>
        <a:p>
          <a:endParaRPr lang="cs-CZ"/>
        </a:p>
      </dgm:t>
    </dgm:pt>
    <dgm:pt modelId="{9BB1361D-0F3D-4A0A-A89E-514CBF904D3B}" type="pres">
      <dgm:prSet presAssocID="{7F658590-BCC4-4E73-8A98-37F6A49BA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BD5C945-579E-4D35-81BF-4C961EFF7189}" type="pres">
      <dgm:prSet presAssocID="{078FFDFB-EA78-421B-9FEC-0239AF7BF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3CBDAB-E15E-4B7A-9191-11B35EC85645}" type="presOf" srcId="{7F658590-BCC4-4E73-8A98-37F6A49BA95C}" destId="{9BB1361D-0F3D-4A0A-A89E-514CBF904D3B}" srcOrd="0" destOrd="0" presId="urn:microsoft.com/office/officeart/2005/8/layout/vList2"/>
    <dgm:cxn modelId="{1A755E84-58F1-40BF-925C-CFF510E8360F}" srcId="{7F658590-BCC4-4E73-8A98-37F6A49BA95C}" destId="{078FFDFB-EA78-421B-9FEC-0239AF7BF0F0}" srcOrd="0" destOrd="0" parTransId="{90CDD1E8-E084-47B8-B3D9-F0064FC1F982}" sibTransId="{E316BB33-5A45-4FCD-B00D-775548C02E64}"/>
    <dgm:cxn modelId="{CDA6111E-3E8F-4891-86A4-4D7AD51AA5E2}" type="presOf" srcId="{078FFDFB-EA78-421B-9FEC-0239AF7BF0F0}" destId="{8BD5C945-579E-4D35-81BF-4C961EFF7189}" srcOrd="0" destOrd="0" presId="urn:microsoft.com/office/officeart/2005/8/layout/vList2"/>
    <dgm:cxn modelId="{FB97326E-DF31-4036-96B1-B16111165870}" type="presParOf" srcId="{9BB1361D-0F3D-4A0A-A89E-514CBF904D3B}" destId="{8BD5C945-579E-4D35-81BF-4C961EFF71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4EC3FE-2E3E-4872-B554-0509724FF0C9}" type="doc">
      <dgm:prSet loTypeId="urn:microsoft.com/office/officeart/2005/8/layout/vList2" loCatId="list" qsTypeId="urn:microsoft.com/office/officeart/2005/8/quickstyle/simple1#7" qsCatId="simple" csTypeId="urn:microsoft.com/office/officeart/2005/8/colors/accent4_5" csCatId="accent4"/>
      <dgm:spPr/>
      <dgm:t>
        <a:bodyPr/>
        <a:lstStyle/>
        <a:p>
          <a:endParaRPr lang="cs-CZ"/>
        </a:p>
      </dgm:t>
    </dgm:pt>
    <dgm:pt modelId="{14F20794-6DFF-4A1F-BC95-2974D02FDF03}">
      <dgm:prSet/>
      <dgm:spPr/>
      <dgm:t>
        <a:bodyPr/>
        <a:lstStyle/>
        <a:p>
          <a:pPr rtl="0"/>
          <a:r>
            <a:rPr lang="cs-CZ" dirty="0" smtClean="0"/>
            <a:t>Umělecký popis soudního řízení</a:t>
          </a:r>
          <a:endParaRPr lang="cs-CZ" dirty="0"/>
        </a:p>
      </dgm:t>
    </dgm:pt>
    <dgm:pt modelId="{12447D95-C51D-4083-8BA5-F9DFB6B8FD8C}" type="parTrans" cxnId="{9D239047-F1E2-4DCC-A87A-FDAF41CC930F}">
      <dgm:prSet/>
      <dgm:spPr/>
      <dgm:t>
        <a:bodyPr/>
        <a:lstStyle/>
        <a:p>
          <a:endParaRPr lang="cs-CZ"/>
        </a:p>
      </dgm:t>
    </dgm:pt>
    <dgm:pt modelId="{66BAE7F5-7DF8-4506-89A4-4CEB4FA4D84C}" type="sibTrans" cxnId="{9D239047-F1E2-4DCC-A87A-FDAF41CC930F}">
      <dgm:prSet/>
      <dgm:spPr/>
      <dgm:t>
        <a:bodyPr/>
        <a:lstStyle/>
        <a:p>
          <a:endParaRPr lang="cs-CZ"/>
        </a:p>
      </dgm:t>
    </dgm:pt>
    <dgm:pt modelId="{B73D9652-7131-4CF0-BB0C-D7D267DC55A1}">
      <dgm:prSet/>
      <dgm:spPr/>
      <dgm:t>
        <a:bodyPr/>
        <a:lstStyle/>
        <a:p>
          <a:pPr rtl="0"/>
          <a:r>
            <a:rPr lang="cs-CZ" dirty="0" smtClean="0"/>
            <a:t>Interpretace</a:t>
          </a:r>
          <a:endParaRPr lang="cs-CZ" dirty="0"/>
        </a:p>
      </dgm:t>
    </dgm:pt>
    <dgm:pt modelId="{52C21AF3-5CC8-49ED-9767-EA886F06E07F}" type="parTrans" cxnId="{56D4C8C2-7A25-49BE-B932-D35695C4B14A}">
      <dgm:prSet/>
      <dgm:spPr/>
      <dgm:t>
        <a:bodyPr/>
        <a:lstStyle/>
        <a:p>
          <a:endParaRPr lang="cs-CZ"/>
        </a:p>
      </dgm:t>
    </dgm:pt>
    <dgm:pt modelId="{E0BCDD18-8AF0-48FB-B9B6-1A0DDD7CC40A}" type="sibTrans" cxnId="{56D4C8C2-7A25-49BE-B932-D35695C4B14A}">
      <dgm:prSet/>
      <dgm:spPr/>
      <dgm:t>
        <a:bodyPr/>
        <a:lstStyle/>
        <a:p>
          <a:endParaRPr lang="cs-CZ"/>
        </a:p>
      </dgm:t>
    </dgm:pt>
    <dgm:pt modelId="{B118CD14-49C2-440B-A157-20DE438095F3}">
      <dgm:prSet/>
      <dgm:spPr/>
      <dgm:t>
        <a:bodyPr/>
        <a:lstStyle/>
        <a:p>
          <a:pPr rtl="0"/>
          <a:r>
            <a:rPr lang="cs-CZ" dirty="0" smtClean="0"/>
            <a:t>Estetika</a:t>
          </a:r>
          <a:endParaRPr lang="cs-CZ" dirty="0"/>
        </a:p>
      </dgm:t>
    </dgm:pt>
    <dgm:pt modelId="{BB18A3A4-88CC-4AB7-AC13-BEDE5D834136}" type="parTrans" cxnId="{257CC107-75CB-4B63-B326-EE73DE307CE0}">
      <dgm:prSet/>
      <dgm:spPr/>
      <dgm:t>
        <a:bodyPr/>
        <a:lstStyle/>
        <a:p>
          <a:endParaRPr lang="cs-CZ"/>
        </a:p>
      </dgm:t>
    </dgm:pt>
    <dgm:pt modelId="{1940C397-9196-4973-9435-5599AE264101}" type="sibTrans" cxnId="{257CC107-75CB-4B63-B326-EE73DE307CE0}">
      <dgm:prSet/>
      <dgm:spPr/>
      <dgm:t>
        <a:bodyPr/>
        <a:lstStyle/>
        <a:p>
          <a:endParaRPr lang="cs-CZ"/>
        </a:p>
      </dgm:t>
    </dgm:pt>
    <dgm:pt modelId="{F07AD153-D9F6-4738-9371-AB9D7EB25815}">
      <dgm:prSet/>
      <dgm:spPr/>
      <dgm:t>
        <a:bodyPr/>
        <a:lstStyle/>
        <a:p>
          <a:pPr rtl="0"/>
          <a:r>
            <a:rPr lang="cs-CZ" dirty="0" smtClean="0"/>
            <a:t>Literatura jako předmět právní regulace</a:t>
          </a:r>
          <a:endParaRPr lang="cs-CZ" dirty="0"/>
        </a:p>
      </dgm:t>
    </dgm:pt>
    <dgm:pt modelId="{61E50852-AED6-4AE6-B529-19630290B32D}" type="parTrans" cxnId="{AC38D333-9229-4559-B9C4-A774E74A23FF}">
      <dgm:prSet/>
      <dgm:spPr/>
      <dgm:t>
        <a:bodyPr/>
        <a:lstStyle/>
        <a:p>
          <a:endParaRPr lang="cs-CZ"/>
        </a:p>
      </dgm:t>
    </dgm:pt>
    <dgm:pt modelId="{188D248B-5A76-4B0D-ADB9-1ABC4255DACA}" type="sibTrans" cxnId="{AC38D333-9229-4559-B9C4-A774E74A23FF}">
      <dgm:prSet/>
      <dgm:spPr/>
      <dgm:t>
        <a:bodyPr/>
        <a:lstStyle/>
        <a:p>
          <a:endParaRPr lang="cs-CZ"/>
        </a:p>
      </dgm:t>
    </dgm:pt>
    <dgm:pt modelId="{E8A835A9-B8AF-40C8-A473-D9504BE87CAF}">
      <dgm:prSet/>
      <dgm:spPr/>
      <dgm:t>
        <a:bodyPr/>
        <a:lstStyle/>
        <a:p>
          <a:pPr rtl="0"/>
          <a:r>
            <a:rPr lang="cs-CZ" dirty="0" smtClean="0"/>
            <a:t>Dramatická dimenze</a:t>
          </a:r>
          <a:endParaRPr lang="cs-CZ" dirty="0"/>
        </a:p>
      </dgm:t>
    </dgm:pt>
    <dgm:pt modelId="{5298BC77-0700-46A3-8EED-0DBFCFC781F7}" type="parTrans" cxnId="{12BD4B33-BE27-4AB5-9DC5-A7861765A558}">
      <dgm:prSet/>
      <dgm:spPr/>
      <dgm:t>
        <a:bodyPr/>
        <a:lstStyle/>
        <a:p>
          <a:endParaRPr lang="cs-CZ"/>
        </a:p>
      </dgm:t>
    </dgm:pt>
    <dgm:pt modelId="{B5EC5975-D2AF-407F-906C-5D9B000B9163}" type="sibTrans" cxnId="{12BD4B33-BE27-4AB5-9DC5-A7861765A558}">
      <dgm:prSet/>
      <dgm:spPr/>
      <dgm:t>
        <a:bodyPr/>
        <a:lstStyle/>
        <a:p>
          <a:endParaRPr lang="cs-CZ"/>
        </a:p>
      </dgm:t>
    </dgm:pt>
    <dgm:pt modelId="{A33D4FEE-0945-4C4F-BD2D-B13D6D9B7ABB}" type="pres">
      <dgm:prSet presAssocID="{174EC3FE-2E3E-4872-B554-0509724FF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9A9B28-866E-4E45-BABB-22A43D977E13}" type="pres">
      <dgm:prSet presAssocID="{14F20794-6DFF-4A1F-BC95-2974D02FDF0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DDC972-224D-4BD0-872F-9BAF9F3F45F9}" type="pres">
      <dgm:prSet presAssocID="{66BAE7F5-7DF8-4506-89A4-4CEB4FA4D84C}" presName="spacer" presStyleCnt="0"/>
      <dgm:spPr/>
    </dgm:pt>
    <dgm:pt modelId="{D2102EA9-ADBC-4E43-B6B6-E4A0EDF1B858}" type="pres">
      <dgm:prSet presAssocID="{B73D9652-7131-4CF0-BB0C-D7D267DC55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AE2A7D-9120-4A55-80F2-C73F4908F36B}" type="pres">
      <dgm:prSet presAssocID="{E0BCDD18-8AF0-48FB-B9B6-1A0DDD7CC40A}" presName="spacer" presStyleCnt="0"/>
      <dgm:spPr/>
    </dgm:pt>
    <dgm:pt modelId="{A621AAF0-AE6D-454C-9D94-10FE75169623}" type="pres">
      <dgm:prSet presAssocID="{B118CD14-49C2-440B-A157-20DE438095F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F3D8AD-7260-449A-9EB8-210BCC843DA5}" type="pres">
      <dgm:prSet presAssocID="{1940C397-9196-4973-9435-5599AE264101}" presName="spacer" presStyleCnt="0"/>
      <dgm:spPr/>
    </dgm:pt>
    <dgm:pt modelId="{DEADAADC-95A7-4614-A7A6-A738A5D19DB7}" type="pres">
      <dgm:prSet presAssocID="{F07AD153-D9F6-4738-9371-AB9D7EB2581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6AA08D-527C-443C-B908-C95FDE6C0E4E}" type="pres">
      <dgm:prSet presAssocID="{188D248B-5A76-4B0D-ADB9-1ABC4255DACA}" presName="spacer" presStyleCnt="0"/>
      <dgm:spPr/>
    </dgm:pt>
    <dgm:pt modelId="{B7A61E76-8258-4056-BB64-F9926676FD19}" type="pres">
      <dgm:prSet presAssocID="{E8A835A9-B8AF-40C8-A473-D9504BE87CA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3877D80-3FDB-4F36-A0E7-812476A2150F}" type="presOf" srcId="{B73D9652-7131-4CF0-BB0C-D7D267DC55A1}" destId="{D2102EA9-ADBC-4E43-B6B6-E4A0EDF1B858}" srcOrd="0" destOrd="0" presId="urn:microsoft.com/office/officeart/2005/8/layout/vList2"/>
    <dgm:cxn modelId="{12BD4B33-BE27-4AB5-9DC5-A7861765A558}" srcId="{174EC3FE-2E3E-4872-B554-0509724FF0C9}" destId="{E8A835A9-B8AF-40C8-A473-D9504BE87CAF}" srcOrd="4" destOrd="0" parTransId="{5298BC77-0700-46A3-8EED-0DBFCFC781F7}" sibTransId="{B5EC5975-D2AF-407F-906C-5D9B000B9163}"/>
    <dgm:cxn modelId="{6AF76570-B2DE-4941-890C-E6D999F086DD}" type="presOf" srcId="{E8A835A9-B8AF-40C8-A473-D9504BE87CAF}" destId="{B7A61E76-8258-4056-BB64-F9926676FD19}" srcOrd="0" destOrd="0" presId="urn:microsoft.com/office/officeart/2005/8/layout/vList2"/>
    <dgm:cxn modelId="{B1F24961-983B-4D3F-BA9B-082D9F671FA2}" type="presOf" srcId="{B118CD14-49C2-440B-A157-20DE438095F3}" destId="{A621AAF0-AE6D-454C-9D94-10FE75169623}" srcOrd="0" destOrd="0" presId="urn:microsoft.com/office/officeart/2005/8/layout/vList2"/>
    <dgm:cxn modelId="{257CC107-75CB-4B63-B326-EE73DE307CE0}" srcId="{174EC3FE-2E3E-4872-B554-0509724FF0C9}" destId="{B118CD14-49C2-440B-A157-20DE438095F3}" srcOrd="2" destOrd="0" parTransId="{BB18A3A4-88CC-4AB7-AC13-BEDE5D834136}" sibTransId="{1940C397-9196-4973-9435-5599AE264101}"/>
    <dgm:cxn modelId="{56D4C8C2-7A25-49BE-B932-D35695C4B14A}" srcId="{174EC3FE-2E3E-4872-B554-0509724FF0C9}" destId="{B73D9652-7131-4CF0-BB0C-D7D267DC55A1}" srcOrd="1" destOrd="0" parTransId="{52C21AF3-5CC8-49ED-9767-EA886F06E07F}" sibTransId="{E0BCDD18-8AF0-48FB-B9B6-1A0DDD7CC40A}"/>
    <dgm:cxn modelId="{AC38D333-9229-4559-B9C4-A774E74A23FF}" srcId="{174EC3FE-2E3E-4872-B554-0509724FF0C9}" destId="{F07AD153-D9F6-4738-9371-AB9D7EB25815}" srcOrd="3" destOrd="0" parTransId="{61E50852-AED6-4AE6-B529-19630290B32D}" sibTransId="{188D248B-5A76-4B0D-ADB9-1ABC4255DACA}"/>
    <dgm:cxn modelId="{C0A7B99B-3A36-42F6-822D-75E846F91815}" type="presOf" srcId="{F07AD153-D9F6-4738-9371-AB9D7EB25815}" destId="{DEADAADC-95A7-4614-A7A6-A738A5D19DB7}" srcOrd="0" destOrd="0" presId="urn:microsoft.com/office/officeart/2005/8/layout/vList2"/>
    <dgm:cxn modelId="{F2E9786E-0987-4FEF-AB4A-6DE1E0CD35BD}" type="presOf" srcId="{14F20794-6DFF-4A1F-BC95-2974D02FDF03}" destId="{F89A9B28-866E-4E45-BABB-22A43D977E13}" srcOrd="0" destOrd="0" presId="urn:microsoft.com/office/officeart/2005/8/layout/vList2"/>
    <dgm:cxn modelId="{9E2AE363-2BA8-4AAE-9941-70576CE4A0D2}" type="presOf" srcId="{174EC3FE-2E3E-4872-B554-0509724FF0C9}" destId="{A33D4FEE-0945-4C4F-BD2D-B13D6D9B7ABB}" srcOrd="0" destOrd="0" presId="urn:microsoft.com/office/officeart/2005/8/layout/vList2"/>
    <dgm:cxn modelId="{9D239047-F1E2-4DCC-A87A-FDAF41CC930F}" srcId="{174EC3FE-2E3E-4872-B554-0509724FF0C9}" destId="{14F20794-6DFF-4A1F-BC95-2974D02FDF03}" srcOrd="0" destOrd="0" parTransId="{12447D95-C51D-4083-8BA5-F9DFB6B8FD8C}" sibTransId="{66BAE7F5-7DF8-4506-89A4-4CEB4FA4D84C}"/>
    <dgm:cxn modelId="{792F93FF-3EC3-49D0-A976-2561C3369E31}" type="presParOf" srcId="{A33D4FEE-0945-4C4F-BD2D-B13D6D9B7ABB}" destId="{F89A9B28-866E-4E45-BABB-22A43D977E13}" srcOrd="0" destOrd="0" presId="urn:microsoft.com/office/officeart/2005/8/layout/vList2"/>
    <dgm:cxn modelId="{C5A5E385-3BC3-47C5-82B1-ED95CF0C41DF}" type="presParOf" srcId="{A33D4FEE-0945-4C4F-BD2D-B13D6D9B7ABB}" destId="{10DDC972-224D-4BD0-872F-9BAF9F3F45F9}" srcOrd="1" destOrd="0" presId="urn:microsoft.com/office/officeart/2005/8/layout/vList2"/>
    <dgm:cxn modelId="{DD01CD16-A5B0-40A0-AC5F-749D618201D8}" type="presParOf" srcId="{A33D4FEE-0945-4C4F-BD2D-B13D6D9B7ABB}" destId="{D2102EA9-ADBC-4E43-B6B6-E4A0EDF1B858}" srcOrd="2" destOrd="0" presId="urn:microsoft.com/office/officeart/2005/8/layout/vList2"/>
    <dgm:cxn modelId="{F36284BF-EFF4-49D9-96D2-D491F1F87DEB}" type="presParOf" srcId="{A33D4FEE-0945-4C4F-BD2D-B13D6D9B7ABB}" destId="{FAAE2A7D-9120-4A55-80F2-C73F4908F36B}" srcOrd="3" destOrd="0" presId="urn:microsoft.com/office/officeart/2005/8/layout/vList2"/>
    <dgm:cxn modelId="{359EE695-4167-4A01-BA17-68090C159B70}" type="presParOf" srcId="{A33D4FEE-0945-4C4F-BD2D-B13D6D9B7ABB}" destId="{A621AAF0-AE6D-454C-9D94-10FE75169623}" srcOrd="4" destOrd="0" presId="urn:microsoft.com/office/officeart/2005/8/layout/vList2"/>
    <dgm:cxn modelId="{BF9E26F7-AB82-4075-B057-36138E1CD611}" type="presParOf" srcId="{A33D4FEE-0945-4C4F-BD2D-B13D6D9B7ABB}" destId="{2CF3D8AD-7260-449A-9EB8-210BCC843DA5}" srcOrd="5" destOrd="0" presId="urn:microsoft.com/office/officeart/2005/8/layout/vList2"/>
    <dgm:cxn modelId="{D211E297-C623-47E9-8A78-D4C69044594A}" type="presParOf" srcId="{A33D4FEE-0945-4C4F-BD2D-B13D6D9B7ABB}" destId="{DEADAADC-95A7-4614-A7A6-A738A5D19DB7}" srcOrd="6" destOrd="0" presId="urn:microsoft.com/office/officeart/2005/8/layout/vList2"/>
    <dgm:cxn modelId="{CDF657C0-3847-4A8A-86E2-C859D7AFA9F7}" type="presParOf" srcId="{A33D4FEE-0945-4C4F-BD2D-B13D6D9B7ABB}" destId="{EB6AA08D-527C-443C-B908-C95FDE6C0E4E}" srcOrd="7" destOrd="0" presId="urn:microsoft.com/office/officeart/2005/8/layout/vList2"/>
    <dgm:cxn modelId="{4F0C26D9-B6F7-4051-A440-D09B7EA84F68}" type="presParOf" srcId="{A33D4FEE-0945-4C4F-BD2D-B13D6D9B7ABB}" destId="{B7A61E76-8258-4056-BB64-F9926676FD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837F60-25A1-48E0-BA5B-72705D13B2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24F447-7CAF-4AB8-B6C0-58114B41DD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pic>
        <p:nvPicPr>
          <p:cNvPr id="5" name="Picture 21" descr="pruh+znak_PF_13_gray5+fialovy_RGB"/>
          <p:cNvPicPr>
            <a:picLocks noChangeAspect="1" noChangeArrowheads="1"/>
          </p:cNvPicPr>
          <p:nvPr/>
        </p:nvPicPr>
        <p:blipFill>
          <a:blip r:embed="rId2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PF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cs-CZ"/>
              <a:t>Klepnutím lze upravit styl </a:t>
            </a:r>
            <a:br>
              <a:rPr lang="cs-CZ"/>
            </a:br>
            <a:r>
              <a:rPr lang="cs-CZ"/>
              <a:t>předlohy nadpisů.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AFCF-831C-49BF-B0FB-9F38B0FD82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A6C6-48E2-46BC-85F8-17D90B1C56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26FDD-7DFA-46AD-9DCA-54CB487AA5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8C14-FE7C-49F0-BD9D-5081F39AC3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B1F7-1371-4960-B72C-BA5D0568C2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3DD6-6045-403E-875F-6F87BC5341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A1ED-B23F-4152-B936-BBF7B2BC6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573D-FFE2-4B43-93FA-09E06F115A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7D35-2ADD-43C0-B1B1-0DDFA401F9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20C5-B6A6-4DFF-A2A4-C11C2088E7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A6AE-F6C8-4F05-B6D1-F1C14748A2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5FC17870-B523-4E79-B7B8-7D7FFB112B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1032" name="Picture 18" descr="PF_PPT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4" descr="PF_PPT_nahl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1331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cs-CZ"/>
          </a:p>
        </p:txBody>
      </p:sp>
      <p:pic>
        <p:nvPicPr>
          <p:cNvPr id="13318" name="Picture 23" descr="PF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4" descr="pruh+znak_PF_13_gray5+fialovy_RGB"/>
          <p:cNvPicPr>
            <a:picLocks noChangeAspect="1" noChangeArrowheads="1"/>
          </p:cNvPicPr>
          <p:nvPr/>
        </p:nvPicPr>
        <p:blipFill>
          <a:blip r:embed="rId14"/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Právo a umění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Právo jako literatura - interpretace</a:t>
            </a:r>
          </a:p>
        </p:txBody>
      </p:sp>
      <p:pic>
        <p:nvPicPr>
          <p:cNvPr id="6" name="Zástupný symbol pro obsah 5" descr="paintinglight_albertina_0909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5500709" cy="402285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E00972-5C5F-43B2-8095-9BD197CF755A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36869" name="TextovéPole 6"/>
          <p:cNvSpPr txBox="1">
            <a:spLocks noChangeArrowheads="1"/>
          </p:cNvSpPr>
          <p:nvPr/>
        </p:nvSpPr>
        <p:spPr bwMode="auto">
          <a:xfrm>
            <a:off x="3786188" y="5929313"/>
            <a:ext cx="360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/>
              <a:t>Alfred Sisley – Most v Hampton Court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1125538"/>
          <a:ext cx="7772400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Zápatí prezentace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573D28-4468-416C-9590-C9B35A3B9C8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1125538"/>
          <a:ext cx="7772400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467AED-F57D-4BE8-9E99-640F67582CE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10" name="Zástupný symbol pro obsah 9" descr="bratři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642910" y="1857364"/>
            <a:ext cx="3965090" cy="2701925"/>
          </a:xfrm>
          <a:effectLst>
            <a:softEdge rad="63500"/>
          </a:effectLst>
        </p:spPr>
      </p:pic>
      <p:pic>
        <p:nvPicPr>
          <p:cNvPr id="12" name="Obrázek 11" descr="PerryMason_S4V1_DVD_Fro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1714488"/>
            <a:ext cx="1676400" cy="23652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Obrázek 12" descr="sin cit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4071942"/>
            <a:ext cx="4629150" cy="2628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Obrázek 13" descr="fo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1538" y="4429132"/>
            <a:ext cx="1514475" cy="183832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C4F588-49F4-41EE-9B70-C9EAB8419956}" type="slidenum">
              <a:rPr lang="cs-CZ"/>
              <a:pPr>
                <a:defRPr/>
              </a:pPr>
              <a:t>2</a:t>
            </a:fld>
            <a:endParaRPr lang="cs-CZ"/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25538"/>
          <a:ext cx="7772400" cy="87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28596" y="1071546"/>
          <a:ext cx="840108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286000"/>
            <a:ext cx="7772400" cy="3844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3600" dirty="0" smtClean="0"/>
              <a:t>Důvody pro vytvoření seznamu:</a:t>
            </a:r>
          </a:p>
          <a:p>
            <a:pPr marL="541338" indent="-541338" eaLnBrk="1" hangingPunct="1">
              <a:defRPr/>
            </a:pPr>
            <a:r>
              <a:rPr lang="cs-CZ" sz="3500" dirty="0" smtClean="0"/>
              <a:t>Vzdělanost a kultivovanost právníka</a:t>
            </a:r>
          </a:p>
          <a:p>
            <a:pPr marL="541338" indent="-541338" eaLnBrk="1" hangingPunct="1">
              <a:defRPr/>
            </a:pPr>
            <a:r>
              <a:rPr lang="cs-CZ" sz="3500" dirty="0" smtClean="0"/>
              <a:t>Popis právně významných událostí</a:t>
            </a:r>
          </a:p>
          <a:p>
            <a:pPr marL="541338" indent="-541338" eaLnBrk="1" hangingPunct="1">
              <a:defRPr/>
            </a:pPr>
            <a:r>
              <a:rPr lang="cs-CZ" sz="3500" dirty="0" smtClean="0"/>
              <a:t>Seznam lidských charakterů</a:t>
            </a:r>
          </a:p>
          <a:p>
            <a:pPr eaLnBrk="1" hangingPunct="1"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767931-6F55-4D15-B079-4EB2FA1173F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</p:nvPr>
        </p:nvGraphicFramePr>
        <p:xfrm>
          <a:off x="900113" y="1071546"/>
          <a:ext cx="7772400" cy="5059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F1E21-EA59-4E9C-8EE4-BE050231892D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Příklady ze seznamu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661CE6-0CB2-4EB1-93B5-79B7E9E9E90F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928670"/>
          <a:ext cx="7772400" cy="7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85786" y="1928802"/>
          <a:ext cx="7958165" cy="320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E5D857-4828-490D-8B7F-82DC3859CB5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85720" y="1125538"/>
          <a:ext cx="8401080" cy="66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67B417-B9DD-4CFB-988A-433D54C278C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71472" y="928670"/>
          <a:ext cx="8115328" cy="7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Právo je hluboce a absolutně politické</a:t>
            </a:r>
          </a:p>
          <a:p>
            <a:pPr eaLnBrk="1" hangingPunct="1"/>
            <a:r>
              <a:rPr lang="cs-CZ" smtClean="0"/>
              <a:t>Vždy se musí jednat o interpretaci a nikoli změnu</a:t>
            </a:r>
          </a:p>
          <a:p>
            <a:pPr eaLnBrk="1" hangingPunct="1"/>
            <a:r>
              <a:rPr lang="cs-CZ" smtClean="0"/>
              <a:t>Estetická hypotéza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40E924-2A1C-4C46-A172-C6F781AF526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14400" y="928670"/>
          <a:ext cx="7772400" cy="70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900113" y="1773238"/>
          <a:ext cx="7772400" cy="408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614770-9C9B-424B-9E8F-0C84EDD1460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35844" name="TextovéPole 7"/>
          <p:cNvSpPr txBox="1">
            <a:spLocks noChangeArrowheads="1"/>
          </p:cNvSpPr>
          <p:nvPr/>
        </p:nvSpPr>
        <p:spPr bwMode="auto">
          <a:xfrm>
            <a:off x="714375" y="5857875"/>
            <a:ext cx="816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cs-CZ" sz="2400"/>
              <a:t>Praxi nemůže literární kritika nabídnout nic konstruktivního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_PPT_prezentace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68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</vt:lpstr>
      <vt:lpstr>PF_PPT_prezentace</vt:lpstr>
      <vt:lpstr>BÉŽOVÁ TITL</vt:lpstr>
      <vt:lpstr>PF_PPT_prezentace</vt:lpstr>
      <vt:lpstr>Právo a umění</vt:lpstr>
      <vt:lpstr>Snímek 2</vt:lpstr>
      <vt:lpstr>Snímek 3</vt:lpstr>
      <vt:lpstr>Snímek 4</vt:lpstr>
      <vt:lpstr>Příklady ze seznamu</vt:lpstr>
      <vt:lpstr>Snímek 6</vt:lpstr>
      <vt:lpstr>Snímek 7</vt:lpstr>
      <vt:lpstr>Snímek 8</vt:lpstr>
      <vt:lpstr>Snímek 9</vt:lpstr>
      <vt:lpstr>Právo jako literatura - interpretace</vt:lpstr>
      <vt:lpstr>Snímek 11</vt:lpstr>
      <vt:lpstr>Snímek 12</vt:lpstr>
    </vt:vector>
  </TitlesOfParts>
  <Company>Radek Poisl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Radek Poisl</dc:creator>
  <cp:lastModifiedBy>PuBo</cp:lastModifiedBy>
  <cp:revision>27</cp:revision>
  <dcterms:created xsi:type="dcterms:W3CDTF">2008-07-11T10:13:01Z</dcterms:created>
  <dcterms:modified xsi:type="dcterms:W3CDTF">2011-01-06T17:51:18Z</dcterms:modified>
</cp:coreProperties>
</file>