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77" r:id="rId5"/>
    <p:sldId id="278" r:id="rId6"/>
    <p:sldId id="279" r:id="rId7"/>
    <p:sldId id="280" r:id="rId8"/>
    <p:sldId id="281" r:id="rId9"/>
    <p:sldId id="258" r:id="rId10"/>
    <p:sldId id="259" r:id="rId11"/>
    <p:sldId id="260" r:id="rId12"/>
    <p:sldId id="261" r:id="rId13"/>
    <p:sldId id="262" r:id="rId14"/>
    <p:sldId id="265" r:id="rId15"/>
    <p:sldId id="264" r:id="rId16"/>
    <p:sldId id="263" r:id="rId17"/>
    <p:sldId id="271" r:id="rId18"/>
    <p:sldId id="284" r:id="rId19"/>
    <p:sldId id="286" r:id="rId20"/>
    <p:sldId id="287" r:id="rId21"/>
    <p:sldId id="288" r:id="rId22"/>
    <p:sldId id="291" r:id="rId23"/>
    <p:sldId id="289" r:id="rId24"/>
    <p:sldId id="285" r:id="rId25"/>
    <p:sldId id="290" r:id="rId26"/>
    <p:sldId id="292" r:id="rId27"/>
    <p:sldId id="294" r:id="rId28"/>
    <p:sldId id="293" r:id="rId29"/>
    <p:sldId id="283" r:id="rId30"/>
    <p:sldId id="266" r:id="rId31"/>
    <p:sldId id="268" r:id="rId32"/>
    <p:sldId id="267" r:id="rId33"/>
    <p:sldId id="269" r:id="rId34"/>
    <p:sldId id="272" r:id="rId35"/>
    <p:sldId id="270" r:id="rId36"/>
    <p:sldId id="273" r:id="rId37"/>
    <p:sldId id="274" r:id="rId3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en-US"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1"/>
      <dgm:spPr/>
    </dgm:pt>
    <dgm:pt modelId="{A72619D8-6190-4F99-B55A-D92C752A6776}" type="pres">
      <dgm:prSet presAssocID="{63A83938-6739-4AE0-8924-02ED2B5E29AE}" presName="text" presStyleLbl="fgAcc0" presStyleIdx="0" presStyleCnt="1">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Lst>
  <dgm:cxnLst>
    <dgm:cxn modelId="{06148608-35FF-46F7-AAC9-2391DFB8043C}" type="presOf" srcId="{9017DBE7-4253-4581-BE32-EBFF71080432}" destId="{0C7B1070-FEAA-45EE-8489-C24195426AF4}" srcOrd="0" destOrd="0" presId="urn:microsoft.com/office/officeart/2005/8/layout/hierarchy1"/>
    <dgm:cxn modelId="{1C8BCF01-F570-41B4-A263-4EFC6EB20934}" srcId="{34886ECF-00E3-4B03-9A7B-89FD9D6D0C29}" destId="{F5EF8052-6542-4C08-98A8-1A08809B7AC9}" srcOrd="0" destOrd="0" parTransId="{9017DBE7-4253-4581-BE32-EBFF71080432}" sibTransId="{FB7D4239-65FA-4D93-8376-37A29FD9033D}"/>
    <dgm:cxn modelId="{41AB0D89-2782-40B7-9A78-2B913A956C64}" type="presOf" srcId="{8A39C55B-875B-4C6F-B18E-267BDEE9C2C2}" destId="{06E00C86-691E-4DC9-B695-E768300B6EBA}"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D29FA703-AC44-4349-8D3D-AE04DA87F368}" type="presOf" srcId="{5D537627-A59B-4F96-BD61-87A94C7C6638}" destId="{8D132051-A5E9-422E-9B2C-A297973694CB}" srcOrd="0" destOrd="0" presId="urn:microsoft.com/office/officeart/2005/8/layout/hierarchy1"/>
    <dgm:cxn modelId="{70CD6979-BD95-4158-B5A0-B769BF1CD484}" srcId="{63A83938-6739-4AE0-8924-02ED2B5E29AE}" destId="{34886ECF-00E3-4B03-9A7B-89FD9D6D0C29}" srcOrd="1" destOrd="0" parTransId="{6D669832-FCC3-4E5C-963B-278740683162}" sibTransId="{E6C41446-1C62-4107-85CB-377CCAAA3630}"/>
    <dgm:cxn modelId="{F28CBB74-CE57-4031-8BC7-00048255AFF0}" type="presOf" srcId="{F5EF8052-6542-4C08-98A8-1A08809B7AC9}" destId="{8F627024-6937-4D5F-A669-070FCE3F56FB}" srcOrd="0" destOrd="0" presId="urn:microsoft.com/office/officeart/2005/8/layout/hierarchy1"/>
    <dgm:cxn modelId="{CABEC3EF-73D6-465C-860B-334FB499D9F7}" type="presOf" srcId="{5A006DE1-49DE-4604-BA5C-C89B7CB6B90F}" destId="{9490FCEA-B0AB-4BB8-9BE0-0C75C9F4C0B6}" srcOrd="0" destOrd="0" presId="urn:microsoft.com/office/officeart/2005/8/layout/hierarchy1"/>
    <dgm:cxn modelId="{35CC1EAD-3F2E-4677-BA63-B095DF8EA9C0}" type="presOf" srcId="{63A83938-6739-4AE0-8924-02ED2B5E29AE}" destId="{A72619D8-6190-4F99-B55A-D92C752A6776}" srcOrd="0" destOrd="0" presId="urn:microsoft.com/office/officeart/2005/8/layout/hierarchy1"/>
    <dgm:cxn modelId="{F5A1A52F-6B30-42A9-A45B-84CB92223A1D}" type="presOf" srcId="{6D669832-FCC3-4E5C-963B-278740683162}" destId="{2585AAFF-5B2D-42B3-A343-BA3EA261CA0D}" srcOrd="0" destOrd="0" presId="urn:microsoft.com/office/officeart/2005/8/layout/hierarchy1"/>
    <dgm:cxn modelId="{53A5CF73-B9FC-40B6-9505-8C8AB3710F26}" type="presOf" srcId="{443756DA-859E-4831-9931-F96EEEC53D02}" destId="{916F9772-102A-4E82-B041-AFA4D4E1B52F}" srcOrd="0" destOrd="0" presId="urn:microsoft.com/office/officeart/2005/8/layout/hierarchy1"/>
    <dgm:cxn modelId="{6D6E4561-8257-4495-AB86-3FCFD85CE633}" type="presOf" srcId="{FD63A6F6-6039-46C5-9F6C-F6840075ACCE}" destId="{C45FC65F-DC62-43B5-BB36-E57F8E70EA0B}"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6C9365A7-CDB4-4564-B0C8-3CC48AB88352}" srcId="{FD63A6F6-6039-46C5-9F6C-F6840075ACCE}" destId="{63A83938-6739-4AE0-8924-02ED2B5E29AE}" srcOrd="0" destOrd="0" parTransId="{11CFC03C-0386-4FE3-942B-CF1957D24F0B}" sibTransId="{4A8EBEA9-CD87-483D-A631-2D481EFFEA85}"/>
    <dgm:cxn modelId="{AAF0CE55-BF09-4D53-A03C-55BCDDAC5DFE}" type="presOf" srcId="{34886ECF-00E3-4B03-9A7B-89FD9D6D0C29}" destId="{82174F3C-50F6-429E-A78D-3F1579701707}" srcOrd="0" destOrd="0" presId="urn:microsoft.com/office/officeart/2005/8/layout/hierarchy1"/>
    <dgm:cxn modelId="{ADC99CAF-9E56-4A79-82C5-7E151AC62AED}" type="presParOf" srcId="{C45FC65F-DC62-43B5-BB36-E57F8E70EA0B}" destId="{8DAFF3B4-524B-435C-93F3-0AF4D63A904C}" srcOrd="0" destOrd="0" presId="urn:microsoft.com/office/officeart/2005/8/layout/hierarchy1"/>
    <dgm:cxn modelId="{05CC1334-F22E-4D69-A562-DA81EC7C1558}" type="presParOf" srcId="{8DAFF3B4-524B-435C-93F3-0AF4D63A904C}" destId="{15085D26-A6E8-4E56-AF99-B2E7496DDBCB}" srcOrd="0" destOrd="0" presId="urn:microsoft.com/office/officeart/2005/8/layout/hierarchy1"/>
    <dgm:cxn modelId="{BEF90FB2-ED45-49DB-9DD7-AD70BC207618}" type="presParOf" srcId="{15085D26-A6E8-4E56-AF99-B2E7496DDBCB}" destId="{6F9DABA9-588B-461B-AFF9-C80FA058CDF3}" srcOrd="0" destOrd="0" presId="urn:microsoft.com/office/officeart/2005/8/layout/hierarchy1"/>
    <dgm:cxn modelId="{F04347DE-816A-4019-A402-0408A59614D5}" type="presParOf" srcId="{15085D26-A6E8-4E56-AF99-B2E7496DDBCB}" destId="{A72619D8-6190-4F99-B55A-D92C752A6776}" srcOrd="1" destOrd="0" presId="urn:microsoft.com/office/officeart/2005/8/layout/hierarchy1"/>
    <dgm:cxn modelId="{4530CF21-E4CE-4991-9B89-D8F28155F940}" type="presParOf" srcId="{8DAFF3B4-524B-435C-93F3-0AF4D63A904C}" destId="{3BA1487A-73A7-4185-9BE5-12A9621C3E16}" srcOrd="1" destOrd="0" presId="urn:microsoft.com/office/officeart/2005/8/layout/hierarchy1"/>
    <dgm:cxn modelId="{1B660F1D-9D3F-42AE-9E4A-693EFC603B11}" type="presParOf" srcId="{3BA1487A-73A7-4185-9BE5-12A9621C3E16}" destId="{8D132051-A5E9-422E-9B2C-A297973694CB}" srcOrd="0" destOrd="0" presId="urn:microsoft.com/office/officeart/2005/8/layout/hierarchy1"/>
    <dgm:cxn modelId="{30974B60-AF34-4972-8E67-881390940F04}" type="presParOf" srcId="{3BA1487A-73A7-4185-9BE5-12A9621C3E16}" destId="{1AE7A1E4-FC99-49BE-B781-2DE713FBD574}" srcOrd="1" destOrd="0" presId="urn:microsoft.com/office/officeart/2005/8/layout/hierarchy1"/>
    <dgm:cxn modelId="{ABF89936-4A69-48AD-A406-20C75C73402F}" type="presParOf" srcId="{1AE7A1E4-FC99-49BE-B781-2DE713FBD574}" destId="{1F128CCB-FD83-48C1-9B1C-DDF584F660D9}" srcOrd="0" destOrd="0" presId="urn:microsoft.com/office/officeart/2005/8/layout/hierarchy1"/>
    <dgm:cxn modelId="{4886D1C8-0401-4DD1-B99C-F5A14575B1E9}" type="presParOf" srcId="{1F128CCB-FD83-48C1-9B1C-DDF584F660D9}" destId="{FF81C567-3F7C-4E3C-963A-64CEE3CA7F33}" srcOrd="0" destOrd="0" presId="urn:microsoft.com/office/officeart/2005/8/layout/hierarchy1"/>
    <dgm:cxn modelId="{7682E3C7-8298-4900-910A-B8C55867FB41}" type="presParOf" srcId="{1F128CCB-FD83-48C1-9B1C-DDF584F660D9}" destId="{9490FCEA-B0AB-4BB8-9BE0-0C75C9F4C0B6}" srcOrd="1" destOrd="0" presId="urn:microsoft.com/office/officeart/2005/8/layout/hierarchy1"/>
    <dgm:cxn modelId="{DD808B5A-FC6F-408E-82B2-A7205BA5B150}" type="presParOf" srcId="{1AE7A1E4-FC99-49BE-B781-2DE713FBD574}" destId="{0ED11AAD-5D29-4E43-962C-CAE7DCB77EC9}" srcOrd="1" destOrd="0" presId="urn:microsoft.com/office/officeart/2005/8/layout/hierarchy1"/>
    <dgm:cxn modelId="{937423E5-08E6-4DBC-9082-3DEA6273C162}" type="presParOf" srcId="{3BA1487A-73A7-4185-9BE5-12A9621C3E16}" destId="{2585AAFF-5B2D-42B3-A343-BA3EA261CA0D}" srcOrd="2" destOrd="0" presId="urn:microsoft.com/office/officeart/2005/8/layout/hierarchy1"/>
    <dgm:cxn modelId="{504502B1-D049-4FBF-8B15-A09531622A4F}" type="presParOf" srcId="{3BA1487A-73A7-4185-9BE5-12A9621C3E16}" destId="{05A6F8C8-7A7F-445F-82A8-6201E09E2E0C}" srcOrd="3" destOrd="0" presId="urn:microsoft.com/office/officeart/2005/8/layout/hierarchy1"/>
    <dgm:cxn modelId="{0AF2AA63-782E-45CC-9B99-5A6AE89E1763}" type="presParOf" srcId="{05A6F8C8-7A7F-445F-82A8-6201E09E2E0C}" destId="{6DED95B8-7C48-4D30-9BA3-6B0DC84B32B0}" srcOrd="0" destOrd="0" presId="urn:microsoft.com/office/officeart/2005/8/layout/hierarchy1"/>
    <dgm:cxn modelId="{42E1F001-1DAC-4595-8458-8F14E6E1863C}" type="presParOf" srcId="{6DED95B8-7C48-4D30-9BA3-6B0DC84B32B0}" destId="{F68F8124-C4C5-4E54-AF8E-EA9CCCB3B575}" srcOrd="0" destOrd="0" presId="urn:microsoft.com/office/officeart/2005/8/layout/hierarchy1"/>
    <dgm:cxn modelId="{F798BC9C-32DD-4392-B262-E7E8D6DE8F38}" type="presParOf" srcId="{6DED95B8-7C48-4D30-9BA3-6B0DC84B32B0}" destId="{82174F3C-50F6-429E-A78D-3F1579701707}" srcOrd="1" destOrd="0" presId="urn:microsoft.com/office/officeart/2005/8/layout/hierarchy1"/>
    <dgm:cxn modelId="{D540CCDF-AE3A-4E91-8069-86A42FCEB564}" type="presParOf" srcId="{05A6F8C8-7A7F-445F-82A8-6201E09E2E0C}" destId="{55053897-A2AB-41BE-B9C1-FEB694F56757}" srcOrd="1" destOrd="0" presId="urn:microsoft.com/office/officeart/2005/8/layout/hierarchy1"/>
    <dgm:cxn modelId="{87F4E2D9-D927-4229-BC0A-3388F6BBEC86}" type="presParOf" srcId="{55053897-A2AB-41BE-B9C1-FEB694F56757}" destId="{0C7B1070-FEAA-45EE-8489-C24195426AF4}" srcOrd="0" destOrd="0" presId="urn:microsoft.com/office/officeart/2005/8/layout/hierarchy1"/>
    <dgm:cxn modelId="{AE7BC548-1FF9-4976-971D-488D09529397}" type="presParOf" srcId="{55053897-A2AB-41BE-B9C1-FEB694F56757}" destId="{C484DB6C-E4F3-4180-AEE0-B66F3378BE87}" srcOrd="1" destOrd="0" presId="urn:microsoft.com/office/officeart/2005/8/layout/hierarchy1"/>
    <dgm:cxn modelId="{168B180B-7118-44DC-B383-17A659C31BBD}" type="presParOf" srcId="{C484DB6C-E4F3-4180-AEE0-B66F3378BE87}" destId="{A59FD001-0BE0-4CC6-BA15-48824A953926}" srcOrd="0" destOrd="0" presId="urn:microsoft.com/office/officeart/2005/8/layout/hierarchy1"/>
    <dgm:cxn modelId="{B48657D5-0BED-4632-ADBC-B595CA0257DE}" type="presParOf" srcId="{A59FD001-0BE0-4CC6-BA15-48824A953926}" destId="{54E4209C-D0E7-45F6-9A66-D4C0AB1B5949}" srcOrd="0" destOrd="0" presId="urn:microsoft.com/office/officeart/2005/8/layout/hierarchy1"/>
    <dgm:cxn modelId="{A454EFA2-2C62-490C-BC2B-A5161D3313F3}" type="presParOf" srcId="{A59FD001-0BE0-4CC6-BA15-48824A953926}" destId="{8F627024-6937-4D5F-A669-070FCE3F56FB}" srcOrd="1" destOrd="0" presId="urn:microsoft.com/office/officeart/2005/8/layout/hierarchy1"/>
    <dgm:cxn modelId="{02E0BB48-9C67-42AE-BED7-14762A4A5A67}" type="presParOf" srcId="{C484DB6C-E4F3-4180-AEE0-B66F3378BE87}" destId="{DB689D82-E7DE-4A2F-A6E8-C73AF552159D}" srcOrd="1" destOrd="0" presId="urn:microsoft.com/office/officeart/2005/8/layout/hierarchy1"/>
    <dgm:cxn modelId="{A544EB03-013B-47CB-8B0E-16D765A09DA1}" type="presParOf" srcId="{3BA1487A-73A7-4185-9BE5-12A9621C3E16}" destId="{06E00C86-691E-4DC9-B695-E768300B6EBA}" srcOrd="4" destOrd="0" presId="urn:microsoft.com/office/officeart/2005/8/layout/hierarchy1"/>
    <dgm:cxn modelId="{B1AAA1D3-639C-41E8-B7B3-B27C6326FF82}" type="presParOf" srcId="{3BA1487A-73A7-4185-9BE5-12A9621C3E16}" destId="{21328D1E-9B81-4539-8DEF-2156A0B3D2E1}" srcOrd="5" destOrd="0" presId="urn:microsoft.com/office/officeart/2005/8/layout/hierarchy1"/>
    <dgm:cxn modelId="{E415C00C-A691-47EE-8414-58010069CAEA}" type="presParOf" srcId="{21328D1E-9B81-4539-8DEF-2156A0B3D2E1}" destId="{77603BBB-8A88-413F-8AF6-B17C7CA608A5}" srcOrd="0" destOrd="0" presId="urn:microsoft.com/office/officeart/2005/8/layout/hierarchy1"/>
    <dgm:cxn modelId="{BF02AC92-BF51-4C86-8EA9-0234B193E5D7}" type="presParOf" srcId="{77603BBB-8A88-413F-8AF6-B17C7CA608A5}" destId="{A462E404-CE6C-417F-A626-243DA3ADAFD1}" srcOrd="0" destOrd="0" presId="urn:microsoft.com/office/officeart/2005/8/layout/hierarchy1"/>
    <dgm:cxn modelId="{BFA4C2E9-923E-4F7E-B85E-92799F2A7F6E}" type="presParOf" srcId="{77603BBB-8A88-413F-8AF6-B17C7CA608A5}" destId="{916F9772-102A-4E82-B041-AFA4D4E1B52F}" srcOrd="1" destOrd="0" presId="urn:microsoft.com/office/officeart/2005/8/layout/hierarchy1"/>
    <dgm:cxn modelId="{76482193-DF46-4AB9-BA9D-EC7DD6E71BB7}" type="presParOf" srcId="{21328D1E-9B81-4539-8DEF-2156A0B3D2E1}" destId="{1257452E-7B11-49F5-A4C3-F7B4DF22BE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en-US"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1"/>
      <dgm:spPr/>
    </dgm:pt>
    <dgm:pt modelId="{A72619D8-6190-4F99-B55A-D92C752A6776}" type="pres">
      <dgm:prSet presAssocID="{63A83938-6739-4AE0-8924-02ED2B5E29AE}" presName="text" presStyleLbl="fgAcc0" presStyleIdx="0" presStyleCnt="1">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Lst>
  <dgm:cxnLst>
    <dgm:cxn modelId="{0F1E2FB6-CE18-4A04-A1FC-B2AADA702C81}" type="presOf" srcId="{34886ECF-00E3-4B03-9A7B-89FD9D6D0C29}" destId="{82174F3C-50F6-429E-A78D-3F1579701707}" srcOrd="0" destOrd="0" presId="urn:microsoft.com/office/officeart/2005/8/layout/hierarchy1"/>
    <dgm:cxn modelId="{1C8BCF01-F570-41B4-A263-4EFC6EB20934}" srcId="{34886ECF-00E3-4B03-9A7B-89FD9D6D0C29}" destId="{F5EF8052-6542-4C08-98A8-1A08809B7AC9}" srcOrd="0" destOrd="0" parTransId="{9017DBE7-4253-4581-BE32-EBFF71080432}" sibTransId="{FB7D4239-65FA-4D93-8376-37A29FD9033D}"/>
    <dgm:cxn modelId="{70CD6979-BD95-4158-B5A0-B769BF1CD484}" srcId="{63A83938-6739-4AE0-8924-02ED2B5E29AE}" destId="{34886ECF-00E3-4B03-9A7B-89FD9D6D0C29}" srcOrd="1" destOrd="0" parTransId="{6D669832-FCC3-4E5C-963B-278740683162}" sibTransId="{E6C41446-1C62-4107-85CB-377CCAAA3630}"/>
    <dgm:cxn modelId="{DE791CED-35BB-4269-B326-0DB79CD7AB86}" type="presOf" srcId="{5D537627-A59B-4F96-BD61-87A94C7C6638}" destId="{8D132051-A5E9-422E-9B2C-A297973694CB}"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F127F24C-C70B-409B-AF28-9E30325DDEA5}" type="presOf" srcId="{FD63A6F6-6039-46C5-9F6C-F6840075ACCE}" destId="{C45FC65F-DC62-43B5-BB36-E57F8E70EA0B}" srcOrd="0" destOrd="0" presId="urn:microsoft.com/office/officeart/2005/8/layout/hierarchy1"/>
    <dgm:cxn modelId="{E213DBD0-E05C-48DA-9821-7DF3B08A48CC}" type="presOf" srcId="{6D669832-FCC3-4E5C-963B-278740683162}" destId="{2585AAFF-5B2D-42B3-A343-BA3EA261CA0D}"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05BEF4DE-B8D1-40B0-A0C0-C804B88D2CFA}" type="presOf" srcId="{5A006DE1-49DE-4604-BA5C-C89B7CB6B90F}" destId="{9490FCEA-B0AB-4BB8-9BE0-0C75C9F4C0B6}" srcOrd="0" destOrd="0" presId="urn:microsoft.com/office/officeart/2005/8/layout/hierarchy1"/>
    <dgm:cxn modelId="{BECAD051-C4F5-4210-978C-DFD29168C649}" type="presOf" srcId="{63A83938-6739-4AE0-8924-02ED2B5E29AE}" destId="{A72619D8-6190-4F99-B55A-D92C752A6776}" srcOrd="0" destOrd="0" presId="urn:microsoft.com/office/officeart/2005/8/layout/hierarchy1"/>
    <dgm:cxn modelId="{6C9365A7-CDB4-4564-B0C8-3CC48AB88352}" srcId="{FD63A6F6-6039-46C5-9F6C-F6840075ACCE}" destId="{63A83938-6739-4AE0-8924-02ED2B5E29AE}" srcOrd="0" destOrd="0" parTransId="{11CFC03C-0386-4FE3-942B-CF1957D24F0B}" sibTransId="{4A8EBEA9-CD87-483D-A631-2D481EFFEA85}"/>
    <dgm:cxn modelId="{C78B0733-E947-47A4-AA69-241FBD820379}" type="presOf" srcId="{8A39C55B-875B-4C6F-B18E-267BDEE9C2C2}" destId="{06E00C86-691E-4DC9-B695-E768300B6EBA}" srcOrd="0" destOrd="0" presId="urn:microsoft.com/office/officeart/2005/8/layout/hierarchy1"/>
    <dgm:cxn modelId="{5D83B33A-4ABF-4864-9812-DA0A48D75AFF}" type="presOf" srcId="{9017DBE7-4253-4581-BE32-EBFF71080432}" destId="{0C7B1070-FEAA-45EE-8489-C24195426AF4}" srcOrd="0" destOrd="0" presId="urn:microsoft.com/office/officeart/2005/8/layout/hierarchy1"/>
    <dgm:cxn modelId="{EE9C2465-7019-4233-99C7-B2F56DE38423}" type="presOf" srcId="{F5EF8052-6542-4C08-98A8-1A08809B7AC9}" destId="{8F627024-6937-4D5F-A669-070FCE3F56FB}" srcOrd="0" destOrd="0" presId="urn:microsoft.com/office/officeart/2005/8/layout/hierarchy1"/>
    <dgm:cxn modelId="{3615DDBB-409B-4C1B-8D5E-D807E5082815}" type="presOf" srcId="{443756DA-859E-4831-9931-F96EEEC53D02}" destId="{916F9772-102A-4E82-B041-AFA4D4E1B52F}" srcOrd="0" destOrd="0" presId="urn:microsoft.com/office/officeart/2005/8/layout/hierarchy1"/>
    <dgm:cxn modelId="{CCE8D972-E993-456F-B63F-77116DF3DD07}" type="presParOf" srcId="{C45FC65F-DC62-43B5-BB36-E57F8E70EA0B}" destId="{8DAFF3B4-524B-435C-93F3-0AF4D63A904C}" srcOrd="0" destOrd="0" presId="urn:microsoft.com/office/officeart/2005/8/layout/hierarchy1"/>
    <dgm:cxn modelId="{EABE1E37-6F71-4C8E-A8CE-40AD11E96F81}" type="presParOf" srcId="{8DAFF3B4-524B-435C-93F3-0AF4D63A904C}" destId="{15085D26-A6E8-4E56-AF99-B2E7496DDBCB}" srcOrd="0" destOrd="0" presId="urn:microsoft.com/office/officeart/2005/8/layout/hierarchy1"/>
    <dgm:cxn modelId="{748EF974-900B-428A-A321-47CFFFBF7CD3}" type="presParOf" srcId="{15085D26-A6E8-4E56-AF99-B2E7496DDBCB}" destId="{6F9DABA9-588B-461B-AFF9-C80FA058CDF3}" srcOrd="0" destOrd="0" presId="urn:microsoft.com/office/officeart/2005/8/layout/hierarchy1"/>
    <dgm:cxn modelId="{B94550BC-8647-4BAD-B15B-1F63ED71ECBE}" type="presParOf" srcId="{15085D26-A6E8-4E56-AF99-B2E7496DDBCB}" destId="{A72619D8-6190-4F99-B55A-D92C752A6776}" srcOrd="1" destOrd="0" presId="urn:microsoft.com/office/officeart/2005/8/layout/hierarchy1"/>
    <dgm:cxn modelId="{06FB145B-F1FD-4177-8A58-A7E8E5BB8D3D}" type="presParOf" srcId="{8DAFF3B4-524B-435C-93F3-0AF4D63A904C}" destId="{3BA1487A-73A7-4185-9BE5-12A9621C3E16}" srcOrd="1" destOrd="0" presId="urn:microsoft.com/office/officeart/2005/8/layout/hierarchy1"/>
    <dgm:cxn modelId="{ECFDF1F4-1DA3-4D3A-862A-45BA0821691C}" type="presParOf" srcId="{3BA1487A-73A7-4185-9BE5-12A9621C3E16}" destId="{8D132051-A5E9-422E-9B2C-A297973694CB}" srcOrd="0" destOrd="0" presId="urn:microsoft.com/office/officeart/2005/8/layout/hierarchy1"/>
    <dgm:cxn modelId="{15D02673-F954-4A9A-9197-6F1E63730C36}" type="presParOf" srcId="{3BA1487A-73A7-4185-9BE5-12A9621C3E16}" destId="{1AE7A1E4-FC99-49BE-B781-2DE713FBD574}" srcOrd="1" destOrd="0" presId="urn:microsoft.com/office/officeart/2005/8/layout/hierarchy1"/>
    <dgm:cxn modelId="{722D765D-C59F-4EFA-9B5C-B4A4A88B70CB}" type="presParOf" srcId="{1AE7A1E4-FC99-49BE-B781-2DE713FBD574}" destId="{1F128CCB-FD83-48C1-9B1C-DDF584F660D9}" srcOrd="0" destOrd="0" presId="urn:microsoft.com/office/officeart/2005/8/layout/hierarchy1"/>
    <dgm:cxn modelId="{BBE3BDB2-A2C6-491A-A5B4-2DDDBB885B68}" type="presParOf" srcId="{1F128CCB-FD83-48C1-9B1C-DDF584F660D9}" destId="{FF81C567-3F7C-4E3C-963A-64CEE3CA7F33}" srcOrd="0" destOrd="0" presId="urn:microsoft.com/office/officeart/2005/8/layout/hierarchy1"/>
    <dgm:cxn modelId="{C0464321-601B-470B-B935-5902079CBFEE}" type="presParOf" srcId="{1F128CCB-FD83-48C1-9B1C-DDF584F660D9}" destId="{9490FCEA-B0AB-4BB8-9BE0-0C75C9F4C0B6}" srcOrd="1" destOrd="0" presId="urn:microsoft.com/office/officeart/2005/8/layout/hierarchy1"/>
    <dgm:cxn modelId="{DEC9376E-07E3-45D8-B232-8027D52A0714}" type="presParOf" srcId="{1AE7A1E4-FC99-49BE-B781-2DE713FBD574}" destId="{0ED11AAD-5D29-4E43-962C-CAE7DCB77EC9}" srcOrd="1" destOrd="0" presId="urn:microsoft.com/office/officeart/2005/8/layout/hierarchy1"/>
    <dgm:cxn modelId="{170FCE28-37CA-4D43-A938-CBFC24F3CB29}" type="presParOf" srcId="{3BA1487A-73A7-4185-9BE5-12A9621C3E16}" destId="{2585AAFF-5B2D-42B3-A343-BA3EA261CA0D}" srcOrd="2" destOrd="0" presId="urn:microsoft.com/office/officeart/2005/8/layout/hierarchy1"/>
    <dgm:cxn modelId="{A3E27B7F-34F1-4D2C-9637-5B66C0793BF7}" type="presParOf" srcId="{3BA1487A-73A7-4185-9BE5-12A9621C3E16}" destId="{05A6F8C8-7A7F-445F-82A8-6201E09E2E0C}" srcOrd="3" destOrd="0" presId="urn:microsoft.com/office/officeart/2005/8/layout/hierarchy1"/>
    <dgm:cxn modelId="{5EA586AA-987C-473C-A071-A97A258B1C78}" type="presParOf" srcId="{05A6F8C8-7A7F-445F-82A8-6201E09E2E0C}" destId="{6DED95B8-7C48-4D30-9BA3-6B0DC84B32B0}" srcOrd="0" destOrd="0" presId="urn:microsoft.com/office/officeart/2005/8/layout/hierarchy1"/>
    <dgm:cxn modelId="{F27516E7-AEA4-4057-952B-11502722AC9C}" type="presParOf" srcId="{6DED95B8-7C48-4D30-9BA3-6B0DC84B32B0}" destId="{F68F8124-C4C5-4E54-AF8E-EA9CCCB3B575}" srcOrd="0" destOrd="0" presId="urn:microsoft.com/office/officeart/2005/8/layout/hierarchy1"/>
    <dgm:cxn modelId="{5A9F546E-F7F0-4888-8341-23DBF9B0BD2B}" type="presParOf" srcId="{6DED95B8-7C48-4D30-9BA3-6B0DC84B32B0}" destId="{82174F3C-50F6-429E-A78D-3F1579701707}" srcOrd="1" destOrd="0" presId="urn:microsoft.com/office/officeart/2005/8/layout/hierarchy1"/>
    <dgm:cxn modelId="{A7256D76-FEC5-43F8-98B2-8EF15FC387C3}" type="presParOf" srcId="{05A6F8C8-7A7F-445F-82A8-6201E09E2E0C}" destId="{55053897-A2AB-41BE-B9C1-FEB694F56757}" srcOrd="1" destOrd="0" presId="urn:microsoft.com/office/officeart/2005/8/layout/hierarchy1"/>
    <dgm:cxn modelId="{5463CA12-50A9-4FBA-B1F9-1AAE1C70404B}" type="presParOf" srcId="{55053897-A2AB-41BE-B9C1-FEB694F56757}" destId="{0C7B1070-FEAA-45EE-8489-C24195426AF4}" srcOrd="0" destOrd="0" presId="urn:microsoft.com/office/officeart/2005/8/layout/hierarchy1"/>
    <dgm:cxn modelId="{BAF796B1-24F1-4C10-A650-664A80315EF1}" type="presParOf" srcId="{55053897-A2AB-41BE-B9C1-FEB694F56757}" destId="{C484DB6C-E4F3-4180-AEE0-B66F3378BE87}" srcOrd="1" destOrd="0" presId="urn:microsoft.com/office/officeart/2005/8/layout/hierarchy1"/>
    <dgm:cxn modelId="{6DC41965-2C17-48DA-98D7-B8177D10AA31}" type="presParOf" srcId="{C484DB6C-E4F3-4180-AEE0-B66F3378BE87}" destId="{A59FD001-0BE0-4CC6-BA15-48824A953926}" srcOrd="0" destOrd="0" presId="urn:microsoft.com/office/officeart/2005/8/layout/hierarchy1"/>
    <dgm:cxn modelId="{7ACC0044-1E42-42DC-8F50-8B1D1AEA30E6}" type="presParOf" srcId="{A59FD001-0BE0-4CC6-BA15-48824A953926}" destId="{54E4209C-D0E7-45F6-9A66-D4C0AB1B5949}" srcOrd="0" destOrd="0" presId="urn:microsoft.com/office/officeart/2005/8/layout/hierarchy1"/>
    <dgm:cxn modelId="{CCA3F2A7-CEDB-44F1-B865-F961FDC9531F}" type="presParOf" srcId="{A59FD001-0BE0-4CC6-BA15-48824A953926}" destId="{8F627024-6937-4D5F-A669-070FCE3F56FB}" srcOrd="1" destOrd="0" presId="urn:microsoft.com/office/officeart/2005/8/layout/hierarchy1"/>
    <dgm:cxn modelId="{CB80FBBF-7016-4D40-A42D-A5EB908D5EB5}" type="presParOf" srcId="{C484DB6C-E4F3-4180-AEE0-B66F3378BE87}" destId="{DB689D82-E7DE-4A2F-A6E8-C73AF552159D}" srcOrd="1" destOrd="0" presId="urn:microsoft.com/office/officeart/2005/8/layout/hierarchy1"/>
    <dgm:cxn modelId="{482F71C7-624F-4463-B91A-1B6130F80A4A}" type="presParOf" srcId="{3BA1487A-73A7-4185-9BE5-12A9621C3E16}" destId="{06E00C86-691E-4DC9-B695-E768300B6EBA}" srcOrd="4" destOrd="0" presId="urn:microsoft.com/office/officeart/2005/8/layout/hierarchy1"/>
    <dgm:cxn modelId="{35BBFC68-C602-410A-84E7-F601CEEF7FA4}" type="presParOf" srcId="{3BA1487A-73A7-4185-9BE5-12A9621C3E16}" destId="{21328D1E-9B81-4539-8DEF-2156A0B3D2E1}" srcOrd="5" destOrd="0" presId="urn:microsoft.com/office/officeart/2005/8/layout/hierarchy1"/>
    <dgm:cxn modelId="{E8F5A24C-A09A-4E43-B011-C6B971A15904}" type="presParOf" srcId="{21328D1E-9B81-4539-8DEF-2156A0B3D2E1}" destId="{77603BBB-8A88-413F-8AF6-B17C7CA608A5}" srcOrd="0" destOrd="0" presId="urn:microsoft.com/office/officeart/2005/8/layout/hierarchy1"/>
    <dgm:cxn modelId="{4BCA649D-3534-445E-AB13-A63494DD7F7D}" type="presParOf" srcId="{77603BBB-8A88-413F-8AF6-B17C7CA608A5}" destId="{A462E404-CE6C-417F-A626-243DA3ADAFD1}" srcOrd="0" destOrd="0" presId="urn:microsoft.com/office/officeart/2005/8/layout/hierarchy1"/>
    <dgm:cxn modelId="{2719CEBD-44B1-4B98-93EA-461B2A494930}" type="presParOf" srcId="{77603BBB-8A88-413F-8AF6-B17C7CA608A5}" destId="{916F9772-102A-4E82-B041-AFA4D4E1B52F}" srcOrd="1" destOrd="0" presId="urn:microsoft.com/office/officeart/2005/8/layout/hierarchy1"/>
    <dgm:cxn modelId="{F98149A4-1031-405C-A6F5-51FD8A8CF5C1}" type="presParOf" srcId="{21328D1E-9B81-4539-8DEF-2156A0B3D2E1}" destId="{1257452E-7B11-49F5-A4C3-F7B4DF22BE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cs-CZ"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E6E13A3E-77FC-4CDB-846D-3AC23CE06050}">
      <dgm:prSet phldrT="[Text]"/>
      <dgm:spPr/>
      <dgm:t>
        <a:bodyPr/>
        <a:lstStyle/>
        <a:p>
          <a:r>
            <a:rPr lang="en-US" dirty="0" smtClean="0"/>
            <a:t>BUYER</a:t>
          </a:r>
          <a:endParaRPr lang="cs-CZ" dirty="0"/>
        </a:p>
      </dgm:t>
    </dgm:pt>
    <dgm:pt modelId="{045EA38D-2F45-41D8-903D-8A3F4AB05894}" type="parTrans" cxnId="{7F3CCAF6-7D32-40DF-B0D3-70EF154D0B4D}">
      <dgm:prSet/>
      <dgm:spPr/>
      <dgm:t>
        <a:bodyPr/>
        <a:lstStyle/>
        <a:p>
          <a:endParaRPr lang="cs-CZ"/>
        </a:p>
      </dgm:t>
    </dgm:pt>
    <dgm:pt modelId="{9E3DFD67-98BB-4D06-94A7-4BCE0A37908F}" type="sibTrans" cxnId="{7F3CCAF6-7D32-40DF-B0D3-70EF154D0B4D}">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2"/>
      <dgm:spPr/>
    </dgm:pt>
    <dgm:pt modelId="{A72619D8-6190-4F99-B55A-D92C752A6776}" type="pres">
      <dgm:prSet presAssocID="{63A83938-6739-4AE0-8924-02ED2B5E29AE}" presName="text" presStyleLbl="fgAcc0" presStyleIdx="0" presStyleCnt="2">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 modelId="{3B27F048-2DF2-46A7-90A4-9DA8EF32434E}" type="pres">
      <dgm:prSet presAssocID="{E6E13A3E-77FC-4CDB-846D-3AC23CE06050}" presName="hierRoot1" presStyleCnt="0"/>
      <dgm:spPr/>
    </dgm:pt>
    <dgm:pt modelId="{83408DB0-949A-4303-B08C-D859E7B58F18}" type="pres">
      <dgm:prSet presAssocID="{E6E13A3E-77FC-4CDB-846D-3AC23CE06050}" presName="composite" presStyleCnt="0"/>
      <dgm:spPr/>
    </dgm:pt>
    <dgm:pt modelId="{964BEB1D-205A-44D9-A8E7-2FF975D171F4}" type="pres">
      <dgm:prSet presAssocID="{E6E13A3E-77FC-4CDB-846D-3AC23CE06050}" presName="background" presStyleLbl="node0" presStyleIdx="1" presStyleCnt="2"/>
      <dgm:spPr/>
    </dgm:pt>
    <dgm:pt modelId="{0A2A7CAF-8157-407B-8609-611C793D4B68}" type="pres">
      <dgm:prSet presAssocID="{E6E13A3E-77FC-4CDB-846D-3AC23CE06050}" presName="text" presStyleLbl="fgAcc0" presStyleIdx="1" presStyleCnt="2" custLinFactY="100000" custLinFactNeighborX="51512" custLinFactNeighborY="193011">
        <dgm:presLayoutVars>
          <dgm:chPref val="3"/>
        </dgm:presLayoutVars>
      </dgm:prSet>
      <dgm:spPr/>
      <dgm:t>
        <a:bodyPr/>
        <a:lstStyle/>
        <a:p>
          <a:endParaRPr lang="cs-CZ"/>
        </a:p>
      </dgm:t>
    </dgm:pt>
    <dgm:pt modelId="{FBA45C79-D1AF-4440-A001-50BAFAC9BF5F}" type="pres">
      <dgm:prSet presAssocID="{E6E13A3E-77FC-4CDB-846D-3AC23CE06050}" presName="hierChild2" presStyleCnt="0"/>
      <dgm:spPr/>
    </dgm:pt>
  </dgm:ptLst>
  <dgm:cxnLst>
    <dgm:cxn modelId="{E307F543-45E8-4707-B359-A180E1FB257C}" type="presOf" srcId="{6D669832-FCC3-4E5C-963B-278740683162}" destId="{2585AAFF-5B2D-42B3-A343-BA3EA261CA0D}" srcOrd="0" destOrd="0" presId="urn:microsoft.com/office/officeart/2005/8/layout/hierarchy1"/>
    <dgm:cxn modelId="{7F3CCAF6-7D32-40DF-B0D3-70EF154D0B4D}" srcId="{FD63A6F6-6039-46C5-9F6C-F6840075ACCE}" destId="{E6E13A3E-77FC-4CDB-846D-3AC23CE06050}" srcOrd="1" destOrd="0" parTransId="{045EA38D-2F45-41D8-903D-8A3F4AB05894}" sibTransId="{9E3DFD67-98BB-4D06-94A7-4BCE0A37908F}"/>
    <dgm:cxn modelId="{1C8BCF01-F570-41B4-A263-4EFC6EB20934}" srcId="{34886ECF-00E3-4B03-9A7B-89FD9D6D0C29}" destId="{F5EF8052-6542-4C08-98A8-1A08809B7AC9}" srcOrd="0" destOrd="0" parTransId="{9017DBE7-4253-4581-BE32-EBFF71080432}" sibTransId="{FB7D4239-65FA-4D93-8376-37A29FD9033D}"/>
    <dgm:cxn modelId="{0844D696-9631-49D3-82E8-5A9C6A2DA92F}" type="presOf" srcId="{34886ECF-00E3-4B03-9A7B-89FD9D6D0C29}" destId="{82174F3C-50F6-429E-A78D-3F1579701707}" srcOrd="0" destOrd="0" presId="urn:microsoft.com/office/officeart/2005/8/layout/hierarchy1"/>
    <dgm:cxn modelId="{DAA400A0-E5CC-47D6-BD40-EBD170C8D4BF}" type="presOf" srcId="{8A39C55B-875B-4C6F-B18E-267BDEE9C2C2}" destId="{06E00C86-691E-4DC9-B695-E768300B6EBA}" srcOrd="0" destOrd="0" presId="urn:microsoft.com/office/officeart/2005/8/layout/hierarchy1"/>
    <dgm:cxn modelId="{B0D603C3-31D3-484D-8513-CDFF4DB34883}" type="presOf" srcId="{443756DA-859E-4831-9931-F96EEEC53D02}" destId="{916F9772-102A-4E82-B041-AFA4D4E1B52F}"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70CD6979-BD95-4158-B5A0-B769BF1CD484}" srcId="{63A83938-6739-4AE0-8924-02ED2B5E29AE}" destId="{34886ECF-00E3-4B03-9A7B-89FD9D6D0C29}" srcOrd="1" destOrd="0" parTransId="{6D669832-FCC3-4E5C-963B-278740683162}" sibTransId="{E6C41446-1C62-4107-85CB-377CCAAA3630}"/>
    <dgm:cxn modelId="{D8A6A00B-9B86-4A25-8D2E-A47E47595644}" type="presOf" srcId="{5A006DE1-49DE-4604-BA5C-C89B7CB6B90F}" destId="{9490FCEA-B0AB-4BB8-9BE0-0C75C9F4C0B6}" srcOrd="0" destOrd="0" presId="urn:microsoft.com/office/officeart/2005/8/layout/hierarchy1"/>
    <dgm:cxn modelId="{030EC678-E40E-451B-850D-99E2B29C0477}" type="presOf" srcId="{63A83938-6739-4AE0-8924-02ED2B5E29AE}" destId="{A72619D8-6190-4F99-B55A-D92C752A6776}" srcOrd="0" destOrd="0" presId="urn:microsoft.com/office/officeart/2005/8/layout/hierarchy1"/>
    <dgm:cxn modelId="{1AE7975A-7B96-4BF6-9BBA-D1331890D356}" type="presOf" srcId="{9017DBE7-4253-4581-BE32-EBFF71080432}" destId="{0C7B1070-FEAA-45EE-8489-C24195426AF4}" srcOrd="0" destOrd="0" presId="urn:microsoft.com/office/officeart/2005/8/layout/hierarchy1"/>
    <dgm:cxn modelId="{8522FA59-F5DC-49F9-AD52-8939F688C073}" type="presOf" srcId="{FD63A6F6-6039-46C5-9F6C-F6840075ACCE}" destId="{C45FC65F-DC62-43B5-BB36-E57F8E70EA0B}" srcOrd="0" destOrd="0" presId="urn:microsoft.com/office/officeart/2005/8/layout/hierarchy1"/>
    <dgm:cxn modelId="{DCF822D4-03E6-4349-A82D-CBF9A5480E33}" type="presOf" srcId="{E6E13A3E-77FC-4CDB-846D-3AC23CE06050}" destId="{0A2A7CAF-8157-407B-8609-611C793D4B68}" srcOrd="0" destOrd="0" presId="urn:microsoft.com/office/officeart/2005/8/layout/hierarchy1"/>
    <dgm:cxn modelId="{9BD407D5-9AD6-4EFA-95AE-0CAE5FA35D55}" type="presOf" srcId="{F5EF8052-6542-4C08-98A8-1A08809B7AC9}" destId="{8F627024-6937-4D5F-A669-070FCE3F56FB}" srcOrd="0" destOrd="0" presId="urn:microsoft.com/office/officeart/2005/8/layout/hierarchy1"/>
    <dgm:cxn modelId="{AFE4F4B0-258D-45C6-8939-20139D075269}" type="presOf" srcId="{5D537627-A59B-4F96-BD61-87A94C7C6638}" destId="{8D132051-A5E9-422E-9B2C-A297973694CB}"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6C9365A7-CDB4-4564-B0C8-3CC48AB88352}" srcId="{FD63A6F6-6039-46C5-9F6C-F6840075ACCE}" destId="{63A83938-6739-4AE0-8924-02ED2B5E29AE}" srcOrd="0" destOrd="0" parTransId="{11CFC03C-0386-4FE3-942B-CF1957D24F0B}" sibTransId="{4A8EBEA9-CD87-483D-A631-2D481EFFEA85}"/>
    <dgm:cxn modelId="{5A238422-F4BC-4A73-8133-B851E235F37D}" type="presParOf" srcId="{C45FC65F-DC62-43B5-BB36-E57F8E70EA0B}" destId="{8DAFF3B4-524B-435C-93F3-0AF4D63A904C}" srcOrd="0" destOrd="0" presId="urn:microsoft.com/office/officeart/2005/8/layout/hierarchy1"/>
    <dgm:cxn modelId="{9F7C1CE7-520B-4061-9C40-AB8520672F99}" type="presParOf" srcId="{8DAFF3B4-524B-435C-93F3-0AF4D63A904C}" destId="{15085D26-A6E8-4E56-AF99-B2E7496DDBCB}" srcOrd="0" destOrd="0" presId="urn:microsoft.com/office/officeart/2005/8/layout/hierarchy1"/>
    <dgm:cxn modelId="{39351430-9BC6-40A6-9994-7C609FF6615D}" type="presParOf" srcId="{15085D26-A6E8-4E56-AF99-B2E7496DDBCB}" destId="{6F9DABA9-588B-461B-AFF9-C80FA058CDF3}" srcOrd="0" destOrd="0" presId="urn:microsoft.com/office/officeart/2005/8/layout/hierarchy1"/>
    <dgm:cxn modelId="{D9ECA848-B1CA-4D7F-86E5-A1163A5AF8A9}" type="presParOf" srcId="{15085D26-A6E8-4E56-AF99-B2E7496DDBCB}" destId="{A72619D8-6190-4F99-B55A-D92C752A6776}" srcOrd="1" destOrd="0" presId="urn:microsoft.com/office/officeart/2005/8/layout/hierarchy1"/>
    <dgm:cxn modelId="{DD98D760-0D80-42B5-B897-190A822145B5}" type="presParOf" srcId="{8DAFF3B4-524B-435C-93F3-0AF4D63A904C}" destId="{3BA1487A-73A7-4185-9BE5-12A9621C3E16}" srcOrd="1" destOrd="0" presId="urn:microsoft.com/office/officeart/2005/8/layout/hierarchy1"/>
    <dgm:cxn modelId="{169E5E35-A8F8-41A1-9EE3-6ECE64609979}" type="presParOf" srcId="{3BA1487A-73A7-4185-9BE5-12A9621C3E16}" destId="{8D132051-A5E9-422E-9B2C-A297973694CB}" srcOrd="0" destOrd="0" presId="urn:microsoft.com/office/officeart/2005/8/layout/hierarchy1"/>
    <dgm:cxn modelId="{F7D258A9-6E80-4B4D-B54E-9CBDDC8F678E}" type="presParOf" srcId="{3BA1487A-73A7-4185-9BE5-12A9621C3E16}" destId="{1AE7A1E4-FC99-49BE-B781-2DE713FBD574}" srcOrd="1" destOrd="0" presId="urn:microsoft.com/office/officeart/2005/8/layout/hierarchy1"/>
    <dgm:cxn modelId="{1A8FE86A-1A7F-4DC1-8573-1220B6BD4E20}" type="presParOf" srcId="{1AE7A1E4-FC99-49BE-B781-2DE713FBD574}" destId="{1F128CCB-FD83-48C1-9B1C-DDF584F660D9}" srcOrd="0" destOrd="0" presId="urn:microsoft.com/office/officeart/2005/8/layout/hierarchy1"/>
    <dgm:cxn modelId="{14CB182B-A1CB-47C4-97CA-8DD3C3D072D3}" type="presParOf" srcId="{1F128CCB-FD83-48C1-9B1C-DDF584F660D9}" destId="{FF81C567-3F7C-4E3C-963A-64CEE3CA7F33}" srcOrd="0" destOrd="0" presId="urn:microsoft.com/office/officeart/2005/8/layout/hierarchy1"/>
    <dgm:cxn modelId="{1AB4D1F7-FD38-4429-8DA8-988CC1B98434}" type="presParOf" srcId="{1F128CCB-FD83-48C1-9B1C-DDF584F660D9}" destId="{9490FCEA-B0AB-4BB8-9BE0-0C75C9F4C0B6}" srcOrd="1" destOrd="0" presId="urn:microsoft.com/office/officeart/2005/8/layout/hierarchy1"/>
    <dgm:cxn modelId="{A86BA998-BD5D-4788-93E5-A6654D84D461}" type="presParOf" srcId="{1AE7A1E4-FC99-49BE-B781-2DE713FBD574}" destId="{0ED11AAD-5D29-4E43-962C-CAE7DCB77EC9}" srcOrd="1" destOrd="0" presId="urn:microsoft.com/office/officeart/2005/8/layout/hierarchy1"/>
    <dgm:cxn modelId="{FC1F6701-A4D7-4A84-A598-FFE900F3C766}" type="presParOf" srcId="{3BA1487A-73A7-4185-9BE5-12A9621C3E16}" destId="{2585AAFF-5B2D-42B3-A343-BA3EA261CA0D}" srcOrd="2" destOrd="0" presId="urn:microsoft.com/office/officeart/2005/8/layout/hierarchy1"/>
    <dgm:cxn modelId="{AF8EF08B-C425-4B58-8D5C-E78ADFD94D43}" type="presParOf" srcId="{3BA1487A-73A7-4185-9BE5-12A9621C3E16}" destId="{05A6F8C8-7A7F-445F-82A8-6201E09E2E0C}" srcOrd="3" destOrd="0" presId="urn:microsoft.com/office/officeart/2005/8/layout/hierarchy1"/>
    <dgm:cxn modelId="{F0AE0297-D3B1-4DCC-AE20-5F8B8C28C1A5}" type="presParOf" srcId="{05A6F8C8-7A7F-445F-82A8-6201E09E2E0C}" destId="{6DED95B8-7C48-4D30-9BA3-6B0DC84B32B0}" srcOrd="0" destOrd="0" presId="urn:microsoft.com/office/officeart/2005/8/layout/hierarchy1"/>
    <dgm:cxn modelId="{3B9B2797-A8B2-47E7-9DA7-96F427DCF855}" type="presParOf" srcId="{6DED95B8-7C48-4D30-9BA3-6B0DC84B32B0}" destId="{F68F8124-C4C5-4E54-AF8E-EA9CCCB3B575}" srcOrd="0" destOrd="0" presId="urn:microsoft.com/office/officeart/2005/8/layout/hierarchy1"/>
    <dgm:cxn modelId="{C4C68978-D241-4D5F-8B7F-307E4A11DE97}" type="presParOf" srcId="{6DED95B8-7C48-4D30-9BA3-6B0DC84B32B0}" destId="{82174F3C-50F6-429E-A78D-3F1579701707}" srcOrd="1" destOrd="0" presId="urn:microsoft.com/office/officeart/2005/8/layout/hierarchy1"/>
    <dgm:cxn modelId="{2AB54E44-40CD-4C7B-BFA4-A7B3AB067A13}" type="presParOf" srcId="{05A6F8C8-7A7F-445F-82A8-6201E09E2E0C}" destId="{55053897-A2AB-41BE-B9C1-FEB694F56757}" srcOrd="1" destOrd="0" presId="urn:microsoft.com/office/officeart/2005/8/layout/hierarchy1"/>
    <dgm:cxn modelId="{FA3D5CDF-9E51-4DB1-B576-36AADA2E71FD}" type="presParOf" srcId="{55053897-A2AB-41BE-B9C1-FEB694F56757}" destId="{0C7B1070-FEAA-45EE-8489-C24195426AF4}" srcOrd="0" destOrd="0" presId="urn:microsoft.com/office/officeart/2005/8/layout/hierarchy1"/>
    <dgm:cxn modelId="{236DC779-B91D-4A01-A288-EA1492FDD2D0}" type="presParOf" srcId="{55053897-A2AB-41BE-B9C1-FEB694F56757}" destId="{C484DB6C-E4F3-4180-AEE0-B66F3378BE87}" srcOrd="1" destOrd="0" presId="urn:microsoft.com/office/officeart/2005/8/layout/hierarchy1"/>
    <dgm:cxn modelId="{F329CB87-705A-454B-9532-5809D09527CB}" type="presParOf" srcId="{C484DB6C-E4F3-4180-AEE0-B66F3378BE87}" destId="{A59FD001-0BE0-4CC6-BA15-48824A953926}" srcOrd="0" destOrd="0" presId="urn:microsoft.com/office/officeart/2005/8/layout/hierarchy1"/>
    <dgm:cxn modelId="{7CFB5523-75DF-4568-821E-9CB6A348F82E}" type="presParOf" srcId="{A59FD001-0BE0-4CC6-BA15-48824A953926}" destId="{54E4209C-D0E7-45F6-9A66-D4C0AB1B5949}" srcOrd="0" destOrd="0" presId="urn:microsoft.com/office/officeart/2005/8/layout/hierarchy1"/>
    <dgm:cxn modelId="{886AABA1-EE01-417F-AE5C-CA9667F390CE}" type="presParOf" srcId="{A59FD001-0BE0-4CC6-BA15-48824A953926}" destId="{8F627024-6937-4D5F-A669-070FCE3F56FB}" srcOrd="1" destOrd="0" presId="urn:microsoft.com/office/officeart/2005/8/layout/hierarchy1"/>
    <dgm:cxn modelId="{071CCCA9-F1F0-41FA-906F-17F168D97418}" type="presParOf" srcId="{C484DB6C-E4F3-4180-AEE0-B66F3378BE87}" destId="{DB689D82-E7DE-4A2F-A6E8-C73AF552159D}" srcOrd="1" destOrd="0" presId="urn:microsoft.com/office/officeart/2005/8/layout/hierarchy1"/>
    <dgm:cxn modelId="{1E24609A-E414-48D8-9323-F94A77DF8324}" type="presParOf" srcId="{3BA1487A-73A7-4185-9BE5-12A9621C3E16}" destId="{06E00C86-691E-4DC9-B695-E768300B6EBA}" srcOrd="4" destOrd="0" presId="urn:microsoft.com/office/officeart/2005/8/layout/hierarchy1"/>
    <dgm:cxn modelId="{512203D6-EE26-4F23-8093-D059A0101436}" type="presParOf" srcId="{3BA1487A-73A7-4185-9BE5-12A9621C3E16}" destId="{21328D1E-9B81-4539-8DEF-2156A0B3D2E1}" srcOrd="5" destOrd="0" presId="urn:microsoft.com/office/officeart/2005/8/layout/hierarchy1"/>
    <dgm:cxn modelId="{23B000B3-AF95-4871-82AB-B695EEB301D8}" type="presParOf" srcId="{21328D1E-9B81-4539-8DEF-2156A0B3D2E1}" destId="{77603BBB-8A88-413F-8AF6-B17C7CA608A5}" srcOrd="0" destOrd="0" presId="urn:microsoft.com/office/officeart/2005/8/layout/hierarchy1"/>
    <dgm:cxn modelId="{FCE40897-3B19-4A83-9FB0-EE0412E6A707}" type="presParOf" srcId="{77603BBB-8A88-413F-8AF6-B17C7CA608A5}" destId="{A462E404-CE6C-417F-A626-243DA3ADAFD1}" srcOrd="0" destOrd="0" presId="urn:microsoft.com/office/officeart/2005/8/layout/hierarchy1"/>
    <dgm:cxn modelId="{AEB33E1E-135D-46E9-8325-F2FA0E588F69}" type="presParOf" srcId="{77603BBB-8A88-413F-8AF6-B17C7CA608A5}" destId="{916F9772-102A-4E82-B041-AFA4D4E1B52F}" srcOrd="1" destOrd="0" presId="urn:microsoft.com/office/officeart/2005/8/layout/hierarchy1"/>
    <dgm:cxn modelId="{3681186D-50FD-46A2-8A5E-F910BA1C4B1D}" type="presParOf" srcId="{21328D1E-9B81-4539-8DEF-2156A0B3D2E1}" destId="{1257452E-7B11-49F5-A4C3-F7B4DF22BEAD}" srcOrd="1" destOrd="0" presId="urn:microsoft.com/office/officeart/2005/8/layout/hierarchy1"/>
    <dgm:cxn modelId="{B30FE9E4-DE27-41C1-A3B2-55D83070DF6E}" type="presParOf" srcId="{C45FC65F-DC62-43B5-BB36-E57F8E70EA0B}" destId="{3B27F048-2DF2-46A7-90A4-9DA8EF32434E}" srcOrd="1" destOrd="0" presId="urn:microsoft.com/office/officeart/2005/8/layout/hierarchy1"/>
    <dgm:cxn modelId="{C70C5395-F80C-46C9-B2A9-964FB68384EB}" type="presParOf" srcId="{3B27F048-2DF2-46A7-90A4-9DA8EF32434E}" destId="{83408DB0-949A-4303-B08C-D859E7B58F18}" srcOrd="0" destOrd="0" presId="urn:microsoft.com/office/officeart/2005/8/layout/hierarchy1"/>
    <dgm:cxn modelId="{A138F3B7-D589-4EC9-9BB2-B30CD838E7B0}" type="presParOf" srcId="{83408DB0-949A-4303-B08C-D859E7B58F18}" destId="{964BEB1D-205A-44D9-A8E7-2FF975D171F4}" srcOrd="0" destOrd="0" presId="urn:microsoft.com/office/officeart/2005/8/layout/hierarchy1"/>
    <dgm:cxn modelId="{DC83269D-0618-4B63-B31F-1742F9B4C2CB}" type="presParOf" srcId="{83408DB0-949A-4303-B08C-D859E7B58F18}" destId="{0A2A7CAF-8157-407B-8609-611C793D4B68}" srcOrd="1" destOrd="0" presId="urn:microsoft.com/office/officeart/2005/8/layout/hierarchy1"/>
    <dgm:cxn modelId="{08365D97-16BD-4219-A4AA-A39985489C0D}" type="presParOf" srcId="{3B27F048-2DF2-46A7-90A4-9DA8EF32434E}" destId="{FBA45C79-D1AF-4440-A001-50BAFAC9BF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154224" y="1121058"/>
          <a:ext cx="2153673" cy="512476"/>
        </a:xfrm>
        <a:custGeom>
          <a:avLst/>
          <a:gdLst/>
          <a:ahLst/>
          <a:cxnLst/>
          <a:rect l="0" t="0" r="0" b="0"/>
          <a:pathLst>
            <a:path>
              <a:moveTo>
                <a:pt x="0" y="0"/>
              </a:moveTo>
              <a:lnTo>
                <a:pt x="0" y="349237"/>
              </a:lnTo>
              <a:lnTo>
                <a:pt x="2153673" y="349237"/>
              </a:lnTo>
              <a:lnTo>
                <a:pt x="2153673"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4108504" y="2752466"/>
          <a:ext cx="91440" cy="496151"/>
        </a:xfrm>
        <a:custGeom>
          <a:avLst/>
          <a:gdLst/>
          <a:ahLst/>
          <a:cxnLst/>
          <a:rect l="0" t="0" r="0" b="0"/>
          <a:pathLst>
            <a:path>
              <a:moveTo>
                <a:pt x="45720" y="0"/>
              </a:moveTo>
              <a:lnTo>
                <a:pt x="45720" y="332912"/>
              </a:lnTo>
              <a:lnTo>
                <a:pt x="107481" y="332912"/>
              </a:lnTo>
              <a:lnTo>
                <a:pt x="107481" y="496151"/>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4108504" y="1121058"/>
          <a:ext cx="91440" cy="512476"/>
        </a:xfrm>
        <a:custGeom>
          <a:avLst/>
          <a:gdLst/>
          <a:ahLst/>
          <a:cxnLst/>
          <a:rect l="0" t="0" r="0" b="0"/>
          <a:pathLst>
            <a:path>
              <a:moveTo>
                <a:pt x="45720" y="0"/>
              </a:moveTo>
              <a:lnTo>
                <a:pt x="45720"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2000551" y="1121058"/>
          <a:ext cx="2153673" cy="512476"/>
        </a:xfrm>
        <a:custGeom>
          <a:avLst/>
          <a:gdLst/>
          <a:ahLst/>
          <a:cxnLst/>
          <a:rect l="0" t="0" r="0" b="0"/>
          <a:pathLst>
            <a:path>
              <a:moveTo>
                <a:pt x="2153673" y="0"/>
              </a:moveTo>
              <a:lnTo>
                <a:pt x="2153673" y="349237"/>
              </a:lnTo>
              <a:lnTo>
                <a:pt x="0" y="349237"/>
              </a:lnTo>
              <a:lnTo>
                <a:pt x="0"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273176" y="2127"/>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468965" y="188126"/>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501737" y="220898"/>
        <a:ext cx="1696552" cy="1053387"/>
      </dsp:txXfrm>
    </dsp:sp>
    <dsp:sp modelId="{FF81C567-3F7C-4E3C-963A-64CEE3CA7F33}">
      <dsp:nvSpPr>
        <dsp:cNvPr id="0" name=""/>
        <dsp:cNvSpPr/>
      </dsp:nvSpPr>
      <dsp:spPr>
        <a:xfrm>
          <a:off x="1119503"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315291"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348063" y="1852305"/>
        <a:ext cx="1696552" cy="1053387"/>
      </dsp:txXfrm>
    </dsp:sp>
    <dsp:sp modelId="{F68F8124-C4C5-4E54-AF8E-EA9CCCB3B575}">
      <dsp:nvSpPr>
        <dsp:cNvPr id="0" name=""/>
        <dsp:cNvSpPr/>
      </dsp:nvSpPr>
      <dsp:spPr>
        <a:xfrm>
          <a:off x="3273176"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468965"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501737" y="1852305"/>
        <a:ext cx="1696552" cy="1053387"/>
      </dsp:txXfrm>
    </dsp:sp>
    <dsp:sp modelId="{54E4209C-D0E7-45F6-9A66-D4C0AB1B5949}">
      <dsp:nvSpPr>
        <dsp:cNvPr id="0" name=""/>
        <dsp:cNvSpPr/>
      </dsp:nvSpPr>
      <dsp:spPr>
        <a:xfrm>
          <a:off x="3334938" y="3248617"/>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530726" y="3434616"/>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User</a:t>
          </a:r>
          <a:endParaRPr lang="cs-CZ" sz="1900" kern="1200" dirty="0"/>
        </a:p>
      </dsp:txBody>
      <dsp:txXfrm>
        <a:off x="3563498" y="3467388"/>
        <a:ext cx="1696552" cy="1053387"/>
      </dsp:txXfrm>
    </dsp:sp>
    <dsp:sp modelId="{A462E404-CE6C-417F-A626-243DA3ADAFD1}">
      <dsp:nvSpPr>
        <dsp:cNvPr id="0" name=""/>
        <dsp:cNvSpPr/>
      </dsp:nvSpPr>
      <dsp:spPr>
        <a:xfrm>
          <a:off x="5426849"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622638"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655410" y="1852305"/>
        <a:ext cx="1696552" cy="10533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017857" y="1109360"/>
          <a:ext cx="2132744" cy="507496"/>
        </a:xfrm>
        <a:custGeom>
          <a:avLst/>
          <a:gdLst/>
          <a:ahLst/>
          <a:cxnLst/>
          <a:rect l="0" t="0" r="0" b="0"/>
          <a:pathLst>
            <a:path>
              <a:moveTo>
                <a:pt x="0" y="0"/>
              </a:moveTo>
              <a:lnTo>
                <a:pt x="0" y="345843"/>
              </a:lnTo>
              <a:lnTo>
                <a:pt x="2132744" y="345843"/>
              </a:lnTo>
              <a:lnTo>
                <a:pt x="2132744"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3972137" y="2724914"/>
          <a:ext cx="91440" cy="491329"/>
        </a:xfrm>
        <a:custGeom>
          <a:avLst/>
          <a:gdLst/>
          <a:ahLst/>
          <a:cxnLst/>
          <a:rect l="0" t="0" r="0" b="0"/>
          <a:pathLst>
            <a:path>
              <a:moveTo>
                <a:pt x="45720" y="0"/>
              </a:moveTo>
              <a:lnTo>
                <a:pt x="45720" y="329677"/>
              </a:lnTo>
              <a:lnTo>
                <a:pt x="106881" y="329677"/>
              </a:lnTo>
              <a:lnTo>
                <a:pt x="106881" y="491329"/>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3972137" y="1109360"/>
          <a:ext cx="91440" cy="507496"/>
        </a:xfrm>
        <a:custGeom>
          <a:avLst/>
          <a:gdLst/>
          <a:ahLst/>
          <a:cxnLst/>
          <a:rect l="0" t="0" r="0" b="0"/>
          <a:pathLst>
            <a:path>
              <a:moveTo>
                <a:pt x="45720" y="0"/>
              </a:moveTo>
              <a:lnTo>
                <a:pt x="4572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1885112" y="1109360"/>
          <a:ext cx="2132744" cy="507496"/>
        </a:xfrm>
        <a:custGeom>
          <a:avLst/>
          <a:gdLst/>
          <a:ahLst/>
          <a:cxnLst/>
          <a:rect l="0" t="0" r="0" b="0"/>
          <a:pathLst>
            <a:path>
              <a:moveTo>
                <a:pt x="2132744" y="0"/>
              </a:moveTo>
              <a:lnTo>
                <a:pt x="2132744" y="345843"/>
              </a:lnTo>
              <a:lnTo>
                <a:pt x="0" y="345843"/>
              </a:lnTo>
              <a:lnTo>
                <a:pt x="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145370" y="130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339256" y="185494"/>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371710" y="217948"/>
        <a:ext cx="1680064" cy="1043149"/>
      </dsp:txXfrm>
    </dsp:sp>
    <dsp:sp modelId="{FF81C567-3F7C-4E3C-963A-64CEE3CA7F33}">
      <dsp:nvSpPr>
        <dsp:cNvPr id="0" name=""/>
        <dsp:cNvSpPr/>
      </dsp:nvSpPr>
      <dsp:spPr>
        <a:xfrm>
          <a:off x="1012626"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206512"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238966" y="1833502"/>
        <a:ext cx="1680064" cy="1043149"/>
      </dsp:txXfrm>
    </dsp:sp>
    <dsp:sp modelId="{F68F8124-C4C5-4E54-AF8E-EA9CCCB3B575}">
      <dsp:nvSpPr>
        <dsp:cNvPr id="0" name=""/>
        <dsp:cNvSpPr/>
      </dsp:nvSpPr>
      <dsp:spPr>
        <a:xfrm>
          <a:off x="3145370"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339256"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371710" y="1833502"/>
        <a:ext cx="1680064" cy="1043149"/>
      </dsp:txXfrm>
    </dsp:sp>
    <dsp:sp modelId="{54E4209C-D0E7-45F6-9A66-D4C0AB1B5949}">
      <dsp:nvSpPr>
        <dsp:cNvPr id="0" name=""/>
        <dsp:cNvSpPr/>
      </dsp:nvSpPr>
      <dsp:spPr>
        <a:xfrm>
          <a:off x="3206532" y="3216244"/>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400417" y="340043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User</a:t>
          </a:r>
          <a:endParaRPr lang="cs-CZ" sz="1900" kern="1200" dirty="0"/>
        </a:p>
      </dsp:txBody>
      <dsp:txXfrm>
        <a:off x="3432871" y="3432889"/>
        <a:ext cx="1680064" cy="1043149"/>
      </dsp:txXfrm>
    </dsp:sp>
    <dsp:sp modelId="{A462E404-CE6C-417F-A626-243DA3ADAFD1}">
      <dsp:nvSpPr>
        <dsp:cNvPr id="0" name=""/>
        <dsp:cNvSpPr/>
      </dsp:nvSpPr>
      <dsp:spPr>
        <a:xfrm>
          <a:off x="5278115"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504454" y="1833502"/>
        <a:ext cx="1680064" cy="10431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017857" y="1109360"/>
          <a:ext cx="2132744" cy="507496"/>
        </a:xfrm>
        <a:custGeom>
          <a:avLst/>
          <a:gdLst/>
          <a:ahLst/>
          <a:cxnLst/>
          <a:rect l="0" t="0" r="0" b="0"/>
          <a:pathLst>
            <a:path>
              <a:moveTo>
                <a:pt x="0" y="0"/>
              </a:moveTo>
              <a:lnTo>
                <a:pt x="0" y="345843"/>
              </a:lnTo>
              <a:lnTo>
                <a:pt x="2132744" y="345843"/>
              </a:lnTo>
              <a:lnTo>
                <a:pt x="2132744"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3972137" y="2724914"/>
          <a:ext cx="91440" cy="491329"/>
        </a:xfrm>
        <a:custGeom>
          <a:avLst/>
          <a:gdLst/>
          <a:ahLst/>
          <a:cxnLst/>
          <a:rect l="0" t="0" r="0" b="0"/>
          <a:pathLst>
            <a:path>
              <a:moveTo>
                <a:pt x="45720" y="0"/>
              </a:moveTo>
              <a:lnTo>
                <a:pt x="45720" y="329677"/>
              </a:lnTo>
              <a:lnTo>
                <a:pt x="106881" y="329677"/>
              </a:lnTo>
              <a:lnTo>
                <a:pt x="106881" y="491329"/>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3972137" y="1109360"/>
          <a:ext cx="91440" cy="507496"/>
        </a:xfrm>
        <a:custGeom>
          <a:avLst/>
          <a:gdLst/>
          <a:ahLst/>
          <a:cxnLst/>
          <a:rect l="0" t="0" r="0" b="0"/>
          <a:pathLst>
            <a:path>
              <a:moveTo>
                <a:pt x="45720" y="0"/>
              </a:moveTo>
              <a:lnTo>
                <a:pt x="4572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1885112" y="1109360"/>
          <a:ext cx="2132744" cy="507496"/>
        </a:xfrm>
        <a:custGeom>
          <a:avLst/>
          <a:gdLst/>
          <a:ahLst/>
          <a:cxnLst/>
          <a:rect l="0" t="0" r="0" b="0"/>
          <a:pathLst>
            <a:path>
              <a:moveTo>
                <a:pt x="2132744" y="0"/>
              </a:moveTo>
              <a:lnTo>
                <a:pt x="2132744" y="345843"/>
              </a:lnTo>
              <a:lnTo>
                <a:pt x="0" y="345843"/>
              </a:lnTo>
              <a:lnTo>
                <a:pt x="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145370" y="130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339256" y="185494"/>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371710" y="217948"/>
        <a:ext cx="1680064" cy="1043149"/>
      </dsp:txXfrm>
    </dsp:sp>
    <dsp:sp modelId="{FF81C567-3F7C-4E3C-963A-64CEE3CA7F33}">
      <dsp:nvSpPr>
        <dsp:cNvPr id="0" name=""/>
        <dsp:cNvSpPr/>
      </dsp:nvSpPr>
      <dsp:spPr>
        <a:xfrm>
          <a:off x="1012626"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206512"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238966" y="1833502"/>
        <a:ext cx="1680064" cy="1043149"/>
      </dsp:txXfrm>
    </dsp:sp>
    <dsp:sp modelId="{F68F8124-C4C5-4E54-AF8E-EA9CCCB3B575}">
      <dsp:nvSpPr>
        <dsp:cNvPr id="0" name=""/>
        <dsp:cNvSpPr/>
      </dsp:nvSpPr>
      <dsp:spPr>
        <a:xfrm>
          <a:off x="3145370"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339256"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371710" y="1833502"/>
        <a:ext cx="1680064" cy="1043149"/>
      </dsp:txXfrm>
    </dsp:sp>
    <dsp:sp modelId="{54E4209C-D0E7-45F6-9A66-D4C0AB1B5949}">
      <dsp:nvSpPr>
        <dsp:cNvPr id="0" name=""/>
        <dsp:cNvSpPr/>
      </dsp:nvSpPr>
      <dsp:spPr>
        <a:xfrm>
          <a:off x="3206532" y="3216244"/>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400417" y="340043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cs-CZ" sz="1900" kern="1200" dirty="0" smtClean="0"/>
            <a:t>USER</a:t>
          </a:r>
          <a:endParaRPr lang="cs-CZ" sz="1900" kern="1200" dirty="0"/>
        </a:p>
      </dsp:txBody>
      <dsp:txXfrm>
        <a:off x="3432871" y="3432889"/>
        <a:ext cx="1680064" cy="1043149"/>
      </dsp:txXfrm>
    </dsp:sp>
    <dsp:sp modelId="{A462E404-CE6C-417F-A626-243DA3ADAFD1}">
      <dsp:nvSpPr>
        <dsp:cNvPr id="0" name=""/>
        <dsp:cNvSpPr/>
      </dsp:nvSpPr>
      <dsp:spPr>
        <a:xfrm>
          <a:off x="5278115"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504454" y="1833502"/>
        <a:ext cx="1680064" cy="1043149"/>
      </dsp:txXfrm>
    </dsp:sp>
    <dsp:sp modelId="{964BEB1D-205A-44D9-A8E7-2FF975D171F4}">
      <dsp:nvSpPr>
        <dsp:cNvPr id="0" name=""/>
        <dsp:cNvSpPr/>
      </dsp:nvSpPr>
      <dsp:spPr>
        <a:xfrm>
          <a:off x="6176985" y="323371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0A2A7CAF-8157-407B-8609-611C793D4B68}">
      <dsp:nvSpPr>
        <dsp:cNvPr id="0" name=""/>
        <dsp:cNvSpPr/>
      </dsp:nvSpPr>
      <dsp:spPr>
        <a:xfrm>
          <a:off x="6370871" y="341790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BUYER</a:t>
          </a:r>
          <a:endParaRPr lang="cs-CZ" sz="1900" kern="1200" dirty="0"/>
        </a:p>
      </dsp:txBody>
      <dsp:txXfrm>
        <a:off x="6403325" y="3450359"/>
        <a:ext cx="1680064" cy="10431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1">
        <a:schemeClr val="bg2"/>
      </p:bgRef>
    </p:bg>
    <p:spTree>
      <p:nvGrpSpPr>
        <p:cNvPr id="1" name=""/>
        <p:cNvGrpSpPr/>
        <p:nvPr/>
      </p:nvGrpSpPr>
      <p:grpSpPr>
        <a:xfrm>
          <a:off x="0" y="0"/>
          <a:ext cx="0" cy="0"/>
          <a:chOff x="0" y="0"/>
          <a:chExt cx="0" cy="0"/>
        </a:xfrm>
      </p:grpSpPr>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odnadpis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p:txBody>
          <a:bodyPr/>
          <a:lstStyle/>
          <a:p>
            <a:fld id="{29F2B4BA-BA53-4C69-B852-06BF4A39B5F4}" type="datetimeFigureOut">
              <a:rPr lang="cs-CZ" smtClean="0"/>
              <a:pPr/>
              <a:t>6.3.2011</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7" name="Přímá spojovací čára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a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a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Zástupný symbol pro číslo snímku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8" name="Nadpis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A7BA92F-8E8F-4BEB-8D3A-21ACA0751DC4}"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bg>
      <p:bgRef idx="1001">
        <a:schemeClr val="bg2"/>
      </p:bgRef>
    </p:bg>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Přímá spojovací čára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a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6915912" y="3009901"/>
            <a:ext cx="457200" cy="441325"/>
          </a:xfrm>
        </p:spPr>
        <p:txBody>
          <a:bodyPr/>
          <a:lstStyle/>
          <a:p>
            <a:fld id="{EA7BA92F-8E8F-4BEB-8D3A-21ACA0751DC4}" type="slidenum">
              <a:rPr lang="cs-CZ" smtClean="0"/>
              <a:pPr/>
              <a:t>‹#›</a:t>
            </a:fld>
            <a:endParaRPr lang="cs-CZ"/>
          </a:p>
        </p:txBody>
      </p:sp>
      <p:sp>
        <p:nvSpPr>
          <p:cNvPr id="3" name="Zástupný symbol pro svislý text 2"/>
          <p:cNvSpPr>
            <a:spLocks noGrp="1"/>
          </p:cNvSpPr>
          <p:nvPr>
            <p:ph type="body" orient="vert" idx="1"/>
          </p:nvPr>
        </p:nvSpPr>
        <p:spPr>
          <a:xfrm>
            <a:off x="304800" y="304800"/>
            <a:ext cx="6553200" cy="5821366"/>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2" name="Svislý nadpis 1"/>
          <p:cNvSpPr>
            <a:spLocks noGrp="1"/>
          </p:cNvSpPr>
          <p:nvPr>
            <p:ph type="title" orient="vert"/>
          </p:nvPr>
        </p:nvSpPr>
        <p:spPr>
          <a:xfrm>
            <a:off x="7391400" y="304801"/>
            <a:ext cx="1447800" cy="5851525"/>
          </a:xfrm>
        </p:spPr>
        <p:txBody>
          <a:bodyPr vert="eaVert"/>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solidFill>
                  <a:schemeClr val="accent3">
                    <a:shade val="75000"/>
                  </a:schemeClr>
                </a:solidFill>
              </a:defRPr>
            </a:lvl1p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a:xfrm>
            <a:off x="4361688" y="1026372"/>
            <a:ext cx="457200" cy="441325"/>
          </a:xfrm>
        </p:spPr>
        <p:txBody>
          <a:bodyPr/>
          <a:lstStyle/>
          <a:p>
            <a:fld id="{EA7BA92F-8E8F-4BEB-8D3A-21ACA0751DC4}" type="slidenum">
              <a:rPr lang="cs-CZ" smtClean="0"/>
              <a:pPr/>
              <a:t>‹#›</a:t>
            </a:fld>
            <a:endParaRPr lang="cs-CZ"/>
          </a:p>
        </p:txBody>
      </p:sp>
      <p:sp>
        <p:nvSpPr>
          <p:cNvPr id="8" name="Zástupný symbol pro obsah 7"/>
          <p:cNvSpPr>
            <a:spLocks noGrp="1"/>
          </p:cNvSpPr>
          <p:nvPr>
            <p:ph sz="quarter" idx="1"/>
          </p:nvPr>
        </p:nvSpPr>
        <p:spPr>
          <a:xfrm>
            <a:off x="301752" y="1527048"/>
            <a:ext cx="8503920"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13" name="Obdélní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Obdélní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Zástupný symbol pro zápatí 4"/>
          <p:cNvSpPr>
            <a:spLocks noGrp="1"/>
          </p:cNvSpPr>
          <p:nvPr>
            <p:ph type="ftr" sz="quarter" idx="11"/>
          </p:nvPr>
        </p:nvSpPr>
        <p:spPr/>
        <p:txBody>
          <a:bodyPr/>
          <a:lstStyle/>
          <a:p>
            <a:endParaRPr lang="cs-CZ"/>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8" name="Přímá spojovací čára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a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2" name="Nadpis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301752" y="228600"/>
            <a:ext cx="8534400" cy="758952"/>
          </a:xfrm>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a:xfrm>
            <a:off x="5791200" y="6409944"/>
            <a:ext cx="3044952" cy="365760"/>
          </a:xfrm>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A7BA92F-8E8F-4BEB-8D3A-21ACA0751DC4}" type="slidenum">
              <a:rPr lang="cs-CZ" smtClean="0"/>
              <a:pPr/>
              <a:t>‹#›</a:t>
            </a:fld>
            <a:endParaRPr lang="cs-CZ"/>
          </a:p>
        </p:txBody>
      </p:sp>
      <p:sp>
        <p:nvSpPr>
          <p:cNvPr id="8" name="Přímá spojovací čára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Zástupný symbol pro obsah 9"/>
          <p:cNvSpPr>
            <a:spLocks noGrp="1"/>
          </p:cNvSpPr>
          <p:nvPr>
            <p:ph sz="half" idx="1"/>
          </p:nvPr>
        </p:nvSpPr>
        <p:spPr>
          <a:xfrm>
            <a:off x="301752"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2" name="Zástupný symbol pro obsah 11"/>
          <p:cNvSpPr>
            <a:spLocks noGrp="1"/>
          </p:cNvSpPr>
          <p:nvPr>
            <p:ph sz="half" idx="2"/>
          </p:nvPr>
        </p:nvSpPr>
        <p:spPr>
          <a:xfrm>
            <a:off x="4800600"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1">
        <a:schemeClr val="bg2"/>
      </p:bgRef>
    </p:bg>
    <p:spTree>
      <p:nvGrpSpPr>
        <p:cNvPr id="1" name=""/>
        <p:cNvGrpSpPr/>
        <p:nvPr/>
      </p:nvGrpSpPr>
      <p:grpSpPr>
        <a:xfrm>
          <a:off x="0" y="0"/>
          <a:ext cx="0" cy="0"/>
          <a:chOff x="0" y="0"/>
          <a:chExt cx="0" cy="0"/>
        </a:xfrm>
      </p:grpSpPr>
      <p:sp>
        <p:nvSpPr>
          <p:cNvPr id="10" name="Přímá spojovací čára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Obdélní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Obdélní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Obdélní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bdélní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29F2B4BA-BA53-4C69-B852-06BF4A39B5F4}" type="datetimeFigureOut">
              <a:rPr lang="cs-CZ" smtClean="0"/>
              <a:pPr/>
              <a:t>6.3.2011</a:t>
            </a:fld>
            <a:endParaRPr lang="cs-CZ"/>
          </a:p>
        </p:txBody>
      </p:sp>
      <p:sp>
        <p:nvSpPr>
          <p:cNvPr id="8" name="Zástupný symbol pro zápatí 7"/>
          <p:cNvSpPr>
            <a:spLocks noGrp="1"/>
          </p:cNvSpPr>
          <p:nvPr>
            <p:ph type="ftr" sz="quarter" idx="11"/>
          </p:nvPr>
        </p:nvSpPr>
        <p:spPr>
          <a:xfrm>
            <a:off x="304800" y="6409944"/>
            <a:ext cx="3581400" cy="365760"/>
          </a:xfrm>
        </p:spPr>
        <p:txBody>
          <a:bodyPr/>
          <a:lstStyle/>
          <a:p>
            <a:endParaRPr lang="cs-CZ"/>
          </a:p>
        </p:txBody>
      </p:sp>
      <p:sp>
        <p:nvSpPr>
          <p:cNvPr id="15" name="Přímá spojovací čára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Zástupný symbol pro obsah 23"/>
          <p:cNvSpPr>
            <a:spLocks noGrp="1"/>
          </p:cNvSpPr>
          <p:nvPr>
            <p:ph sz="quarter" idx="2"/>
          </p:nvPr>
        </p:nvSpPr>
        <p:spPr>
          <a:xfrm>
            <a:off x="301752" y="2471383"/>
            <a:ext cx="4041648" cy="3818404"/>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6" name="Zástupný symbol pro obsah 25"/>
          <p:cNvSpPr>
            <a:spLocks noGrp="1"/>
          </p:cNvSpPr>
          <p:nvPr>
            <p:ph sz="quarter" idx="4"/>
          </p:nvPr>
        </p:nvSpPr>
        <p:spPr>
          <a:xfrm>
            <a:off x="4800600" y="2471383"/>
            <a:ext cx="4038600" cy="3822192"/>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Elipsa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a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Zástupný symbol pro číslo snímku 8"/>
          <p:cNvSpPr>
            <a:spLocks noGrp="1"/>
          </p:cNvSpPr>
          <p:nvPr>
            <p:ph type="sldNum" sz="quarter" idx="12"/>
          </p:nvPr>
        </p:nvSpPr>
        <p:spPr>
          <a:xfrm>
            <a:off x="4343400" y="1042416"/>
            <a:ext cx="457200" cy="441325"/>
          </a:xfrm>
        </p:spPr>
        <p:txBody>
          <a:bodyPr/>
          <a:lstStyle>
            <a:lvl1pPr algn="ctr">
              <a:defRPr/>
            </a:lvl1pPr>
          </a:lstStyle>
          <a:p>
            <a:fld id="{EA7BA92F-8E8F-4BEB-8D3A-21ACA0751DC4}" type="slidenum">
              <a:rPr lang="cs-CZ" smtClean="0"/>
              <a:pPr/>
              <a:t>‹#›</a:t>
            </a:fld>
            <a:endParaRPr lang="cs-CZ"/>
          </a:p>
        </p:txBody>
      </p:sp>
      <p:sp>
        <p:nvSpPr>
          <p:cNvPr id="23" name="Nadpis 22"/>
          <p:cNvSpPr>
            <a:spLocks noGrp="1"/>
          </p:cNvSpPr>
          <p:nvPr>
            <p:ph type="title"/>
          </p:nvPr>
        </p:nvSpPr>
        <p:spPr/>
        <p:txBody>
          <a:bodyPr rtlCol="0" anchor="b" anchorCtr="0"/>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29F2B4BA-BA53-4C69-B852-06BF4A39B5F4}" type="datetimeFigureOut">
              <a:rPr lang="cs-CZ" smtClean="0"/>
              <a:pPr/>
              <a:t>6.3.2011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a:xfrm>
            <a:off x="4343400" y="1036020"/>
            <a:ext cx="457200" cy="441325"/>
          </a:xfrm>
        </p:spPr>
        <p:txBody>
          <a:bodyPr/>
          <a:lstStyle/>
          <a:p>
            <a:fld id="{EA7BA92F-8E8F-4BEB-8D3A-21ACA0751DC4}"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Obdélní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Obdélní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Zástupný symbol pro datum 1"/>
          <p:cNvSpPr>
            <a:spLocks noGrp="1"/>
          </p:cNvSpPr>
          <p:nvPr>
            <p:ph type="dt" sz="half" idx="10"/>
          </p:nvPr>
        </p:nvSpPr>
        <p:spPr/>
        <p:txBody>
          <a:bodyPr/>
          <a:lstStyle/>
          <a:p>
            <a:fld id="{29F2B4BA-BA53-4C69-B852-06BF4A39B5F4}" type="datetimeFigureOut">
              <a:rPr lang="cs-CZ" smtClean="0"/>
              <a:pPr/>
              <a:t>6.3.2011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A7BA92F-8E8F-4BEB-8D3A-21ACA0751DC4}"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1">
        <a:schemeClr val="bg1"/>
      </p:bgRef>
    </p:bg>
    <p:spTree>
      <p:nvGrpSpPr>
        <p:cNvPr id="1" name=""/>
        <p:cNvGrpSpPr/>
        <p:nvPr/>
      </p:nvGrpSpPr>
      <p:grpSpPr>
        <a:xfrm>
          <a:off x="0" y="0"/>
          <a:ext cx="0" cy="0"/>
          <a:chOff x="0" y="0"/>
          <a:chExt cx="0" cy="0"/>
        </a:xfrm>
      </p:grpSpPr>
      <p:sp>
        <p:nvSpPr>
          <p:cNvPr id="19" name="Obdélní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Obdélní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8" name="Obdélní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Přímá spojovací čára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Zástupný symbol pro obsah 19"/>
          <p:cNvSpPr>
            <a:spLocks noGrp="1"/>
          </p:cNvSpPr>
          <p:nvPr>
            <p:ph sz="quarter" idx="1"/>
          </p:nvPr>
        </p:nvSpPr>
        <p:spPr>
          <a:xfrm>
            <a:off x="3124200" y="685800"/>
            <a:ext cx="5638800" cy="54102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Elipsa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21" name="Obdélní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a:xfrm>
            <a:off x="301752" y="6410848"/>
            <a:ext cx="3383280" cy="365760"/>
          </a:xfrm>
        </p:spPr>
        <p:txBody>
          <a:bodyPr/>
          <a:lstStyle/>
          <a:p>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1" name="Přímá spojovací čára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Obdélní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bdélní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a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a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p>
            <a:fld id="{EA7BA92F-8E8F-4BEB-8D3A-21ACA0751DC4}" type="slidenum">
              <a:rPr lang="cs-CZ" smtClean="0"/>
              <a:pPr/>
              <a:t>‹#›</a:t>
            </a:fld>
            <a:endParaRPr lang="cs-CZ"/>
          </a:p>
        </p:txBody>
      </p:sp>
      <p:sp>
        <p:nvSpPr>
          <p:cNvPr id="2" name="Nadpis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3000375" y="609600"/>
            <a:ext cx="5867400" cy="4267200"/>
          </a:xfrm>
        </p:spPr>
        <p:txBody>
          <a:bodyPr/>
          <a:lstStyle>
            <a:lvl1pPr marL="0" indent="0">
              <a:buNone/>
              <a:defRPr sz="3200"/>
            </a:lvl1pPr>
          </a:lstStyle>
          <a:p>
            <a:r>
              <a:rPr kumimoji="0" lang="cs-CZ" smtClean="0"/>
              <a:t>Klepnutím na ikonu přidáte obrázek.</a:t>
            </a:r>
            <a:endParaRPr kumimoji="0" lang="en-US" dirty="0"/>
          </a:p>
        </p:txBody>
      </p:sp>
      <p:sp>
        <p:nvSpPr>
          <p:cNvPr id="4" name="Zástupný symbol pro tex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22" name="Obdélní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a:xfrm>
            <a:off x="5788152" y="6404984"/>
            <a:ext cx="3044952" cy="365760"/>
          </a:xfrm>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a:xfrm>
            <a:off x="301752" y="6410848"/>
            <a:ext cx="3584448" cy="365760"/>
          </a:xfrm>
        </p:spPr>
        <p:txBody>
          <a:bodyPr/>
          <a:lstStyle/>
          <a:p>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Zástupný symbol pro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9F2B4BA-BA53-4C69-B852-06BF4A39B5F4}" type="datetimeFigureOut">
              <a:rPr lang="cs-CZ" smtClean="0"/>
              <a:pPr/>
              <a:t>6.3.2011</a:t>
            </a:fld>
            <a:endParaRPr lang="cs-CZ"/>
          </a:p>
        </p:txBody>
      </p:sp>
      <p:sp>
        <p:nvSpPr>
          <p:cNvPr id="3" name="Zástupný symbol pro zápatí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cs-CZ"/>
          </a:p>
        </p:txBody>
      </p:sp>
      <p:sp>
        <p:nvSpPr>
          <p:cNvPr id="8" name="Obdélní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Přímá spojovací čára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a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Zástupný symbol pro číslo snímku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A7BA92F-8E8F-4BEB-8D3A-21ACA0751DC4}" type="slidenum">
              <a:rPr lang="cs-CZ" smtClean="0"/>
              <a:pPr/>
              <a:t>‹#›</a:t>
            </a:fld>
            <a:endParaRPr lang="cs-CZ"/>
          </a:p>
        </p:txBody>
      </p:sp>
      <p:sp>
        <p:nvSpPr>
          <p:cNvPr id="22" name="Zástupný symbol pro nadpis 21"/>
          <p:cNvSpPr>
            <a:spLocks noGrp="1"/>
          </p:cNvSpPr>
          <p:nvPr>
            <p:ph type="title"/>
          </p:nvPr>
        </p:nvSpPr>
        <p:spPr>
          <a:xfrm>
            <a:off x="301752" y="228600"/>
            <a:ext cx="8534400" cy="758952"/>
          </a:xfrm>
          <a:prstGeom prst="rect">
            <a:avLst/>
          </a:prstGeom>
        </p:spPr>
        <p:txBody>
          <a:bodyPr vert="horz" anchor="b">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nic.cz/whois/?r=REG-ZONER"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cs-CZ" dirty="0" err="1" smtClean="0"/>
              <a:t>Buying</a:t>
            </a:r>
            <a:r>
              <a:rPr lang="cs-CZ" dirty="0" smtClean="0"/>
              <a:t> </a:t>
            </a:r>
            <a:r>
              <a:rPr lang="cs-CZ" dirty="0" err="1" smtClean="0"/>
              <a:t>and</a:t>
            </a:r>
            <a:r>
              <a:rPr lang="cs-CZ" dirty="0" smtClean="0"/>
              <a:t> </a:t>
            </a:r>
            <a:r>
              <a:rPr lang="cs-CZ" dirty="0" err="1" smtClean="0"/>
              <a:t>selling</a:t>
            </a:r>
            <a:r>
              <a:rPr lang="cs-CZ" dirty="0" smtClean="0"/>
              <a:t> a </a:t>
            </a:r>
            <a:r>
              <a:rPr lang="cs-CZ" dirty="0" err="1" smtClean="0"/>
              <a:t>website</a:t>
            </a:r>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Possible transfers of a domain name</a:t>
            </a:r>
            <a:endParaRPr lang="cs-CZ" dirty="0"/>
          </a:p>
        </p:txBody>
      </p:sp>
      <p:sp>
        <p:nvSpPr>
          <p:cNvPr id="3" name="Zástupný symbol pro obsah 2"/>
          <p:cNvSpPr>
            <a:spLocks noGrp="1"/>
          </p:cNvSpPr>
          <p:nvPr>
            <p:ph sz="quarter" idx="1"/>
          </p:nvPr>
        </p:nvSpPr>
        <p:spPr/>
        <p:txBody>
          <a:bodyPr/>
          <a:lstStyle/>
          <a:p>
            <a:r>
              <a:rPr lang="en-US" dirty="0" smtClean="0"/>
              <a:t>Transfer of a domain name between two users</a:t>
            </a:r>
          </a:p>
          <a:p>
            <a:r>
              <a:rPr lang="en-US" dirty="0" smtClean="0"/>
              <a:t>Individual user switch</a:t>
            </a:r>
            <a:r>
              <a:rPr lang="cs-CZ" dirty="0" smtClean="0"/>
              <a:t>es</a:t>
            </a:r>
            <a:r>
              <a:rPr lang="en-US" dirty="0" smtClean="0"/>
              <a:t> registrars</a:t>
            </a:r>
          </a:p>
          <a:p>
            <a:r>
              <a:rPr lang="en-US" dirty="0" smtClean="0"/>
              <a:t>Transfer of the domain name between two users, with the new holder transferring a domain name to his </a:t>
            </a:r>
            <a:r>
              <a:rPr lang="en-US" dirty="0" err="1" smtClean="0"/>
              <a:t>registr</a:t>
            </a:r>
            <a:r>
              <a:rPr lang="cs-CZ" dirty="0" smtClean="0"/>
              <a:t>a</a:t>
            </a:r>
            <a:r>
              <a:rPr lang="en-US" dirty="0" smtClean="0"/>
              <a:t>r</a:t>
            </a:r>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Traditional scheme</a:t>
            </a:r>
            <a:endParaRPr lang="cs-CZ" dirty="0"/>
          </a:p>
        </p:txBody>
      </p:sp>
      <p:graphicFrame>
        <p:nvGraphicFramePr>
          <p:cNvPr id="4" name="Zástupný symbol pro obsah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User switches registrar</a:t>
            </a:r>
            <a:endParaRPr lang="cs-CZ" dirty="0"/>
          </a:p>
        </p:txBody>
      </p:sp>
      <p:sp>
        <p:nvSpPr>
          <p:cNvPr id="3" name="Zástupný symbol pro obsah 2"/>
          <p:cNvSpPr>
            <a:spLocks noGrp="1"/>
          </p:cNvSpPr>
          <p:nvPr>
            <p:ph sz="quarter" idx="1"/>
          </p:nvPr>
        </p:nvSpPr>
        <p:spPr/>
        <p:txBody>
          <a:bodyPr/>
          <a:lstStyle/>
          <a:p>
            <a:endParaRPr lang="cs-CZ"/>
          </a:p>
        </p:txBody>
      </p:sp>
      <p:graphicFrame>
        <p:nvGraphicFramePr>
          <p:cNvPr id="4" name="Zástupný symbol pro obsah 3"/>
          <p:cNvGraphicFramePr>
            <a:graphicFrameLocks/>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flipV="1">
            <a:off x="5857884" y="4857760"/>
            <a:ext cx="1428760" cy="92869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User switches registrar</a:t>
            </a:r>
            <a:endParaRPr lang="cs-CZ" dirty="0"/>
          </a:p>
        </p:txBody>
      </p:sp>
      <p:sp>
        <p:nvSpPr>
          <p:cNvPr id="3" name="Zástupný symbol pro obsah 2"/>
          <p:cNvSpPr>
            <a:spLocks noGrp="1"/>
          </p:cNvSpPr>
          <p:nvPr>
            <p:ph sz="quarter" idx="1"/>
          </p:nvPr>
        </p:nvSpPr>
        <p:spPr/>
        <p:txBody>
          <a:bodyPr/>
          <a:lstStyle/>
          <a:p>
            <a:r>
              <a:rPr lang="en-US" dirty="0" smtClean="0"/>
              <a:t>User gives authorization to a new registrar </a:t>
            </a:r>
          </a:p>
          <a:p>
            <a:r>
              <a:rPr lang="en-US" dirty="0" smtClean="0"/>
              <a:t>New registrar (Gaining registrar) contacts former registrar (Registrar of Record)</a:t>
            </a:r>
          </a:p>
          <a:p>
            <a:r>
              <a:rPr lang="en-US" dirty="0" smtClean="0"/>
              <a:t>Administrator (Registry operator) updates record in the DNS server</a:t>
            </a:r>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The Registrar may deny a transfer request only </a:t>
            </a:r>
            <a:r>
              <a:rPr lang="en-US" sz="4000" dirty="0" smtClean="0"/>
              <a:t>in case of:</a:t>
            </a:r>
            <a:endParaRPr lang="sk-SK" dirty="0"/>
          </a:p>
        </p:txBody>
      </p:sp>
      <p:sp>
        <p:nvSpPr>
          <p:cNvPr id="3" name="Content Placeholder 2"/>
          <p:cNvSpPr>
            <a:spLocks noGrp="1"/>
          </p:cNvSpPr>
          <p:nvPr>
            <p:ph sz="quarter" idx="1"/>
          </p:nvPr>
        </p:nvSpPr>
        <p:spPr/>
        <p:txBody>
          <a:bodyPr>
            <a:normAutofit fontScale="92500" lnSpcReduction="10000"/>
          </a:bodyPr>
          <a:lstStyle/>
          <a:p>
            <a:pPr lvl="0"/>
            <a:r>
              <a:rPr lang="en-GB" dirty="0" smtClean="0"/>
              <a:t>Evidence of fraud</a:t>
            </a:r>
            <a:endParaRPr lang="sk-SK" dirty="0" smtClean="0"/>
          </a:p>
          <a:p>
            <a:pPr lvl="0"/>
            <a:r>
              <a:rPr lang="en-GB" dirty="0" smtClean="0"/>
              <a:t>UDRP action</a:t>
            </a:r>
            <a:endParaRPr lang="sk-SK" dirty="0" smtClean="0"/>
          </a:p>
          <a:p>
            <a:pPr lvl="0"/>
            <a:r>
              <a:rPr lang="en-GB" dirty="0" smtClean="0"/>
              <a:t>Court order by a court of competent jurisdiction</a:t>
            </a:r>
            <a:endParaRPr lang="sk-SK" dirty="0" smtClean="0"/>
          </a:p>
          <a:p>
            <a:pPr lvl="0"/>
            <a:r>
              <a:rPr lang="en-GB" dirty="0" smtClean="0"/>
              <a:t>Reasonable dispute over the identity of the Registered Name Holder</a:t>
            </a:r>
            <a:endParaRPr lang="sk-SK" dirty="0" smtClean="0"/>
          </a:p>
          <a:p>
            <a:pPr lvl="0"/>
            <a:r>
              <a:rPr lang="en-GB" dirty="0" smtClean="0"/>
              <a:t>No payment for previous registration period</a:t>
            </a:r>
            <a:endParaRPr lang="sk-SK" dirty="0" smtClean="0"/>
          </a:p>
          <a:p>
            <a:pPr lvl="0"/>
            <a:r>
              <a:rPr lang="en-GB" dirty="0" smtClean="0"/>
              <a:t>Express written objection to the transfer from the Transfer Contact</a:t>
            </a:r>
            <a:endParaRPr lang="sk-SK" dirty="0" smtClean="0"/>
          </a:p>
          <a:p>
            <a:pPr lvl="0"/>
            <a:r>
              <a:rPr lang="en-GB" dirty="0" smtClean="0"/>
              <a:t>A domain name is in the first 60 days of an initial registration period.</a:t>
            </a:r>
            <a:endParaRPr lang="sk-SK" dirty="0" smtClean="0"/>
          </a:p>
          <a:p>
            <a:r>
              <a:rPr lang="en-GB" dirty="0" smtClean="0"/>
              <a:t>A domain name is 60 days after being transferred</a:t>
            </a:r>
            <a:endParaRPr lang="sk-SK"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r>
              <a:rPr lang="en-US" dirty="0"/>
              <a:t>User transfers a domain name to a new user</a:t>
            </a:r>
            <a:endParaRPr lang="cs-CZ" dirty="0"/>
          </a:p>
        </p:txBody>
      </p:sp>
      <p:sp>
        <p:nvSpPr>
          <p:cNvPr id="2" name="Nadpis 1"/>
          <p:cNvSpPr>
            <a:spLocks noGrp="1"/>
          </p:cNvSpPr>
          <p:nvPr>
            <p:ph type="ctrTitle"/>
          </p:nvPr>
        </p:nvSpPr>
        <p:spPr/>
        <p:txBody>
          <a:bodyPr>
            <a:normAutofit/>
          </a:bodyPr>
          <a:lstStyle/>
          <a:p>
            <a:r>
              <a:rPr lang="cs-CZ" dirty="0" err="1" smtClean="0"/>
              <a:t>Scenario</a:t>
            </a:r>
            <a:r>
              <a:rPr lang="cs-CZ" dirty="0" smtClean="0"/>
              <a:t> 2:</a:t>
            </a: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User transfers a domain name to a new user</a:t>
            </a:r>
            <a:endParaRPr lang="cs-CZ" dirty="0"/>
          </a:p>
        </p:txBody>
      </p:sp>
      <p:sp>
        <p:nvSpPr>
          <p:cNvPr id="3" name="Zástupný symbol pro obsah 2"/>
          <p:cNvSpPr>
            <a:spLocks noGrp="1"/>
          </p:cNvSpPr>
          <p:nvPr>
            <p:ph sz="quarter" idx="1"/>
          </p:nvPr>
        </p:nvSpPr>
        <p:spPr/>
        <p:txBody>
          <a:bodyPr/>
          <a:lstStyle/>
          <a:p>
            <a:endParaRPr lang="cs-CZ"/>
          </a:p>
        </p:txBody>
      </p:sp>
      <p:graphicFrame>
        <p:nvGraphicFramePr>
          <p:cNvPr id="4" name="Zástupný symbol pro obsah 3"/>
          <p:cNvGraphicFramePr>
            <a:graphicFrameLocks/>
          </p:cNvGraphicFramePr>
          <p:nvPr>
            <p:extLst>
              <p:ext uri="{D42A27DB-BD31-4B8C-83A1-F6EECF244321}">
                <p14:modId xmlns:p14="http://schemas.microsoft.com/office/powerpoint/2010/main" val="3185654310"/>
              </p:ext>
            </p:extLst>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Arrow Connector 5"/>
          <p:cNvCxnSpPr/>
          <p:nvPr/>
        </p:nvCxnSpPr>
        <p:spPr>
          <a:xfrm>
            <a:off x="5929322" y="5643578"/>
            <a:ext cx="785818"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CZ. NIC. </a:t>
            </a:r>
            <a:r>
              <a:rPr lang="cs-CZ" dirty="0" err="1" smtClean="0"/>
              <a:t>Rules</a:t>
            </a:r>
            <a:endParaRPr lang="cs-CZ" dirty="0"/>
          </a:p>
        </p:txBody>
      </p:sp>
      <p:sp>
        <p:nvSpPr>
          <p:cNvPr id="3" name="Zástupný symbol pro obsah 2"/>
          <p:cNvSpPr>
            <a:spLocks noGrp="1"/>
          </p:cNvSpPr>
          <p:nvPr>
            <p:ph sz="quarter" idx="1"/>
          </p:nvPr>
        </p:nvSpPr>
        <p:spPr/>
        <p:txBody>
          <a:bodyPr/>
          <a:lstStyle/>
          <a:p>
            <a:r>
              <a:rPr lang="en-US" dirty="0" smtClean="0"/>
              <a:t>5.1. CZ.NIC will register a change of the Domain Name Holder (a Domain Name transfer) upon request</a:t>
            </a:r>
            <a:r>
              <a:rPr lang="cs-CZ" dirty="0" smtClean="0"/>
              <a:t> </a:t>
            </a:r>
            <a:r>
              <a:rPr lang="en-US" dirty="0" smtClean="0"/>
              <a:t>submitted through the Appointed Registrar of the given Domain Name. The Appointed Registrar may</a:t>
            </a:r>
            <a:r>
              <a:rPr lang="cs-CZ" dirty="0" smtClean="0"/>
              <a:t> </a:t>
            </a:r>
            <a:r>
              <a:rPr lang="en-US" dirty="0" smtClean="0"/>
              <a:t>submit a request for a change of the Domain Name Holder upon written request of the Holder and the</a:t>
            </a:r>
            <a:r>
              <a:rPr lang="cs-CZ" dirty="0" smtClean="0"/>
              <a:t> </a:t>
            </a:r>
            <a:r>
              <a:rPr lang="cs-CZ" dirty="0" err="1" smtClean="0"/>
              <a:t>future</a:t>
            </a:r>
            <a:r>
              <a:rPr lang="cs-CZ" dirty="0" smtClean="0"/>
              <a:t> </a:t>
            </a:r>
            <a:r>
              <a:rPr lang="cs-CZ" dirty="0" err="1" smtClean="0"/>
              <a:t>Holder</a:t>
            </a:r>
            <a:endParaRPr lang="cs-C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User transfers a domain name to a new user</a:t>
            </a:r>
            <a:endParaRPr lang="cs-CZ" dirty="0"/>
          </a:p>
        </p:txBody>
      </p:sp>
      <p:sp>
        <p:nvSpPr>
          <p:cNvPr id="3" name="Zástupný symbol pro obsah 2"/>
          <p:cNvSpPr>
            <a:spLocks noGrp="1"/>
          </p:cNvSpPr>
          <p:nvPr>
            <p:ph sz="quarter" idx="1"/>
          </p:nvPr>
        </p:nvSpPr>
        <p:spPr/>
        <p:txBody>
          <a:bodyPr/>
          <a:lstStyle/>
          <a:p>
            <a:r>
              <a:rPr lang="en-US" dirty="0" smtClean="0"/>
              <a:t>Buyer and Seller conclude a contract</a:t>
            </a:r>
          </a:p>
          <a:p>
            <a:r>
              <a:rPr lang="en-US" dirty="0" smtClean="0"/>
              <a:t>Buyer notifies his registrar</a:t>
            </a:r>
          </a:p>
          <a:p>
            <a:r>
              <a:rPr lang="en-US" dirty="0" smtClean="0"/>
              <a:t>Registrar notifies Administrator</a:t>
            </a:r>
          </a:p>
          <a:p>
            <a:r>
              <a:rPr lang="en-US" dirty="0" smtClean="0"/>
              <a:t>Eligibility check</a:t>
            </a:r>
          </a:p>
          <a:p>
            <a:r>
              <a:rPr lang="en-US" dirty="0" smtClean="0"/>
              <a:t>Administrator updates DNS record</a:t>
            </a:r>
            <a:endParaRPr lang="cs-CZ" dirty="0"/>
          </a:p>
        </p:txBody>
      </p:sp>
    </p:spTree>
    <p:extLst>
      <p:ext uri="{BB962C8B-B14F-4D97-AF65-F5344CB8AC3E}">
        <p14:creationId xmlns:p14="http://schemas.microsoft.com/office/powerpoint/2010/main" val="1223137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Practical</a:t>
            </a:r>
            <a:r>
              <a:rPr lang="cs-CZ" dirty="0" smtClean="0"/>
              <a:t> part </a:t>
            </a:r>
            <a:r>
              <a:rPr lang="cs-CZ" dirty="0" err="1" smtClean="0"/>
              <a:t>of</a:t>
            </a:r>
            <a:r>
              <a:rPr lang="cs-CZ" dirty="0" smtClean="0"/>
              <a:t> </a:t>
            </a:r>
            <a:r>
              <a:rPr lang="cs-CZ" dirty="0" err="1" smtClean="0"/>
              <a:t>transfering</a:t>
            </a:r>
            <a:r>
              <a:rPr lang="cs-CZ" dirty="0" smtClean="0"/>
              <a:t> </a:t>
            </a:r>
            <a:r>
              <a:rPr lang="cs-CZ" dirty="0" err="1" smtClean="0"/>
              <a:t>domain</a:t>
            </a:r>
            <a:r>
              <a:rPr lang="cs-CZ" dirty="0" smtClean="0"/>
              <a:t> </a:t>
            </a:r>
            <a:r>
              <a:rPr lang="cs-CZ" dirty="0" err="1" smtClean="0"/>
              <a:t>name</a:t>
            </a:r>
            <a:endParaRPr lang="cs-CZ" dirty="0"/>
          </a:p>
        </p:txBody>
      </p:sp>
      <p:sp>
        <p:nvSpPr>
          <p:cNvPr id="3" name="Zástupný symbol pro obsah 2"/>
          <p:cNvSpPr>
            <a:spLocks noGrp="1"/>
          </p:cNvSpPr>
          <p:nvPr>
            <p:ph sz="quarter" idx="1"/>
          </p:nvPr>
        </p:nvSpPr>
        <p:spPr/>
        <p:txBody>
          <a:bodyPr/>
          <a:lstStyle/>
          <a:p>
            <a:r>
              <a:rPr lang="cs-CZ" dirty="0" err="1" smtClean="0"/>
              <a:t>How</a:t>
            </a:r>
            <a:r>
              <a:rPr lang="cs-CZ" dirty="0" smtClean="0"/>
              <a:t> do </a:t>
            </a:r>
            <a:r>
              <a:rPr lang="cs-CZ" dirty="0" err="1" smtClean="0"/>
              <a:t>you</a:t>
            </a:r>
            <a:r>
              <a:rPr lang="cs-CZ" dirty="0" smtClean="0"/>
              <a:t> </a:t>
            </a:r>
            <a:r>
              <a:rPr lang="cs-CZ" dirty="0" err="1" smtClean="0"/>
              <a:t>find</a:t>
            </a:r>
            <a:r>
              <a:rPr lang="cs-CZ" dirty="0" smtClean="0"/>
              <a:t> </a:t>
            </a:r>
            <a:r>
              <a:rPr lang="cs-CZ" dirty="0" err="1" smtClean="0"/>
              <a:t>who</a:t>
            </a:r>
            <a:r>
              <a:rPr lang="cs-CZ" dirty="0" smtClean="0"/>
              <a:t> </a:t>
            </a:r>
            <a:r>
              <a:rPr lang="cs-CZ" dirty="0" err="1" smtClean="0"/>
              <a:t>owns</a:t>
            </a:r>
            <a:r>
              <a:rPr lang="cs-CZ" dirty="0" smtClean="0"/>
              <a:t> </a:t>
            </a:r>
            <a:r>
              <a:rPr lang="cs-CZ" dirty="0" err="1" smtClean="0"/>
              <a:t>the</a:t>
            </a:r>
            <a:r>
              <a:rPr lang="cs-CZ" dirty="0" smtClean="0"/>
              <a:t> </a:t>
            </a:r>
            <a:r>
              <a:rPr lang="cs-CZ" dirty="0" err="1" smtClean="0"/>
              <a:t>domain</a:t>
            </a:r>
            <a:r>
              <a:rPr lang="cs-CZ" dirty="0" smtClean="0"/>
              <a:t>?</a:t>
            </a:r>
          </a:p>
          <a:p>
            <a:r>
              <a:rPr lang="cs-CZ" dirty="0" err="1" smtClean="0"/>
              <a:t>How</a:t>
            </a:r>
            <a:r>
              <a:rPr lang="cs-CZ" dirty="0" smtClean="0"/>
              <a:t> do </a:t>
            </a:r>
            <a:r>
              <a:rPr lang="cs-CZ" dirty="0" err="1" smtClean="0"/>
              <a:t>you</a:t>
            </a:r>
            <a:r>
              <a:rPr lang="cs-CZ" dirty="0" smtClean="0"/>
              <a:t> </a:t>
            </a:r>
            <a:r>
              <a:rPr lang="cs-CZ" dirty="0" err="1" smtClean="0"/>
              <a:t>conclude</a:t>
            </a:r>
            <a:r>
              <a:rPr lang="cs-CZ" dirty="0" smtClean="0"/>
              <a:t> a </a:t>
            </a:r>
            <a:r>
              <a:rPr lang="cs-CZ" dirty="0" err="1" smtClean="0"/>
              <a:t>contract</a:t>
            </a:r>
            <a:r>
              <a:rPr lang="cs-CZ" dirty="0" smtClean="0"/>
              <a:t>? </a:t>
            </a:r>
            <a:endParaRPr lang="cs-CZ" dirty="0"/>
          </a:p>
        </p:txBody>
      </p:sp>
    </p:spTree>
    <p:extLst>
      <p:ext uri="{BB962C8B-B14F-4D97-AF65-F5344CB8AC3E}">
        <p14:creationId xmlns:p14="http://schemas.microsoft.com/office/powerpoint/2010/main" val="2147324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Issues</a:t>
            </a:r>
            <a:endParaRPr lang="cs-CZ" dirty="0"/>
          </a:p>
        </p:txBody>
      </p:sp>
      <p:sp>
        <p:nvSpPr>
          <p:cNvPr id="3" name="Zástupný symbol pro obsah 2"/>
          <p:cNvSpPr>
            <a:spLocks noGrp="1"/>
          </p:cNvSpPr>
          <p:nvPr>
            <p:ph sz="quarter" idx="1"/>
          </p:nvPr>
        </p:nvSpPr>
        <p:spPr/>
        <p:txBody>
          <a:bodyPr/>
          <a:lstStyle/>
          <a:p>
            <a:r>
              <a:rPr lang="cs-CZ" dirty="0" err="1" smtClean="0"/>
              <a:t>Domain</a:t>
            </a:r>
            <a:r>
              <a:rPr lang="cs-CZ" dirty="0" smtClean="0"/>
              <a:t> </a:t>
            </a:r>
            <a:r>
              <a:rPr lang="cs-CZ" dirty="0" err="1" smtClean="0"/>
              <a:t>name</a:t>
            </a:r>
            <a:r>
              <a:rPr lang="cs-CZ" dirty="0" smtClean="0"/>
              <a:t> </a:t>
            </a:r>
            <a:r>
              <a:rPr lang="cs-CZ" dirty="0" err="1" smtClean="0"/>
              <a:t>issues</a:t>
            </a:r>
            <a:endParaRPr lang="cs-CZ" dirty="0" smtClean="0"/>
          </a:p>
          <a:p>
            <a:r>
              <a:rPr lang="cs-CZ" dirty="0" smtClean="0"/>
              <a:t>Copyright </a:t>
            </a:r>
            <a:r>
              <a:rPr lang="cs-CZ" dirty="0" err="1" smtClean="0"/>
              <a:t>issues</a:t>
            </a:r>
            <a:endParaRPr lang="cs-CZ" dirty="0" smtClean="0"/>
          </a:p>
          <a:p>
            <a:r>
              <a:rPr lang="cs-CZ" dirty="0" smtClean="0"/>
              <a:t>Data </a:t>
            </a:r>
            <a:r>
              <a:rPr lang="cs-CZ" dirty="0" err="1" smtClean="0"/>
              <a:t>protection</a:t>
            </a:r>
            <a:r>
              <a:rPr lang="cs-CZ" dirty="0" smtClean="0"/>
              <a:t> </a:t>
            </a:r>
            <a:r>
              <a:rPr lang="cs-CZ" dirty="0" err="1" smtClean="0"/>
              <a:t>issues</a:t>
            </a:r>
            <a:endParaRPr lang="en-US" dirty="0" smtClean="0"/>
          </a:p>
          <a:p>
            <a:r>
              <a:rPr lang="en-US" dirty="0" smtClean="0"/>
              <a:t>Content issues</a:t>
            </a:r>
            <a:endParaRPr lang="cs-CZ" dirty="0" smtClean="0"/>
          </a:p>
          <a:p>
            <a:endParaRPr lang="cs-CZ"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Searching</a:t>
            </a:r>
            <a:r>
              <a:rPr lang="cs-CZ" dirty="0" smtClean="0"/>
              <a:t> </a:t>
            </a:r>
            <a:r>
              <a:rPr lang="cs-CZ" dirty="0" err="1" smtClean="0"/>
              <a:t>for</a:t>
            </a:r>
            <a:r>
              <a:rPr lang="cs-CZ" dirty="0" smtClean="0"/>
              <a:t> </a:t>
            </a:r>
            <a:r>
              <a:rPr lang="cs-CZ" dirty="0" err="1" smtClean="0"/>
              <a:t>an</a:t>
            </a:r>
            <a:r>
              <a:rPr lang="cs-CZ" dirty="0" smtClean="0"/>
              <a:t> </a:t>
            </a:r>
            <a:r>
              <a:rPr lang="cs-CZ" dirty="0" err="1" smtClean="0"/>
              <a:t>owner</a:t>
            </a:r>
            <a:endParaRPr lang="cs-CZ" dirty="0"/>
          </a:p>
        </p:txBody>
      </p:sp>
      <p:sp>
        <p:nvSpPr>
          <p:cNvPr id="3" name="Zástupný symbol pro obsah 2"/>
          <p:cNvSpPr>
            <a:spLocks noGrp="1"/>
          </p:cNvSpPr>
          <p:nvPr>
            <p:ph sz="quarter" idx="1"/>
          </p:nvPr>
        </p:nvSpPr>
        <p:spPr/>
        <p:txBody>
          <a:bodyPr/>
          <a:lstStyle/>
          <a:p>
            <a:r>
              <a:rPr lang="cs-CZ" dirty="0" smtClean="0"/>
              <a:t>WHOIS database</a:t>
            </a:r>
          </a:p>
          <a:p>
            <a:r>
              <a:rPr lang="cs-CZ" dirty="0" smtClean="0"/>
              <a:t>„WHO IS?“ </a:t>
            </a:r>
          </a:p>
          <a:p>
            <a:pPr lvl="1"/>
            <a:r>
              <a:rPr lang="cs-CZ" dirty="0" err="1" smtClean="0"/>
              <a:t>service</a:t>
            </a:r>
            <a:r>
              <a:rPr lang="cs-CZ" dirty="0" smtClean="0"/>
              <a:t> </a:t>
            </a:r>
            <a:r>
              <a:rPr lang="cs-CZ" dirty="0" err="1" smtClean="0"/>
              <a:t>of</a:t>
            </a:r>
            <a:r>
              <a:rPr lang="cs-CZ" dirty="0" smtClean="0"/>
              <a:t> </a:t>
            </a:r>
            <a:r>
              <a:rPr lang="cs-CZ" dirty="0" err="1" smtClean="0"/>
              <a:t>administrator</a:t>
            </a:r>
            <a:endParaRPr lang="cs-CZ" dirty="0" smtClean="0"/>
          </a:p>
          <a:p>
            <a:pPr lvl="1"/>
            <a:endParaRPr lang="cs-CZ" dirty="0" smtClean="0"/>
          </a:p>
          <a:p>
            <a:pPr lvl="5"/>
            <a:endParaRPr lang="cs-CZ" dirty="0"/>
          </a:p>
        </p:txBody>
      </p:sp>
    </p:spTree>
    <p:extLst>
      <p:ext uri="{BB962C8B-B14F-4D97-AF65-F5344CB8AC3E}">
        <p14:creationId xmlns:p14="http://schemas.microsoft.com/office/powerpoint/2010/main" val="1656383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6219825" cy="593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8107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Practical</a:t>
            </a:r>
            <a:r>
              <a:rPr lang="cs-CZ" dirty="0" smtClean="0"/>
              <a:t> </a:t>
            </a:r>
            <a:r>
              <a:rPr lang="cs-CZ" dirty="0" err="1" smtClean="0"/>
              <a:t>example</a:t>
            </a:r>
            <a:r>
              <a:rPr lang="cs-CZ" dirty="0" smtClean="0"/>
              <a:t> – </a:t>
            </a:r>
            <a:r>
              <a:rPr lang="cs-CZ" dirty="0" err="1" smtClean="0"/>
              <a:t>Searchong</a:t>
            </a:r>
            <a:r>
              <a:rPr lang="cs-CZ" dirty="0" smtClean="0"/>
              <a:t> </a:t>
            </a:r>
            <a:r>
              <a:rPr lang="cs-CZ" dirty="0" err="1" smtClean="0"/>
              <a:t>for</a:t>
            </a:r>
            <a:r>
              <a:rPr lang="cs-CZ" dirty="0" smtClean="0"/>
              <a:t> </a:t>
            </a:r>
            <a:r>
              <a:rPr lang="cs-CZ" dirty="0" err="1" smtClean="0"/>
              <a:t>Dilbert</a:t>
            </a:r>
            <a:endParaRPr lang="cs-CZ" dirty="0"/>
          </a:p>
        </p:txBody>
      </p:sp>
      <p:sp>
        <p:nvSpPr>
          <p:cNvPr id="3" name="Zástupný symbol pro obsah 2"/>
          <p:cNvSpPr>
            <a:spLocks noGrp="1"/>
          </p:cNvSpPr>
          <p:nvPr>
            <p:ph sz="quarter" idx="1"/>
          </p:nvPr>
        </p:nvSpPr>
        <p:spPr/>
        <p:txBody>
          <a:bodyPr/>
          <a:lstStyle/>
          <a:p>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700808"/>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9474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04664"/>
            <a:ext cx="58674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0201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4" name="Zástupný symbol pro obsah 3"/>
          <p:cNvSpPr>
            <a:spLocks noGrp="1"/>
          </p:cNvSpPr>
          <p:nvPr>
            <p:ph sz="quarter" idx="1"/>
          </p:nvPr>
        </p:nvSpPr>
        <p:spPr/>
        <p:txBody>
          <a:bodyPr/>
          <a:lstStyle/>
          <a:p>
            <a:endParaRPr lang="cs-CZ"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97880"/>
            <a:ext cx="5762451" cy="6000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1054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32656"/>
            <a:ext cx="6324600" cy="600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6347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endParaRPr lang="cs-CZ" dirty="0"/>
          </a:p>
        </p:txBody>
      </p:sp>
      <p:sp>
        <p:nvSpPr>
          <p:cNvPr id="2" name="Nadpis 1"/>
          <p:cNvSpPr>
            <a:spLocks noGrp="1"/>
          </p:cNvSpPr>
          <p:nvPr>
            <p:ph type="ctrTitle"/>
          </p:nvPr>
        </p:nvSpPr>
        <p:spPr/>
        <p:txBody>
          <a:bodyPr/>
          <a:lstStyle/>
          <a:p>
            <a:r>
              <a:rPr lang="cs-CZ" dirty="0" smtClean="0"/>
              <a:t>Step 2 – </a:t>
            </a:r>
            <a:r>
              <a:rPr lang="cs-CZ" dirty="0" err="1" smtClean="0"/>
              <a:t>Making</a:t>
            </a:r>
            <a:r>
              <a:rPr lang="cs-CZ" dirty="0" smtClean="0"/>
              <a:t> a </a:t>
            </a:r>
            <a:r>
              <a:rPr lang="cs-CZ" dirty="0" err="1" smtClean="0"/>
              <a:t>contract</a:t>
            </a:r>
            <a:endParaRPr lang="cs-CZ" dirty="0"/>
          </a:p>
        </p:txBody>
      </p:sp>
    </p:spTree>
    <p:extLst>
      <p:ext uri="{BB962C8B-B14F-4D97-AF65-F5344CB8AC3E}">
        <p14:creationId xmlns:p14="http://schemas.microsoft.com/office/powerpoint/2010/main" val="171259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DOMAIN </a:t>
            </a:r>
            <a:r>
              <a:rPr lang="cs-CZ" b="1" dirty="0"/>
              <a:t>NAME </a:t>
            </a:r>
            <a:r>
              <a:rPr lang="cs-CZ" b="1" dirty="0" smtClean="0"/>
              <a:t>TRANSFER – </a:t>
            </a:r>
            <a:r>
              <a:rPr lang="cs-CZ" b="1" dirty="0" err="1" smtClean="0"/>
              <a:t>under</a:t>
            </a:r>
            <a:r>
              <a:rPr lang="cs-CZ" b="1" dirty="0" smtClean="0"/>
              <a:t> .CZ</a:t>
            </a:r>
            <a:endParaRPr lang="cs-CZ" dirty="0"/>
          </a:p>
        </p:txBody>
      </p:sp>
      <p:sp>
        <p:nvSpPr>
          <p:cNvPr id="3" name="Zástupný symbol pro obsah 2"/>
          <p:cNvSpPr>
            <a:spLocks noGrp="1"/>
          </p:cNvSpPr>
          <p:nvPr>
            <p:ph sz="quarter" idx="1"/>
          </p:nvPr>
        </p:nvSpPr>
        <p:spPr/>
        <p:txBody>
          <a:bodyPr>
            <a:normAutofit lnSpcReduction="10000"/>
          </a:bodyPr>
          <a:lstStyle/>
          <a:p>
            <a:pPr marL="0" indent="0">
              <a:buNone/>
            </a:pPr>
            <a:r>
              <a:rPr lang="en-US" dirty="0" smtClean="0"/>
              <a:t>5.1</a:t>
            </a:r>
            <a:r>
              <a:rPr lang="en-US" dirty="0"/>
              <a:t>. CZ.NIC will register a change of the Domain Name Holder (a Domain Name </a:t>
            </a:r>
            <a:r>
              <a:rPr lang="cs-CZ" dirty="0" smtClean="0"/>
              <a:t>	</a:t>
            </a:r>
            <a:r>
              <a:rPr lang="en-US" dirty="0" smtClean="0"/>
              <a:t>transfer</a:t>
            </a:r>
            <a:r>
              <a:rPr lang="en-US" dirty="0"/>
              <a:t>) upon request</a:t>
            </a:r>
          </a:p>
          <a:p>
            <a:pPr lvl="1"/>
            <a:r>
              <a:rPr lang="en-US" dirty="0"/>
              <a:t>submitted through the Appointed Registrar of the given Domain Name. The Appointed Registrar </a:t>
            </a:r>
            <a:r>
              <a:rPr lang="en-US" dirty="0" smtClean="0"/>
              <a:t>may</a:t>
            </a:r>
            <a:r>
              <a:rPr lang="cs-CZ" dirty="0" smtClean="0"/>
              <a:t> </a:t>
            </a:r>
            <a:r>
              <a:rPr lang="en-US" dirty="0" smtClean="0"/>
              <a:t>submit </a:t>
            </a:r>
            <a:r>
              <a:rPr lang="en-US" dirty="0"/>
              <a:t>a request for a change of the Domain Name Holder upon written request of the Holder and </a:t>
            </a:r>
            <a:r>
              <a:rPr lang="en-US" dirty="0" smtClean="0"/>
              <a:t>the</a:t>
            </a:r>
            <a:r>
              <a:rPr lang="cs-CZ" dirty="0" smtClean="0"/>
              <a:t> </a:t>
            </a:r>
            <a:r>
              <a:rPr lang="cs-CZ" dirty="0" err="1" smtClean="0"/>
              <a:t>future</a:t>
            </a:r>
            <a:r>
              <a:rPr lang="cs-CZ" dirty="0" smtClean="0"/>
              <a:t> </a:t>
            </a:r>
            <a:r>
              <a:rPr lang="cs-CZ" dirty="0" err="1"/>
              <a:t>Holder</a:t>
            </a:r>
            <a:r>
              <a:rPr lang="cs-CZ" dirty="0"/>
              <a:t>.</a:t>
            </a:r>
          </a:p>
          <a:p>
            <a:r>
              <a:rPr lang="en-US" dirty="0"/>
              <a:t>5.2. The Registrar is obliged to acquire the consent of the future Holder to the current version of the </a:t>
            </a:r>
            <a:r>
              <a:rPr lang="en-US" dirty="0" smtClean="0"/>
              <a:t>Rules</a:t>
            </a:r>
            <a:r>
              <a:rPr lang="cs-CZ" dirty="0" smtClean="0"/>
              <a:t> </a:t>
            </a:r>
            <a:r>
              <a:rPr lang="en-US" dirty="0" smtClean="0"/>
              <a:t>of </a:t>
            </a:r>
            <a:r>
              <a:rPr lang="en-US" dirty="0"/>
              <a:t>Registration and the Rules of Alternative Dispute Resolution on the date of the transfer of </a:t>
            </a:r>
            <a:r>
              <a:rPr lang="en-US" dirty="0" smtClean="0"/>
              <a:t>the</a:t>
            </a:r>
            <a:r>
              <a:rPr lang="cs-CZ" dirty="0" smtClean="0"/>
              <a:t> </a:t>
            </a:r>
            <a:r>
              <a:rPr lang="en-US" dirty="0" smtClean="0"/>
              <a:t>Domain </a:t>
            </a:r>
            <a:r>
              <a:rPr lang="en-US" dirty="0"/>
              <a:t>Name, while the provisions in Articles 2.2, 2.3 and 2.4 are applied similarly</a:t>
            </a:r>
            <a:r>
              <a:rPr lang="en-US" dirty="0" smtClean="0"/>
              <a:t>.</a:t>
            </a:r>
            <a:endParaRPr lang="en-US" dirty="0"/>
          </a:p>
        </p:txBody>
      </p:sp>
    </p:spTree>
    <p:extLst>
      <p:ext uri="{BB962C8B-B14F-4D97-AF65-F5344CB8AC3E}">
        <p14:creationId xmlns:p14="http://schemas.microsoft.com/office/powerpoint/2010/main" val="39988573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Areas</a:t>
            </a:r>
            <a:r>
              <a:rPr lang="cs-CZ" dirty="0" smtClean="0"/>
              <a:t> </a:t>
            </a:r>
            <a:r>
              <a:rPr lang="cs-CZ" dirty="0" err="1" smtClean="0"/>
              <a:t>of</a:t>
            </a:r>
            <a:r>
              <a:rPr lang="cs-CZ" dirty="0" smtClean="0"/>
              <a:t> </a:t>
            </a:r>
            <a:r>
              <a:rPr lang="cs-CZ" dirty="0" err="1" smtClean="0"/>
              <a:t>contract</a:t>
            </a:r>
            <a:endParaRPr lang="cs-CZ" dirty="0"/>
          </a:p>
        </p:txBody>
      </p:sp>
      <p:sp>
        <p:nvSpPr>
          <p:cNvPr id="3" name="Zástupný symbol pro obsah 2"/>
          <p:cNvSpPr>
            <a:spLocks noGrp="1"/>
          </p:cNvSpPr>
          <p:nvPr>
            <p:ph sz="quarter" idx="1"/>
          </p:nvPr>
        </p:nvSpPr>
        <p:spPr/>
        <p:txBody>
          <a:bodyPr/>
          <a:lstStyle/>
          <a:p>
            <a:pPr marL="514350" indent="-514350">
              <a:buFont typeface="+mj-lt"/>
              <a:buAutoNum type="arabicPeriod"/>
            </a:pPr>
            <a:r>
              <a:rPr lang="cs-CZ" dirty="0" err="1" smtClean="0"/>
              <a:t>Identify</a:t>
            </a:r>
            <a:r>
              <a:rPr lang="cs-CZ" dirty="0" smtClean="0"/>
              <a:t> </a:t>
            </a:r>
            <a:r>
              <a:rPr lang="cs-CZ" dirty="0" err="1" smtClean="0"/>
              <a:t>parties</a:t>
            </a:r>
            <a:endParaRPr lang="cs-CZ" dirty="0" smtClean="0"/>
          </a:p>
          <a:p>
            <a:pPr marL="788670" lvl="1" indent="-514350">
              <a:buFont typeface="+mj-lt"/>
              <a:buAutoNum type="arabicPeriod"/>
            </a:pPr>
            <a:r>
              <a:rPr lang="cs-CZ" dirty="0" err="1" smtClean="0"/>
              <a:t>Must</a:t>
            </a:r>
            <a:r>
              <a:rPr lang="cs-CZ" dirty="0" smtClean="0"/>
              <a:t> </a:t>
            </a:r>
            <a:r>
              <a:rPr lang="cs-CZ" dirty="0" err="1" smtClean="0"/>
              <a:t>be</a:t>
            </a:r>
            <a:r>
              <a:rPr lang="cs-CZ" dirty="0" smtClean="0"/>
              <a:t> </a:t>
            </a:r>
            <a:r>
              <a:rPr lang="cs-CZ" dirty="0" err="1" smtClean="0"/>
              <a:t>eligible</a:t>
            </a:r>
            <a:endParaRPr lang="cs-CZ" dirty="0" smtClean="0"/>
          </a:p>
          <a:p>
            <a:pPr marL="514350" indent="-514350">
              <a:buFont typeface="+mj-lt"/>
              <a:buAutoNum type="arabicPeriod"/>
            </a:pPr>
            <a:r>
              <a:rPr lang="cs-CZ" dirty="0" err="1" smtClean="0"/>
              <a:t>Identify</a:t>
            </a:r>
            <a:r>
              <a:rPr lang="cs-CZ" dirty="0" smtClean="0"/>
              <a:t> </a:t>
            </a:r>
            <a:r>
              <a:rPr lang="cs-CZ" dirty="0" err="1" smtClean="0"/>
              <a:t>domain</a:t>
            </a:r>
            <a:r>
              <a:rPr lang="cs-CZ" dirty="0" smtClean="0"/>
              <a:t> </a:t>
            </a:r>
            <a:r>
              <a:rPr lang="cs-CZ" dirty="0" err="1" smtClean="0"/>
              <a:t>name</a:t>
            </a:r>
            <a:r>
              <a:rPr lang="cs-CZ" dirty="0" smtClean="0"/>
              <a:t>(s) (</a:t>
            </a:r>
            <a:r>
              <a:rPr lang="cs-CZ" dirty="0" err="1" smtClean="0"/>
              <a:t>possible</a:t>
            </a:r>
            <a:r>
              <a:rPr lang="cs-CZ" dirty="0" smtClean="0"/>
              <a:t> </a:t>
            </a:r>
            <a:r>
              <a:rPr lang="cs-CZ" dirty="0" err="1" smtClean="0"/>
              <a:t>alterations</a:t>
            </a:r>
            <a:r>
              <a:rPr lang="cs-CZ" dirty="0" smtClean="0"/>
              <a:t>)</a:t>
            </a:r>
          </a:p>
          <a:p>
            <a:pPr marL="514350" indent="-514350">
              <a:buFont typeface="+mj-lt"/>
              <a:buAutoNum type="arabicPeriod"/>
            </a:pPr>
            <a:r>
              <a:rPr lang="cs-CZ" dirty="0" err="1" smtClean="0"/>
              <a:t>Identify</a:t>
            </a:r>
            <a:r>
              <a:rPr lang="cs-CZ" dirty="0" smtClean="0"/>
              <a:t> </a:t>
            </a:r>
            <a:r>
              <a:rPr lang="cs-CZ" dirty="0" err="1" smtClean="0"/>
              <a:t>the</a:t>
            </a:r>
            <a:r>
              <a:rPr lang="cs-CZ" dirty="0" smtClean="0"/>
              <a:t> duty </a:t>
            </a:r>
            <a:r>
              <a:rPr lang="cs-CZ" dirty="0" err="1" smtClean="0"/>
              <a:t>of</a:t>
            </a:r>
            <a:r>
              <a:rPr lang="cs-CZ" dirty="0" smtClean="0"/>
              <a:t> </a:t>
            </a:r>
            <a:r>
              <a:rPr lang="cs-CZ" dirty="0" err="1" smtClean="0"/>
              <a:t>the</a:t>
            </a:r>
            <a:r>
              <a:rPr lang="cs-CZ" dirty="0" smtClean="0"/>
              <a:t> </a:t>
            </a:r>
            <a:r>
              <a:rPr lang="cs-CZ" dirty="0" err="1" smtClean="0"/>
              <a:t>seller</a:t>
            </a:r>
            <a:endParaRPr lang="cs-CZ" dirty="0" smtClean="0"/>
          </a:p>
          <a:p>
            <a:pPr marL="788670" lvl="1" indent="-514350">
              <a:buFont typeface="+mj-lt"/>
              <a:buAutoNum type="arabicPeriod"/>
            </a:pPr>
            <a:r>
              <a:rPr lang="cs-CZ" dirty="0" err="1" smtClean="0"/>
              <a:t>Give</a:t>
            </a:r>
            <a:r>
              <a:rPr lang="cs-CZ" dirty="0" smtClean="0"/>
              <a:t> a </a:t>
            </a:r>
            <a:r>
              <a:rPr lang="cs-CZ" dirty="0" err="1" smtClean="0"/>
              <a:t>written</a:t>
            </a:r>
            <a:r>
              <a:rPr lang="cs-CZ" dirty="0" smtClean="0"/>
              <a:t> </a:t>
            </a:r>
            <a:r>
              <a:rPr lang="cs-CZ" dirty="0" err="1" smtClean="0"/>
              <a:t>request</a:t>
            </a:r>
            <a:r>
              <a:rPr lang="cs-CZ" dirty="0" smtClean="0"/>
              <a:t> to </a:t>
            </a:r>
            <a:r>
              <a:rPr lang="cs-CZ" dirty="0" err="1" smtClean="0"/>
              <a:t>the</a:t>
            </a:r>
            <a:r>
              <a:rPr lang="cs-CZ" dirty="0" smtClean="0"/>
              <a:t> </a:t>
            </a:r>
            <a:r>
              <a:rPr lang="cs-CZ" dirty="0" err="1" smtClean="0"/>
              <a:t>registrar</a:t>
            </a:r>
            <a:r>
              <a:rPr lang="cs-CZ" dirty="0" smtClean="0"/>
              <a:t>/</a:t>
            </a:r>
            <a:r>
              <a:rPr lang="cs-CZ" dirty="0" err="1" smtClean="0"/>
              <a:t>administratior</a:t>
            </a:r>
            <a:r>
              <a:rPr lang="cs-CZ" dirty="0" smtClean="0"/>
              <a:t> </a:t>
            </a:r>
            <a:r>
              <a:rPr lang="cs-CZ" dirty="0" err="1" smtClean="0"/>
              <a:t>of</a:t>
            </a:r>
            <a:r>
              <a:rPr lang="cs-CZ" dirty="0" smtClean="0"/>
              <a:t> </a:t>
            </a:r>
            <a:r>
              <a:rPr lang="cs-CZ" dirty="0" err="1" smtClean="0"/>
              <a:t>the</a:t>
            </a:r>
            <a:r>
              <a:rPr lang="cs-CZ" dirty="0" smtClean="0"/>
              <a:t> </a:t>
            </a:r>
            <a:r>
              <a:rPr lang="cs-CZ" dirty="0" err="1" smtClean="0"/>
              <a:t>domain</a:t>
            </a:r>
            <a:r>
              <a:rPr lang="cs-CZ" dirty="0" smtClean="0"/>
              <a:t> </a:t>
            </a:r>
            <a:r>
              <a:rPr lang="cs-CZ" dirty="0" err="1" smtClean="0"/>
              <a:t>name</a:t>
            </a:r>
            <a:r>
              <a:rPr lang="cs-CZ" dirty="0" smtClean="0"/>
              <a:t> </a:t>
            </a:r>
          </a:p>
          <a:p>
            <a:pPr marL="514350" indent="-514350">
              <a:buFont typeface="+mj-lt"/>
              <a:buAutoNum type="arabicPeriod"/>
            </a:pPr>
            <a:r>
              <a:rPr lang="cs-CZ" dirty="0" err="1" smtClean="0"/>
              <a:t>Idenfy</a:t>
            </a:r>
            <a:r>
              <a:rPr lang="cs-CZ" dirty="0" smtClean="0"/>
              <a:t>  </a:t>
            </a:r>
            <a:r>
              <a:rPr lang="cs-CZ" dirty="0" err="1" smtClean="0"/>
              <a:t>obligations</a:t>
            </a:r>
            <a:r>
              <a:rPr lang="cs-CZ" dirty="0" smtClean="0"/>
              <a:t> </a:t>
            </a:r>
            <a:r>
              <a:rPr lang="cs-CZ" dirty="0" err="1" smtClean="0"/>
              <a:t>of</a:t>
            </a:r>
            <a:r>
              <a:rPr lang="cs-CZ" dirty="0" smtClean="0"/>
              <a:t> </a:t>
            </a:r>
            <a:r>
              <a:rPr lang="cs-CZ" dirty="0" err="1" smtClean="0"/>
              <a:t>the</a:t>
            </a:r>
            <a:r>
              <a:rPr lang="cs-CZ" dirty="0" smtClean="0"/>
              <a:t> </a:t>
            </a:r>
            <a:r>
              <a:rPr lang="cs-CZ" dirty="0" err="1" smtClean="0"/>
              <a:t>buyer</a:t>
            </a:r>
            <a:r>
              <a:rPr lang="cs-CZ" dirty="0" smtClean="0"/>
              <a:t> </a:t>
            </a:r>
          </a:p>
          <a:p>
            <a:pPr marL="788670" lvl="1" indent="-514350">
              <a:buFont typeface="+mj-lt"/>
              <a:buAutoNum type="arabicPeriod"/>
            </a:pPr>
            <a:r>
              <a:rPr lang="cs-CZ" dirty="0" err="1" smtClean="0"/>
              <a:t>Pay</a:t>
            </a:r>
            <a:r>
              <a:rPr lang="cs-CZ" dirty="0" smtClean="0"/>
              <a:t> </a:t>
            </a:r>
            <a:r>
              <a:rPr lang="cs-CZ" dirty="0" err="1" smtClean="0"/>
              <a:t>the</a:t>
            </a:r>
            <a:r>
              <a:rPr lang="cs-CZ" dirty="0" smtClean="0"/>
              <a:t> </a:t>
            </a:r>
            <a:r>
              <a:rPr lang="cs-CZ" dirty="0" err="1" smtClean="0"/>
              <a:t>price</a:t>
            </a:r>
            <a:endParaRPr lang="cs-CZ" dirty="0" smtClean="0"/>
          </a:p>
          <a:p>
            <a:pPr marL="788670" lvl="1" indent="-514350">
              <a:buFont typeface="+mj-lt"/>
              <a:buAutoNum type="arabicPeriod"/>
            </a:pPr>
            <a:r>
              <a:rPr lang="cs-CZ" dirty="0" err="1" smtClean="0"/>
              <a:t>Information</a:t>
            </a:r>
            <a:r>
              <a:rPr lang="cs-CZ" dirty="0" smtClean="0"/>
              <a:t> duty </a:t>
            </a:r>
            <a:r>
              <a:rPr lang="cs-CZ" dirty="0" err="1" smtClean="0"/>
              <a:t>etc</a:t>
            </a:r>
            <a:r>
              <a:rPr lang="cs-CZ" dirty="0" smtClean="0"/>
              <a:t>.</a:t>
            </a:r>
            <a:endParaRPr lang="cs-CZ" dirty="0"/>
          </a:p>
        </p:txBody>
      </p:sp>
    </p:spTree>
    <p:extLst>
      <p:ext uri="{BB962C8B-B14F-4D97-AF65-F5344CB8AC3E}">
        <p14:creationId xmlns:p14="http://schemas.microsoft.com/office/powerpoint/2010/main" val="4186711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r>
              <a:rPr lang="cs-CZ" dirty="0" smtClean="0"/>
              <a:t>Copyright </a:t>
            </a:r>
            <a:r>
              <a:rPr lang="cs-CZ" dirty="0" err="1" smtClean="0"/>
              <a:t>issues</a:t>
            </a:r>
            <a:endParaRPr lang="cs-CZ" dirty="0" smtClean="0"/>
          </a:p>
          <a:p>
            <a:r>
              <a:rPr lang="cs-CZ" dirty="0" smtClean="0"/>
              <a:t>Data </a:t>
            </a:r>
            <a:r>
              <a:rPr lang="cs-CZ" dirty="0" err="1" smtClean="0"/>
              <a:t>protection</a:t>
            </a:r>
            <a:r>
              <a:rPr lang="cs-CZ" dirty="0" smtClean="0"/>
              <a:t> </a:t>
            </a:r>
            <a:r>
              <a:rPr lang="cs-CZ" dirty="0" err="1" smtClean="0"/>
              <a:t>issues</a:t>
            </a:r>
            <a:endParaRPr lang="en-US" dirty="0" smtClean="0"/>
          </a:p>
          <a:p>
            <a:r>
              <a:rPr lang="en-US" dirty="0" smtClean="0"/>
              <a:t>Content issues</a:t>
            </a:r>
            <a:endParaRPr lang="cs-CZ" dirty="0" smtClean="0"/>
          </a:p>
          <a:p>
            <a:endParaRPr lang="cs-CZ" dirty="0"/>
          </a:p>
        </p:txBody>
      </p:sp>
      <p:sp>
        <p:nvSpPr>
          <p:cNvPr id="3" name="Nadpis 2"/>
          <p:cNvSpPr>
            <a:spLocks noGrp="1"/>
          </p:cNvSpPr>
          <p:nvPr>
            <p:ph type="ctrTitle"/>
          </p:nvPr>
        </p:nvSpPr>
        <p:spPr/>
        <p:txBody>
          <a:bodyPr/>
          <a:lstStyle/>
          <a:p>
            <a:r>
              <a:rPr lang="cs-CZ" dirty="0" err="1" smtClean="0"/>
              <a:t>Other</a:t>
            </a:r>
            <a:r>
              <a:rPr lang="cs-CZ" dirty="0" smtClean="0"/>
              <a:t> </a:t>
            </a:r>
            <a:r>
              <a:rPr lang="cs-CZ" dirty="0" err="1" smtClean="0"/>
              <a:t>Important</a:t>
            </a:r>
            <a:r>
              <a:rPr lang="cs-CZ" dirty="0" smtClean="0"/>
              <a:t> </a:t>
            </a:r>
            <a:r>
              <a:rPr lang="cs-CZ" dirty="0" err="1" smtClean="0"/>
              <a:t>issues</a:t>
            </a:r>
            <a:r>
              <a:rPr lang="cs-CZ" dirty="0" smtClean="0"/>
              <a:t> </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3"/>
          <p:cNvSpPr>
            <a:spLocks noGrp="1"/>
          </p:cNvSpPr>
          <p:nvPr>
            <p:ph type="ctrTitle"/>
          </p:nvPr>
        </p:nvSpPr>
        <p:spPr>
          <a:xfrm>
            <a:off x="457200" y="2401888"/>
            <a:ext cx="8458200" cy="1470025"/>
          </a:xfrm>
        </p:spPr>
        <p:txBody>
          <a:bodyPr/>
          <a:lstStyle/>
          <a:p>
            <a:pPr eaLnBrk="1" hangingPunct="1"/>
            <a:r>
              <a:rPr lang="en-US" smtClean="0"/>
              <a:t>Legal concept of a domain name</a:t>
            </a:r>
            <a:endParaRPr lang="cs-CZ" smtClean="0"/>
          </a:p>
        </p:txBody>
      </p:sp>
      <p:sp>
        <p:nvSpPr>
          <p:cNvPr id="23555" name="Podnadpis 4"/>
          <p:cNvSpPr>
            <a:spLocks noGrp="1"/>
          </p:cNvSpPr>
          <p:nvPr>
            <p:ph type="subTitle" idx="1"/>
          </p:nvPr>
        </p:nvSpPr>
        <p:spPr>
          <a:xfrm>
            <a:off x="457200" y="3900488"/>
            <a:ext cx="4953000" cy="1752600"/>
          </a:xfrm>
        </p:spPr>
        <p:txBody>
          <a:bodyPr/>
          <a:lstStyle/>
          <a:p>
            <a:pPr marL="63500" eaLnBrk="1" hangingPunct="1"/>
            <a:endParaRPr lang="cs-CZ" smtClean="0"/>
          </a:p>
        </p:txBody>
      </p:sp>
    </p:spTree>
  </p:cSld>
  <p:clrMapOvr>
    <a:masterClrMapping/>
  </p:clrMapOvr>
  <p:transition>
    <p:push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property of a website</a:t>
            </a:r>
            <a:endParaRPr lang="sk-SK" dirty="0"/>
          </a:p>
        </p:txBody>
      </p:sp>
      <p:sp>
        <p:nvSpPr>
          <p:cNvPr id="3" name="Content Placeholder 2"/>
          <p:cNvSpPr>
            <a:spLocks noGrp="1"/>
          </p:cNvSpPr>
          <p:nvPr>
            <p:ph sz="quarter" idx="1"/>
          </p:nvPr>
        </p:nvSpPr>
        <p:spPr/>
        <p:txBody>
          <a:bodyPr/>
          <a:lstStyle/>
          <a:p>
            <a:r>
              <a:rPr lang="en-US" dirty="0" smtClean="0"/>
              <a:t>(Web) Design rights</a:t>
            </a:r>
          </a:p>
          <a:p>
            <a:r>
              <a:rPr lang="en-US" dirty="0" smtClean="0"/>
              <a:t>Trademarks</a:t>
            </a:r>
          </a:p>
          <a:p>
            <a:r>
              <a:rPr lang="en-US" dirty="0" smtClean="0"/>
              <a:t>Software licenses e.g. (editing system)</a:t>
            </a:r>
          </a:p>
          <a:p>
            <a:r>
              <a:rPr lang="en-US" dirty="0" smtClean="0"/>
              <a:t>Copyrighted content (pictures, movies, sounds)</a:t>
            </a:r>
          </a:p>
          <a:p>
            <a:endParaRPr lang="en-US" dirty="0" smtClean="0"/>
          </a:p>
          <a:p>
            <a:endParaRPr lang="en-US" dirty="0" smtClean="0"/>
          </a:p>
          <a:p>
            <a:endParaRPr lang="sk-SK"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sk-SK" dirty="0"/>
          </a:p>
        </p:txBody>
      </p:sp>
      <p:sp>
        <p:nvSpPr>
          <p:cNvPr id="3" name="Content Placeholder 2"/>
          <p:cNvSpPr>
            <a:spLocks noGrp="1"/>
          </p:cNvSpPr>
          <p:nvPr>
            <p:ph sz="quarter" idx="1"/>
          </p:nvPr>
        </p:nvSpPr>
        <p:spPr/>
        <p:txBody>
          <a:bodyPr/>
          <a:lstStyle/>
          <a:p>
            <a:r>
              <a:rPr lang="en-US" dirty="0" smtClean="0"/>
              <a:t>Intellectual property is a </a:t>
            </a:r>
            <a:r>
              <a:rPr lang="cs-CZ" dirty="0" smtClean="0"/>
              <a:t>RIGHT </a:t>
            </a:r>
            <a:r>
              <a:rPr lang="en-US" dirty="0" smtClean="0"/>
              <a:t>not </a:t>
            </a:r>
            <a:r>
              <a:rPr lang="en-US" dirty="0" smtClean="0"/>
              <a:t>property</a:t>
            </a:r>
          </a:p>
          <a:p>
            <a:r>
              <a:rPr lang="en-US" dirty="0" smtClean="0"/>
              <a:t>Cannot be “sold” to a third party without the consent of licensor</a:t>
            </a:r>
            <a:endParaRPr lang="cs-CZ" dirty="0" smtClean="0"/>
          </a:p>
          <a:p>
            <a:r>
              <a:rPr lang="cs-CZ" dirty="0" err="1" smtClean="0"/>
              <a:t>Even</a:t>
            </a:r>
            <a:r>
              <a:rPr lang="cs-CZ" dirty="0" smtClean="0"/>
              <a:t> </a:t>
            </a:r>
            <a:r>
              <a:rPr lang="cs-CZ" dirty="0" err="1" smtClean="0"/>
              <a:t>if</a:t>
            </a:r>
            <a:r>
              <a:rPr lang="cs-CZ" dirty="0" smtClean="0"/>
              <a:t> </a:t>
            </a:r>
            <a:r>
              <a:rPr lang="cs-CZ" dirty="0" err="1" smtClean="0"/>
              <a:t>the</a:t>
            </a:r>
            <a:r>
              <a:rPr lang="cs-CZ" dirty="0" smtClean="0"/>
              <a:t> </a:t>
            </a:r>
            <a:r>
              <a:rPr lang="cs-CZ" dirty="0" err="1" smtClean="0"/>
              <a:t>seller</a:t>
            </a:r>
            <a:r>
              <a:rPr lang="cs-CZ" dirty="0" smtClean="0"/>
              <a:t> has </a:t>
            </a:r>
            <a:r>
              <a:rPr lang="cs-CZ" dirty="0" err="1" smtClean="0"/>
              <a:t>all</a:t>
            </a:r>
            <a:r>
              <a:rPr lang="cs-CZ" dirty="0" smtClean="0"/>
              <a:t> </a:t>
            </a:r>
            <a:r>
              <a:rPr lang="cs-CZ" dirty="0" err="1" smtClean="0"/>
              <a:t>the</a:t>
            </a:r>
            <a:r>
              <a:rPr lang="cs-CZ" dirty="0" smtClean="0"/>
              <a:t> IP </a:t>
            </a:r>
            <a:r>
              <a:rPr lang="cs-CZ" dirty="0" err="1" smtClean="0"/>
              <a:t>rights</a:t>
            </a:r>
            <a:r>
              <a:rPr lang="cs-CZ" dirty="0" smtClean="0"/>
              <a:t>, he </a:t>
            </a:r>
            <a:r>
              <a:rPr lang="cs-CZ" dirty="0" err="1" smtClean="0"/>
              <a:t>cannot</a:t>
            </a:r>
            <a:r>
              <a:rPr lang="cs-CZ" dirty="0" smtClean="0"/>
              <a:t> transfer </a:t>
            </a:r>
            <a:r>
              <a:rPr lang="cs-CZ" dirty="0" err="1" smtClean="0"/>
              <a:t>them</a:t>
            </a:r>
            <a:r>
              <a:rPr lang="cs-CZ" dirty="0" smtClean="0"/>
              <a:t> - </a:t>
            </a:r>
            <a:r>
              <a:rPr lang="cs-CZ" dirty="0" err="1" smtClean="0"/>
              <a:t>only</a:t>
            </a:r>
            <a:r>
              <a:rPr lang="cs-CZ" dirty="0" smtClean="0"/>
              <a:t> </a:t>
            </a:r>
            <a:r>
              <a:rPr lang="cs-CZ" dirty="0" err="1" smtClean="0"/>
              <a:t>license</a:t>
            </a:r>
            <a:r>
              <a:rPr lang="cs-CZ" dirty="0" smtClean="0"/>
              <a:t> </a:t>
            </a:r>
            <a:endParaRPr lang="sk-SK"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protection issues</a:t>
            </a:r>
            <a:endParaRPr lang="sk-SK" dirty="0"/>
          </a:p>
        </p:txBody>
      </p:sp>
      <p:sp>
        <p:nvSpPr>
          <p:cNvPr id="3" name="Content Placeholder 2"/>
          <p:cNvSpPr>
            <a:spLocks noGrp="1"/>
          </p:cNvSpPr>
          <p:nvPr>
            <p:ph sz="quarter" idx="1"/>
          </p:nvPr>
        </p:nvSpPr>
        <p:spPr/>
        <p:txBody>
          <a:bodyPr/>
          <a:lstStyle/>
          <a:p>
            <a:r>
              <a:rPr lang="en-US" dirty="0" smtClean="0"/>
              <a:t>User databases</a:t>
            </a:r>
          </a:p>
          <a:p>
            <a:pPr lvl="1"/>
            <a:r>
              <a:rPr lang="en-US" dirty="0" smtClean="0"/>
              <a:t>Personal data (e-mails, names, </a:t>
            </a:r>
            <a:r>
              <a:rPr lang="en-US" dirty="0" err="1" smtClean="0"/>
              <a:t>familily</a:t>
            </a:r>
            <a:r>
              <a:rPr lang="en-US" dirty="0" smtClean="0"/>
              <a:t> status)</a:t>
            </a:r>
          </a:p>
          <a:p>
            <a:pPr lvl="1"/>
            <a:r>
              <a:rPr lang="en-US" dirty="0" smtClean="0"/>
              <a:t>Sensitive personal data</a:t>
            </a:r>
          </a:p>
          <a:p>
            <a:r>
              <a:rPr lang="en-US" dirty="0" smtClean="0"/>
              <a:t>Privacy and personal right issues</a:t>
            </a:r>
          </a:p>
          <a:p>
            <a:pPr lvl="1"/>
            <a:r>
              <a:rPr lang="en-US" dirty="0" smtClean="0"/>
              <a:t>Emails, communication records, history of transactions</a:t>
            </a:r>
          </a:p>
          <a:p>
            <a:pPr lvl="1"/>
            <a:r>
              <a:rPr lang="en-US" dirty="0" smtClean="0"/>
              <a:t>Pictures </a:t>
            </a:r>
          </a:p>
          <a:p>
            <a:pPr lvl="1"/>
            <a:endParaRPr lang="sk-SK"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sk-SK" dirty="0"/>
          </a:p>
        </p:txBody>
      </p:sp>
      <p:sp>
        <p:nvSpPr>
          <p:cNvPr id="3" name="Content Placeholder 2"/>
          <p:cNvSpPr>
            <a:spLocks noGrp="1"/>
          </p:cNvSpPr>
          <p:nvPr>
            <p:ph sz="quarter" idx="1"/>
          </p:nvPr>
        </p:nvSpPr>
        <p:spPr/>
        <p:txBody>
          <a:bodyPr/>
          <a:lstStyle/>
          <a:p>
            <a:r>
              <a:rPr lang="sk-SK" dirty="0" smtClean="0"/>
              <a:t>In </a:t>
            </a:r>
            <a:r>
              <a:rPr lang="sk-SK" dirty="0" err="1" smtClean="0"/>
              <a:t>case</a:t>
            </a:r>
            <a:r>
              <a:rPr lang="sk-SK" dirty="0" smtClean="0"/>
              <a:t> </a:t>
            </a:r>
            <a:r>
              <a:rPr lang="sk-SK" dirty="0" err="1" smtClean="0"/>
              <a:t>the</a:t>
            </a:r>
            <a:r>
              <a:rPr lang="sk-SK" dirty="0" smtClean="0"/>
              <a:t> site </a:t>
            </a:r>
            <a:r>
              <a:rPr lang="sk-SK" dirty="0" err="1" smtClean="0"/>
              <a:t>offers</a:t>
            </a:r>
            <a:r>
              <a:rPr lang="sk-SK" dirty="0" smtClean="0"/>
              <a:t> </a:t>
            </a:r>
            <a:r>
              <a:rPr lang="sk-SK" dirty="0" err="1" smtClean="0"/>
              <a:t>service</a:t>
            </a:r>
            <a:r>
              <a:rPr lang="sk-SK" dirty="0" smtClean="0"/>
              <a:t>/</a:t>
            </a:r>
            <a:r>
              <a:rPr lang="sk-SK" dirty="0" err="1" smtClean="0"/>
              <a:t>goods</a:t>
            </a:r>
            <a:r>
              <a:rPr lang="sk-SK" dirty="0" smtClean="0"/>
              <a:t> –</a:t>
            </a:r>
          </a:p>
          <a:p>
            <a:pPr lvl="1"/>
            <a:r>
              <a:rPr lang="sk-SK" dirty="0" err="1" smtClean="0"/>
              <a:t>Orders</a:t>
            </a:r>
            <a:endParaRPr lang="sk-SK" dirty="0" smtClean="0"/>
          </a:p>
          <a:p>
            <a:pPr lvl="1"/>
            <a:r>
              <a:rPr lang="sk-SK" dirty="0" err="1" smtClean="0"/>
              <a:t>Performance</a:t>
            </a:r>
            <a:r>
              <a:rPr lang="sk-SK" dirty="0" smtClean="0"/>
              <a:t> </a:t>
            </a:r>
            <a:r>
              <a:rPr lang="sk-SK" dirty="0" err="1" smtClean="0"/>
              <a:t>of</a:t>
            </a:r>
            <a:r>
              <a:rPr lang="sk-SK" dirty="0" smtClean="0"/>
              <a:t> </a:t>
            </a:r>
            <a:r>
              <a:rPr lang="sk-SK" dirty="0" err="1" smtClean="0"/>
              <a:t>contracts</a:t>
            </a:r>
            <a:endParaRPr lang="sk-SK" dirty="0" smtClean="0"/>
          </a:p>
          <a:p>
            <a:pPr lvl="1"/>
            <a:r>
              <a:rPr lang="sk-SK" dirty="0" err="1" smtClean="0"/>
              <a:t>Goods</a:t>
            </a:r>
            <a:r>
              <a:rPr lang="sk-SK" dirty="0" smtClean="0"/>
              <a:t> „on </a:t>
            </a:r>
            <a:r>
              <a:rPr lang="sk-SK" dirty="0" err="1" smtClean="0"/>
              <a:t>store</a:t>
            </a:r>
            <a:r>
              <a:rPr lang="sk-SK" dirty="0" smtClean="0"/>
              <a:t>“</a:t>
            </a:r>
          </a:p>
          <a:p>
            <a:pPr lvl="1"/>
            <a:r>
              <a:rPr lang="sk-SK" dirty="0" err="1" smtClean="0"/>
              <a:t>Logistics</a:t>
            </a:r>
            <a:r>
              <a:rPr lang="sk-SK" dirty="0" smtClean="0"/>
              <a:t> (</a:t>
            </a:r>
            <a:r>
              <a:rPr lang="sk-SK" dirty="0" err="1" smtClean="0"/>
              <a:t>delivery</a:t>
            </a:r>
            <a:r>
              <a:rPr lang="sk-SK" dirty="0" smtClean="0"/>
              <a:t> </a:t>
            </a:r>
            <a:r>
              <a:rPr lang="sk-SK" dirty="0" err="1" smtClean="0"/>
              <a:t>systems</a:t>
            </a:r>
            <a:r>
              <a:rPr lang="sk-SK" dirty="0" smtClean="0"/>
              <a:t>)</a:t>
            </a:r>
            <a:endParaRPr lang="sk-SK"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Possibility</a:t>
            </a:r>
            <a:r>
              <a:rPr lang="cs-CZ" dirty="0" smtClean="0"/>
              <a:t> (?)</a:t>
            </a:r>
            <a:endParaRPr lang="cs-CZ" dirty="0"/>
          </a:p>
        </p:txBody>
      </p:sp>
      <p:sp>
        <p:nvSpPr>
          <p:cNvPr id="3" name="Zástupný symbol pro obsah 2"/>
          <p:cNvSpPr>
            <a:spLocks noGrp="1"/>
          </p:cNvSpPr>
          <p:nvPr>
            <p:ph sz="quarter" idx="1"/>
          </p:nvPr>
        </p:nvSpPr>
        <p:spPr/>
        <p:txBody>
          <a:bodyPr>
            <a:normAutofit/>
          </a:bodyPr>
          <a:lstStyle/>
          <a:p>
            <a:r>
              <a:rPr lang="cs-CZ" dirty="0" err="1" smtClean="0"/>
              <a:t>Contract</a:t>
            </a:r>
            <a:r>
              <a:rPr lang="cs-CZ" dirty="0" smtClean="0"/>
              <a:t> </a:t>
            </a:r>
            <a:r>
              <a:rPr lang="cs-CZ" dirty="0" err="1" smtClean="0"/>
              <a:t>of</a:t>
            </a:r>
            <a:r>
              <a:rPr lang="cs-CZ" dirty="0" smtClean="0"/>
              <a:t> </a:t>
            </a:r>
            <a:r>
              <a:rPr lang="cs-CZ" dirty="0" err="1" smtClean="0"/>
              <a:t>Sale</a:t>
            </a:r>
            <a:r>
              <a:rPr lang="cs-CZ" dirty="0" smtClean="0"/>
              <a:t> </a:t>
            </a:r>
            <a:r>
              <a:rPr lang="cs-CZ" dirty="0" err="1" smtClean="0"/>
              <a:t>of</a:t>
            </a:r>
            <a:r>
              <a:rPr lang="cs-CZ" dirty="0" smtClean="0"/>
              <a:t> </a:t>
            </a:r>
            <a:r>
              <a:rPr lang="cs-CZ" dirty="0" err="1" smtClean="0"/>
              <a:t>an</a:t>
            </a:r>
            <a:r>
              <a:rPr lang="cs-CZ" dirty="0" smtClean="0"/>
              <a:t> </a:t>
            </a:r>
            <a:r>
              <a:rPr lang="cs-CZ" dirty="0" err="1" smtClean="0"/>
              <a:t>Enterprise</a:t>
            </a:r>
            <a:endParaRPr lang="cs-CZ" dirty="0" smtClean="0"/>
          </a:p>
          <a:p>
            <a:r>
              <a:rPr lang="cs-CZ" dirty="0" err="1" smtClean="0"/>
              <a:t>Section</a:t>
            </a:r>
            <a:r>
              <a:rPr lang="cs-CZ" dirty="0" smtClean="0"/>
              <a:t> 476</a:t>
            </a:r>
          </a:p>
          <a:p>
            <a:r>
              <a:rPr lang="cs-CZ" dirty="0" err="1" smtClean="0"/>
              <a:t>Fundamental</a:t>
            </a:r>
            <a:r>
              <a:rPr lang="cs-CZ" dirty="0" smtClean="0"/>
              <a:t> </a:t>
            </a:r>
            <a:r>
              <a:rPr lang="cs-CZ" dirty="0" err="1" smtClean="0"/>
              <a:t>Provisions</a:t>
            </a:r>
            <a:endParaRPr lang="cs-CZ" dirty="0" smtClean="0"/>
          </a:p>
          <a:p>
            <a:r>
              <a:rPr lang="cs-CZ" dirty="0" smtClean="0"/>
              <a:t>(1) </a:t>
            </a:r>
            <a:r>
              <a:rPr lang="cs-CZ" dirty="0" err="1" smtClean="0"/>
              <a:t>Under</a:t>
            </a:r>
            <a:r>
              <a:rPr lang="cs-CZ" dirty="0" smtClean="0"/>
              <a:t> a </a:t>
            </a:r>
            <a:r>
              <a:rPr lang="cs-CZ" dirty="0" err="1" smtClean="0"/>
              <a:t>contract</a:t>
            </a:r>
            <a:r>
              <a:rPr lang="cs-CZ" dirty="0" smtClean="0"/>
              <a:t> </a:t>
            </a:r>
            <a:r>
              <a:rPr lang="cs-CZ" dirty="0" err="1" smtClean="0"/>
              <a:t>of</a:t>
            </a:r>
            <a:r>
              <a:rPr lang="cs-CZ" dirty="0" smtClean="0"/>
              <a:t> </a:t>
            </a:r>
            <a:r>
              <a:rPr lang="cs-CZ" dirty="0" err="1" smtClean="0"/>
              <a:t>sale</a:t>
            </a:r>
            <a:r>
              <a:rPr lang="cs-CZ" dirty="0" smtClean="0"/>
              <a:t> </a:t>
            </a:r>
            <a:r>
              <a:rPr lang="cs-CZ" dirty="0" err="1" smtClean="0"/>
              <a:t>of</a:t>
            </a:r>
            <a:r>
              <a:rPr lang="cs-CZ" dirty="0" smtClean="0"/>
              <a:t> </a:t>
            </a:r>
            <a:r>
              <a:rPr lang="cs-CZ" dirty="0" err="1" smtClean="0"/>
              <a:t>an</a:t>
            </a:r>
            <a:r>
              <a:rPr lang="cs-CZ" dirty="0" smtClean="0"/>
              <a:t> </a:t>
            </a:r>
            <a:r>
              <a:rPr lang="cs-CZ" dirty="0" err="1" smtClean="0"/>
              <a:t>enterprise</a:t>
            </a:r>
            <a:r>
              <a:rPr lang="cs-CZ" dirty="0" smtClean="0"/>
              <a:t> (</a:t>
            </a:r>
            <a:r>
              <a:rPr lang="cs-CZ" dirty="0" err="1" smtClean="0"/>
              <a:t>the</a:t>
            </a:r>
            <a:r>
              <a:rPr lang="cs-CZ" dirty="0" smtClean="0"/>
              <a:t> </a:t>
            </a:r>
            <a:r>
              <a:rPr lang="cs-CZ" dirty="0" err="1" smtClean="0"/>
              <a:t>seller</a:t>
            </a:r>
            <a:r>
              <a:rPr lang="cs-CZ" dirty="0" smtClean="0"/>
              <a:t> </a:t>
            </a:r>
            <a:r>
              <a:rPr lang="cs-CZ" dirty="0" err="1" smtClean="0"/>
              <a:t>undertakes</a:t>
            </a:r>
            <a:r>
              <a:rPr lang="cs-CZ" dirty="0" smtClean="0"/>
              <a:t> to </a:t>
            </a:r>
            <a:r>
              <a:rPr lang="cs-CZ" dirty="0" err="1" smtClean="0"/>
              <a:t>pass</a:t>
            </a:r>
            <a:r>
              <a:rPr lang="cs-CZ" dirty="0" smtClean="0"/>
              <a:t> </a:t>
            </a:r>
            <a:r>
              <a:rPr lang="cs-CZ" dirty="0" err="1" smtClean="0"/>
              <a:t>over</a:t>
            </a:r>
            <a:r>
              <a:rPr lang="cs-CZ" dirty="0" smtClean="0"/>
              <a:t> to </a:t>
            </a:r>
            <a:r>
              <a:rPr lang="cs-CZ" dirty="0" err="1" smtClean="0"/>
              <a:t>the</a:t>
            </a:r>
            <a:r>
              <a:rPr lang="cs-CZ" dirty="0" smtClean="0"/>
              <a:t> </a:t>
            </a:r>
            <a:r>
              <a:rPr lang="cs-CZ" dirty="0" err="1" smtClean="0"/>
              <a:t>buyer</a:t>
            </a:r>
            <a:r>
              <a:rPr lang="cs-CZ" dirty="0" smtClean="0"/>
              <a:t> a </a:t>
            </a:r>
            <a:r>
              <a:rPr lang="cs-CZ" dirty="0" err="1" smtClean="0"/>
              <a:t>certain</a:t>
            </a:r>
            <a:r>
              <a:rPr lang="cs-CZ" dirty="0" smtClean="0"/>
              <a:t> </a:t>
            </a:r>
            <a:r>
              <a:rPr lang="cs-CZ" dirty="0" err="1" smtClean="0"/>
              <a:t>enterprise</a:t>
            </a:r>
            <a:r>
              <a:rPr lang="cs-CZ" dirty="0" smtClean="0"/>
              <a:t> </a:t>
            </a:r>
            <a:r>
              <a:rPr lang="cs-CZ" dirty="0" err="1" smtClean="0"/>
              <a:t>and</a:t>
            </a:r>
            <a:r>
              <a:rPr lang="cs-CZ" dirty="0" smtClean="0"/>
              <a:t> to </a:t>
            </a:r>
            <a:r>
              <a:rPr lang="cs-CZ" dirty="0" err="1" smtClean="0"/>
              <a:t>assign</a:t>
            </a:r>
            <a:r>
              <a:rPr lang="cs-CZ" dirty="0" smtClean="0"/>
              <a:t> to </a:t>
            </a:r>
            <a:r>
              <a:rPr lang="cs-CZ" dirty="0" err="1" smtClean="0"/>
              <a:t>him</a:t>
            </a:r>
            <a:r>
              <a:rPr lang="cs-CZ" dirty="0" smtClean="0"/>
              <a:t> </a:t>
            </a:r>
            <a:r>
              <a:rPr lang="cs-CZ" dirty="0" err="1" smtClean="0"/>
              <a:t>the</a:t>
            </a:r>
            <a:r>
              <a:rPr lang="cs-CZ" dirty="0" smtClean="0"/>
              <a:t> </a:t>
            </a:r>
            <a:r>
              <a:rPr lang="cs-CZ" dirty="0" err="1" smtClean="0"/>
              <a:t>ownership</a:t>
            </a:r>
            <a:r>
              <a:rPr lang="cs-CZ" dirty="0" smtClean="0"/>
              <a:t> </a:t>
            </a:r>
            <a:r>
              <a:rPr lang="cs-CZ" dirty="0" err="1" smtClean="0"/>
              <a:t>title</a:t>
            </a:r>
            <a:r>
              <a:rPr lang="cs-CZ" dirty="0" smtClean="0"/>
              <a:t> to such </a:t>
            </a:r>
            <a:r>
              <a:rPr lang="cs-CZ" dirty="0" err="1" smtClean="0"/>
              <a:t>enterprise</a:t>
            </a:r>
            <a:r>
              <a:rPr lang="cs-CZ" dirty="0" smtClean="0"/>
              <a:t>, </a:t>
            </a:r>
            <a:r>
              <a:rPr lang="cs-CZ" dirty="0" err="1" smtClean="0"/>
              <a:t>and</a:t>
            </a:r>
            <a:r>
              <a:rPr lang="cs-CZ" dirty="0" smtClean="0"/>
              <a:t> </a:t>
            </a:r>
            <a:r>
              <a:rPr lang="cs-CZ" dirty="0" err="1" smtClean="0"/>
              <a:t>the</a:t>
            </a:r>
            <a:r>
              <a:rPr lang="cs-CZ" dirty="0" smtClean="0"/>
              <a:t> </a:t>
            </a:r>
            <a:r>
              <a:rPr lang="cs-CZ" dirty="0" err="1" smtClean="0"/>
              <a:t>buyer</a:t>
            </a:r>
            <a:r>
              <a:rPr lang="cs-CZ" dirty="0" smtClean="0"/>
              <a:t> </a:t>
            </a:r>
            <a:r>
              <a:rPr lang="cs-CZ" dirty="0" err="1" smtClean="0"/>
              <a:t>undertakes</a:t>
            </a:r>
            <a:r>
              <a:rPr lang="cs-CZ" dirty="0" smtClean="0"/>
              <a:t> to </a:t>
            </a:r>
            <a:r>
              <a:rPr lang="cs-CZ" dirty="0" err="1" smtClean="0"/>
              <a:t>assume</a:t>
            </a:r>
            <a:r>
              <a:rPr lang="cs-CZ" dirty="0" smtClean="0"/>
              <a:t> </a:t>
            </a:r>
            <a:r>
              <a:rPr lang="cs-CZ" dirty="0" err="1" smtClean="0"/>
              <a:t>the</a:t>
            </a:r>
            <a:r>
              <a:rPr lang="cs-CZ" dirty="0" smtClean="0"/>
              <a:t> </a:t>
            </a:r>
            <a:r>
              <a:rPr lang="cs-CZ" dirty="0" err="1" smtClean="0"/>
              <a:t>obligations</a:t>
            </a:r>
            <a:r>
              <a:rPr lang="cs-CZ" dirty="0" smtClean="0"/>
              <a:t> (</a:t>
            </a:r>
            <a:r>
              <a:rPr lang="cs-CZ" dirty="0" err="1" smtClean="0"/>
              <a:t>debts</a:t>
            </a:r>
            <a:r>
              <a:rPr lang="cs-CZ" dirty="0" smtClean="0"/>
              <a:t>) </a:t>
            </a:r>
            <a:r>
              <a:rPr lang="cs-CZ" dirty="0" err="1" smtClean="0"/>
              <a:t>of</a:t>
            </a:r>
            <a:r>
              <a:rPr lang="cs-CZ" dirty="0" smtClean="0"/>
              <a:t> </a:t>
            </a:r>
            <a:r>
              <a:rPr lang="cs-CZ" dirty="0" err="1" smtClean="0"/>
              <a:t>the</a:t>
            </a:r>
            <a:r>
              <a:rPr lang="cs-CZ" dirty="0" smtClean="0"/>
              <a:t> </a:t>
            </a:r>
            <a:r>
              <a:rPr lang="cs-CZ" dirty="0" err="1" smtClean="0"/>
              <a:t>seller</a:t>
            </a:r>
            <a:r>
              <a:rPr lang="cs-CZ" dirty="0" smtClean="0"/>
              <a:t> </a:t>
            </a:r>
            <a:r>
              <a:rPr lang="cs-CZ" dirty="0" err="1" smtClean="0"/>
              <a:t>relating</a:t>
            </a:r>
            <a:r>
              <a:rPr lang="cs-CZ" dirty="0" smtClean="0"/>
              <a:t> to </a:t>
            </a:r>
            <a:r>
              <a:rPr lang="cs-CZ" dirty="0" err="1" smtClean="0"/>
              <a:t>the</a:t>
            </a:r>
            <a:r>
              <a:rPr lang="cs-CZ" dirty="0" smtClean="0"/>
              <a:t> </a:t>
            </a:r>
            <a:r>
              <a:rPr lang="cs-CZ" dirty="0" err="1" smtClean="0"/>
              <a:t>enterprise</a:t>
            </a:r>
            <a:r>
              <a:rPr lang="cs-CZ" dirty="0" smtClean="0"/>
              <a:t> </a:t>
            </a:r>
            <a:r>
              <a:rPr lang="cs-CZ" dirty="0" err="1" smtClean="0"/>
              <a:t>and</a:t>
            </a:r>
            <a:r>
              <a:rPr lang="cs-CZ" dirty="0" smtClean="0"/>
              <a:t> to </a:t>
            </a:r>
            <a:r>
              <a:rPr lang="cs-CZ" dirty="0" err="1" smtClean="0"/>
              <a:t>pay</a:t>
            </a:r>
            <a:r>
              <a:rPr lang="cs-CZ" dirty="0" smtClean="0"/>
              <a:t> </a:t>
            </a:r>
            <a:r>
              <a:rPr lang="cs-CZ" dirty="0" err="1" smtClean="0"/>
              <a:t>the</a:t>
            </a:r>
            <a:r>
              <a:rPr lang="cs-CZ" dirty="0" smtClean="0"/>
              <a:t> </a:t>
            </a:r>
            <a:r>
              <a:rPr lang="cs-CZ" dirty="0" err="1" smtClean="0"/>
              <a:t>selling</a:t>
            </a:r>
            <a:r>
              <a:rPr lang="cs-CZ" dirty="0" smtClean="0"/>
              <a:t> </a:t>
            </a:r>
            <a:r>
              <a:rPr lang="cs-CZ" dirty="0" err="1" smtClean="0"/>
              <a:t>price</a:t>
            </a:r>
            <a:r>
              <a:rPr lang="cs-CZ" dirty="0" smtClean="0"/>
              <a:t>,</a:t>
            </a:r>
          </a:p>
          <a:p>
            <a:endParaRPr lang="cs-CZ" dirty="0" smtClean="0"/>
          </a:p>
          <a:p>
            <a:endParaRPr lang="cs-CZ"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Contracting</a:t>
            </a:r>
            <a:r>
              <a:rPr lang="cs-CZ" dirty="0" smtClean="0"/>
              <a:t> </a:t>
            </a:r>
            <a:r>
              <a:rPr lang="cs-CZ" dirty="0" err="1" smtClean="0"/>
              <a:t>Excercise</a:t>
            </a:r>
            <a:endParaRPr lang="cs-CZ" dirty="0"/>
          </a:p>
        </p:txBody>
      </p:sp>
      <p:sp>
        <p:nvSpPr>
          <p:cNvPr id="3" name="Zástupný symbol pro obsah 2"/>
          <p:cNvSpPr>
            <a:spLocks noGrp="1"/>
          </p:cNvSpPr>
          <p:nvPr>
            <p:ph sz="quarter" idx="1"/>
          </p:nvPr>
        </p:nvSpPr>
        <p:spPr/>
        <p:txBody>
          <a:bodyPr>
            <a:normAutofit fontScale="92500"/>
          </a:bodyPr>
          <a:lstStyle/>
          <a:p>
            <a:r>
              <a:rPr lang="en-US" dirty="0" smtClean="0"/>
              <a:t>Your Client, the Austrian company </a:t>
            </a:r>
            <a:r>
              <a:rPr lang="en-US" dirty="0" err="1" smtClean="0"/>
              <a:t>Herbalife</a:t>
            </a:r>
            <a:r>
              <a:rPr lang="en-US" dirty="0" smtClean="0"/>
              <a:t> </a:t>
            </a:r>
            <a:r>
              <a:rPr lang="en-US" dirty="0" err="1" smtClean="0"/>
              <a:t>Gmbh</a:t>
            </a:r>
            <a:r>
              <a:rPr lang="en-US" dirty="0" smtClean="0"/>
              <a:t>, wants to invest into the Czech website doktorka.cz.  It desires to acquire the whole website, with domain name, web design, discussions and user databases so that the users of the site won’t notice any changes in the functioning of the website. </a:t>
            </a:r>
            <a:r>
              <a:rPr lang="en-US" dirty="0" err="1" smtClean="0"/>
              <a:t>Herbalife</a:t>
            </a:r>
            <a:r>
              <a:rPr lang="en-US" dirty="0" smtClean="0"/>
              <a:t> is not interested in the interconnected e-shops promoting products of their competitors, and does not want to undertake any contractual relationships with partners of the website.  </a:t>
            </a:r>
            <a:endParaRPr lang="cs-CZ" dirty="0" smtClean="0"/>
          </a:p>
          <a:p>
            <a:r>
              <a:rPr lang="en-US" dirty="0" err="1" smtClean="0"/>
              <a:t>Herbalife</a:t>
            </a:r>
            <a:r>
              <a:rPr lang="en-US" dirty="0" smtClean="0"/>
              <a:t> would like to use the services of </a:t>
            </a:r>
            <a:r>
              <a:rPr lang="en-US" dirty="0" err="1" smtClean="0"/>
              <a:t>InterNetX</a:t>
            </a:r>
            <a:r>
              <a:rPr lang="en-US" dirty="0" smtClean="0"/>
              <a:t> GmbH as his registrar.   </a:t>
            </a:r>
            <a:endParaRPr lang="cs-CZ" dirty="0" smtClean="0"/>
          </a:p>
          <a:p>
            <a:endParaRPr lang="cs-CZ"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Contrcting</a:t>
            </a:r>
            <a:r>
              <a:rPr lang="cs-CZ" dirty="0" smtClean="0"/>
              <a:t> </a:t>
            </a:r>
            <a:r>
              <a:rPr lang="cs-CZ" dirty="0" err="1" smtClean="0"/>
              <a:t>Excercise</a:t>
            </a:r>
            <a:endParaRPr lang="cs-CZ" dirty="0"/>
          </a:p>
        </p:txBody>
      </p:sp>
      <p:sp>
        <p:nvSpPr>
          <p:cNvPr id="3" name="Zástupný symbol pro obsah 2"/>
          <p:cNvSpPr>
            <a:spLocks noGrp="1"/>
          </p:cNvSpPr>
          <p:nvPr>
            <p:ph sz="quarter" idx="1"/>
          </p:nvPr>
        </p:nvSpPr>
        <p:spPr/>
        <p:txBody>
          <a:bodyPr>
            <a:normAutofit fontScale="92500" lnSpcReduction="20000"/>
          </a:bodyPr>
          <a:lstStyle/>
          <a:p>
            <a:r>
              <a:rPr lang="en-US" b="1" dirty="0" smtClean="0"/>
              <a:t>Group B:</a:t>
            </a:r>
            <a:r>
              <a:rPr lang="en-US" dirty="0" smtClean="0"/>
              <a:t> </a:t>
            </a:r>
            <a:endParaRPr lang="cs-CZ" dirty="0" smtClean="0"/>
          </a:p>
          <a:p>
            <a:r>
              <a:rPr lang="en-US" dirty="0" smtClean="0"/>
              <a:t>Your Client, Vitamins Cosmetics </a:t>
            </a:r>
            <a:r>
              <a:rPr lang="en-US" dirty="0" err="1" smtClean="0"/>
              <a:t>s.r.o</a:t>
            </a:r>
            <a:r>
              <a:rPr lang="en-US" dirty="0" smtClean="0"/>
              <a:t>., the operator of doktorka.cz is willing to accept interesting offer for this domain. </a:t>
            </a:r>
            <a:endParaRPr lang="cs-CZ" dirty="0" smtClean="0"/>
          </a:p>
          <a:p>
            <a:r>
              <a:rPr lang="en-US" dirty="0" smtClean="0"/>
              <a:t>The whole website was created by its employees.</a:t>
            </a:r>
            <a:endParaRPr lang="cs-CZ" dirty="0" smtClean="0"/>
          </a:p>
          <a:p>
            <a:r>
              <a:rPr lang="en-US" dirty="0" smtClean="0"/>
              <a:t> Your client is however concerned about the data protection legislation and privacy issues since users discuss their health problems and even sexual life. Their contributions to discussions are anonymous, they could be however identified by the data they filled in registration.</a:t>
            </a:r>
            <a:endParaRPr lang="cs-CZ" dirty="0" smtClean="0"/>
          </a:p>
          <a:p>
            <a:r>
              <a:rPr lang="en-US" dirty="0" smtClean="0"/>
              <a:t>Vitamins Cosmetics </a:t>
            </a:r>
            <a:r>
              <a:rPr lang="en-US" dirty="0" err="1" smtClean="0"/>
              <a:t>s.r.o</a:t>
            </a:r>
            <a:r>
              <a:rPr lang="en-US" dirty="0" smtClean="0"/>
              <a:t>. currently uses </a:t>
            </a:r>
            <a:r>
              <a:rPr lang="en-US" u="sng" dirty="0" smtClean="0">
                <a:hlinkClick r:id="rId2"/>
              </a:rPr>
              <a:t>REG-ZONER</a:t>
            </a:r>
            <a:r>
              <a:rPr lang="en-US" dirty="0" smtClean="0"/>
              <a:t> ZONER software, a. s. as its registrar. </a:t>
            </a:r>
            <a:endParaRPr lang="cs-CZ" dirty="0" smtClean="0"/>
          </a:p>
          <a:p>
            <a:endParaRPr lang="cs-CZ"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cs-CZ" dirty="0" err="1" smtClean="0"/>
              <a:t>Discussion</a:t>
            </a:r>
            <a:r>
              <a:rPr lang="cs-CZ" dirty="0" smtClean="0"/>
              <a:t> </a:t>
            </a:r>
            <a:r>
              <a:rPr lang="cs-CZ" dirty="0" err="1" smtClean="0"/>
              <a:t>points</a:t>
            </a:r>
            <a:endParaRPr lang="cs-C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pPr eaLnBrk="1" hangingPunct="1"/>
            <a:r>
              <a:rPr lang="en-US" sz="3200" smtClean="0"/>
              <a:t>Domain name as a contractual relationship?</a:t>
            </a:r>
          </a:p>
        </p:txBody>
      </p:sp>
      <p:sp>
        <p:nvSpPr>
          <p:cNvPr id="4" name="Obdélník 3"/>
          <p:cNvSpPr/>
          <p:nvPr/>
        </p:nvSpPr>
        <p:spPr>
          <a:xfrm>
            <a:off x="571472" y="2285992"/>
            <a:ext cx="2428892"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Domain</a:t>
            </a:r>
            <a:r>
              <a:rPr lang="cs-CZ"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name</a:t>
            </a:r>
            <a:r>
              <a:rPr lang="cs-CZ"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holder</a:t>
            </a:r>
            <a:endParaRPr lang="cs-CZ"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Zástupný symbol pro obsah 4"/>
          <p:cNvSpPr>
            <a:spLocks noGrp="1"/>
          </p:cNvSpPr>
          <p:nvPr>
            <p:ph idx="1"/>
          </p:nvPr>
        </p:nvSpPr>
        <p:spPr>
          <a:xfrm>
            <a:off x="5500694" y="2285992"/>
            <a:ext cx="2857520" cy="1357322"/>
          </a:xfr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defRPr/>
            </a:pPr>
            <a:r>
              <a:rPr lang="cs-C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USER</a:t>
            </a:r>
            <a:endParaRPr lang="cs-CZ"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Zástupný symbol pro obsah 4"/>
          <p:cNvSpPr txBox="1">
            <a:spLocks/>
          </p:cNvSpPr>
          <p:nvPr/>
        </p:nvSpPr>
        <p:spPr bwMode="auto">
          <a:xfrm>
            <a:off x="2786050" y="5072074"/>
            <a:ext cx="2857520" cy="1357322"/>
          </a:xfrm>
          <a:prstGeom prst="rect">
            <a:avLst/>
          </a:prstGeom>
          <a:ln w="1905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5125" indent="-255588" algn="ctr">
              <a:spcBef>
                <a:spcPts val="300"/>
              </a:spcBef>
              <a:buClr>
                <a:srgbClr val="A04DA3"/>
              </a:buClr>
              <a:buFont typeface="Georgia" pitchFamily="18" charset="0"/>
              <a:buChar char="•"/>
              <a:defRPr/>
            </a:pPr>
            <a:r>
              <a:rPr lang="cs-CZ"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Administrator</a:t>
            </a:r>
            <a:endParaRPr lang="cs-CZ"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11" name="Přímá spojovací šipka 10"/>
          <p:cNvCxnSpPr/>
          <p:nvPr/>
        </p:nvCxnSpPr>
        <p:spPr>
          <a:xfrm flipV="1">
            <a:off x="4786313" y="3714750"/>
            <a:ext cx="1785937" cy="121443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Přímá spojovací šipka 11"/>
          <p:cNvCxnSpPr/>
          <p:nvPr/>
        </p:nvCxnSpPr>
        <p:spPr>
          <a:xfrm>
            <a:off x="3143250" y="3286125"/>
            <a:ext cx="2214563"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Přímá spojovací šipka 12"/>
          <p:cNvCxnSpPr/>
          <p:nvPr/>
        </p:nvCxnSpPr>
        <p:spPr>
          <a:xfrm rot="10800000">
            <a:off x="1785938" y="3643313"/>
            <a:ext cx="1785937" cy="128587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Obdélník 19"/>
          <p:cNvSpPr/>
          <p:nvPr/>
        </p:nvSpPr>
        <p:spPr>
          <a:xfrm>
            <a:off x="285720" y="4286256"/>
            <a:ext cx="2143140"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
        <p:nvSpPr>
          <p:cNvPr id="21" name="Obdélník 20"/>
          <p:cNvSpPr/>
          <p:nvPr/>
        </p:nvSpPr>
        <p:spPr>
          <a:xfrm>
            <a:off x="6357950" y="4500570"/>
            <a:ext cx="2071702"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
        <p:nvSpPr>
          <p:cNvPr id="22" name="Obdélník 21"/>
          <p:cNvSpPr/>
          <p:nvPr/>
        </p:nvSpPr>
        <p:spPr>
          <a:xfrm>
            <a:off x="3286116" y="2571744"/>
            <a:ext cx="2071702"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066800"/>
          </a:xfrm>
        </p:spPr>
        <p:txBody>
          <a:bodyPr>
            <a:normAutofit fontScale="90000"/>
          </a:bodyPr>
          <a:lstStyle/>
          <a:p>
            <a:pPr eaLnBrk="1" fontAlgn="auto" hangingPunct="1">
              <a:spcAft>
                <a:spcPts val="0"/>
              </a:spcAft>
              <a:defRPr/>
            </a:pPr>
            <a:r>
              <a:rPr lang="en-US" dirty="0" smtClean="0"/>
              <a:t>The legal relationship between the Administrator and the Registrar</a:t>
            </a:r>
            <a:endParaRPr lang="sk-SK" dirty="0"/>
          </a:p>
        </p:txBody>
      </p:sp>
      <p:sp>
        <p:nvSpPr>
          <p:cNvPr id="3" name="Content Placeholder 2"/>
          <p:cNvSpPr>
            <a:spLocks noGrp="1"/>
          </p:cNvSpPr>
          <p:nvPr>
            <p:ph idx="1"/>
          </p:nvPr>
        </p:nvSpPr>
        <p:spPr/>
        <p:txBody>
          <a:bodyPr>
            <a:normAutofit/>
          </a:bodyPr>
          <a:lstStyle/>
          <a:p>
            <a:pPr marL="365760" indent="-256032" eaLnBrk="1" fontAlgn="auto" hangingPunct="1">
              <a:spcAft>
                <a:spcPts val="0"/>
              </a:spcAft>
              <a:buClr>
                <a:schemeClr val="accent3"/>
              </a:buClr>
              <a:buFont typeface="Georgia"/>
              <a:buChar char="•"/>
              <a:defRPr/>
            </a:pPr>
            <a:r>
              <a:rPr lang="en-US" dirty="0" smtClean="0"/>
              <a:t>Administrator</a:t>
            </a:r>
            <a:endParaRPr lang="cs-CZ" dirty="0" smtClean="0"/>
          </a:p>
          <a:p>
            <a:pPr marL="658368" lvl="1" indent="-246888" eaLnBrk="1" fontAlgn="auto" hangingPunct="1">
              <a:spcAft>
                <a:spcPts val="0"/>
              </a:spcAft>
              <a:buFont typeface="Georgia"/>
              <a:buChar char="▫"/>
              <a:defRPr/>
            </a:pPr>
            <a:r>
              <a:rPr lang="en-US" dirty="0" smtClean="0"/>
              <a:t>Independent and non-profit institution</a:t>
            </a:r>
            <a:endParaRPr lang="cs-CZ" dirty="0" smtClean="0"/>
          </a:p>
          <a:p>
            <a:pPr marL="658368" lvl="1" indent="-246888" eaLnBrk="1" fontAlgn="auto" hangingPunct="1">
              <a:spcAft>
                <a:spcPts val="0"/>
              </a:spcAft>
              <a:buFont typeface="Georgia"/>
              <a:buChar char="▫"/>
              <a:defRPr/>
            </a:pPr>
            <a:r>
              <a:rPr lang="en-US" dirty="0" smtClean="0"/>
              <a:t>Concludes contracts with registrars</a:t>
            </a:r>
            <a:endParaRPr lang="cs-CZ" dirty="0" smtClean="0"/>
          </a:p>
          <a:p>
            <a:pPr marL="365760" indent="-256032" eaLnBrk="1" fontAlgn="auto" hangingPunct="1">
              <a:spcAft>
                <a:spcPts val="0"/>
              </a:spcAft>
              <a:buClr>
                <a:schemeClr val="accent3"/>
              </a:buClr>
              <a:buFont typeface="Georgia"/>
              <a:buChar char="•"/>
              <a:defRPr/>
            </a:pPr>
            <a:r>
              <a:rPr lang="en-US" dirty="0" smtClean="0"/>
              <a:t>Registrar</a:t>
            </a:r>
            <a:endParaRPr lang="cs-CZ" dirty="0" smtClean="0"/>
          </a:p>
          <a:p>
            <a:pPr marL="658368" lvl="1" indent="-246888" eaLnBrk="1" fontAlgn="auto" hangingPunct="1">
              <a:spcAft>
                <a:spcPts val="0"/>
              </a:spcAft>
              <a:buFont typeface="Georgia"/>
              <a:buChar char="▫"/>
              <a:defRPr/>
            </a:pPr>
            <a:r>
              <a:rPr lang="en-US" dirty="0" smtClean="0"/>
              <a:t>Entrepreneur</a:t>
            </a:r>
            <a:endParaRPr lang="cs-CZ" dirty="0" smtClean="0"/>
          </a:p>
          <a:p>
            <a:pPr marL="658368" lvl="1" indent="-246888" eaLnBrk="1" fontAlgn="auto" hangingPunct="1">
              <a:spcAft>
                <a:spcPts val="0"/>
              </a:spcAft>
              <a:buFont typeface="Georgia"/>
              <a:buChar char="▫"/>
              <a:defRPr/>
            </a:pPr>
            <a:r>
              <a:rPr lang="en-US" dirty="0" smtClean="0"/>
              <a:t>Mediates the assignment of </a:t>
            </a:r>
            <a:r>
              <a:rPr lang="cs-CZ" dirty="0" smtClean="0"/>
              <a:t>„ </a:t>
            </a:r>
            <a:r>
              <a:rPr lang="en-US" dirty="0" smtClean="0"/>
              <a:t>domain names</a:t>
            </a:r>
            <a:r>
              <a:rPr lang="cs-CZ" dirty="0" smtClean="0"/>
              <a:t> “ </a:t>
            </a:r>
          </a:p>
          <a:p>
            <a:pPr marL="658368" lvl="1" indent="-246888" eaLnBrk="1" fontAlgn="auto" hangingPunct="1">
              <a:spcAft>
                <a:spcPts val="0"/>
              </a:spcAft>
              <a:buFont typeface="Georgia"/>
              <a:buChar char="▫"/>
              <a:defRPr/>
            </a:pPr>
            <a:r>
              <a:rPr lang="en-US" dirty="0" smtClean="0"/>
              <a:t>Concludes contracts with users himself (not an agency)</a:t>
            </a:r>
            <a:endParaRPr lang="cs-CZ" dirty="0" smtClean="0"/>
          </a:p>
          <a:p>
            <a:pPr marL="658368" lvl="1" indent="-246888" eaLnBrk="1" fontAlgn="auto" hangingPunct="1">
              <a:spcAft>
                <a:spcPts val="0"/>
              </a:spcAft>
              <a:buFont typeface="Georgia"/>
              <a:buChar char="▫"/>
              <a:defRPr/>
            </a:pPr>
            <a:r>
              <a:rPr lang="en-US" dirty="0" smtClean="0"/>
              <a:t>He has a right to conclude contract with a user, but not an obligation </a:t>
            </a:r>
          </a:p>
          <a:p>
            <a:pPr marL="658368" lvl="1" indent="-246888" eaLnBrk="1" fontAlgn="auto" hangingPunct="1">
              <a:spcAft>
                <a:spcPts val="0"/>
              </a:spcAft>
              <a:buFont typeface="Georgia"/>
              <a:buChar char="▫"/>
              <a:defRPr/>
            </a:pPr>
            <a:r>
              <a:rPr lang="en-US" dirty="0" smtClean="0"/>
              <a:t>Under the Czech law, this contract is most similar to a </a:t>
            </a:r>
            <a:r>
              <a:rPr lang="cs-CZ" dirty="0" smtClean="0"/>
              <a:t>mand</a:t>
            </a:r>
            <a:r>
              <a:rPr lang="en-US" dirty="0" smtClean="0"/>
              <a:t>ate</a:t>
            </a:r>
            <a:endParaRPr lang="cs-CZ" dirty="0" smtClean="0"/>
          </a:p>
          <a:p>
            <a:pPr marL="658368" lvl="1" indent="-246888" eaLnBrk="1" fontAlgn="auto" hangingPunct="1">
              <a:spcAft>
                <a:spcPts val="0"/>
              </a:spcAft>
              <a:buFont typeface="Georgia"/>
              <a:buChar char="▫"/>
              <a:defRPr/>
            </a:pPr>
            <a:endParaRPr lang="cs-CZ" dirty="0" smtClean="0"/>
          </a:p>
          <a:p>
            <a:pPr marL="658368" lvl="1" indent="-246888" eaLnBrk="1" fontAlgn="auto" hangingPunct="1">
              <a:spcAft>
                <a:spcPts val="0"/>
              </a:spcAft>
              <a:buFont typeface="Georgia"/>
              <a:buChar char="▫"/>
              <a:defRPr/>
            </a:pPr>
            <a:endParaRPr lang="cs-CZ" dirty="0" smtClean="0"/>
          </a:p>
          <a:p>
            <a:pPr marL="365760" indent="-256032" eaLnBrk="1" fontAlgn="auto" hangingPunct="1">
              <a:spcAft>
                <a:spcPts val="0"/>
              </a:spcAft>
              <a:buClr>
                <a:schemeClr val="accent3"/>
              </a:buClr>
              <a:buFont typeface="Georgia"/>
              <a:buChar char="•"/>
              <a:defRPr/>
            </a:pPr>
            <a:endParaRPr lang="sk-SK" dirty="0"/>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229600" cy="495296"/>
          </a:xfrm>
        </p:spPr>
        <p:txBody>
          <a:bodyPr>
            <a:normAutofit/>
          </a:bodyPr>
          <a:lstStyle/>
          <a:p>
            <a:pPr eaLnBrk="1" fontAlgn="auto" hangingPunct="1">
              <a:spcAft>
                <a:spcPts val="0"/>
              </a:spcAft>
              <a:defRPr/>
            </a:pPr>
            <a:r>
              <a:rPr lang="en-US" sz="2400" dirty="0" smtClean="0"/>
              <a:t>The legal relationship between the User and the Registrar</a:t>
            </a:r>
            <a:endParaRPr lang="sk-SK" sz="2400" dirty="0"/>
          </a:p>
        </p:txBody>
      </p:sp>
      <p:sp>
        <p:nvSpPr>
          <p:cNvPr id="27651" name="Content Placeholder 2"/>
          <p:cNvSpPr>
            <a:spLocks noGrp="1"/>
          </p:cNvSpPr>
          <p:nvPr>
            <p:ph idx="1"/>
          </p:nvPr>
        </p:nvSpPr>
        <p:spPr/>
        <p:txBody>
          <a:bodyPr/>
          <a:lstStyle/>
          <a:p>
            <a:pPr eaLnBrk="1" hangingPunct="1"/>
            <a:r>
              <a:rPr lang="en-US" dirty="0" smtClean="0"/>
              <a:t>Usually a service interconnected with a web-hosting</a:t>
            </a:r>
            <a:endParaRPr lang="cs-CZ" dirty="0" smtClean="0"/>
          </a:p>
          <a:p>
            <a:pPr eaLnBrk="1" hangingPunct="1"/>
            <a:r>
              <a:rPr lang="en-US" dirty="0" smtClean="0"/>
              <a:t>The duty of Registrar is to register a domain name at Administrator</a:t>
            </a:r>
            <a:endParaRPr lang="cs-CZ" dirty="0" smtClean="0"/>
          </a:p>
          <a:p>
            <a:pPr eaLnBrk="1" hangingPunct="1"/>
            <a:r>
              <a:rPr lang="en-US" dirty="0" smtClean="0"/>
              <a:t>User has the right to change a Registrar</a:t>
            </a:r>
            <a:endParaRPr lang="cs-CZ" dirty="0" smtClean="0"/>
          </a:p>
          <a:p>
            <a:pPr eaLnBrk="1" hangingPunct="1"/>
            <a:r>
              <a:rPr lang="en-US" dirty="0" smtClean="0"/>
              <a:t>Cancelling the contract with registrar, does not mean the cancellation of a domain name </a:t>
            </a:r>
            <a:endParaRPr lang="cs-CZ" dirty="0" smtClean="0"/>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8534400" cy="758952"/>
          </a:xfrm>
        </p:spPr>
        <p:txBody>
          <a:bodyPr>
            <a:normAutofit fontScale="90000"/>
          </a:bodyPr>
          <a:lstStyle/>
          <a:p>
            <a:pPr eaLnBrk="1" fontAlgn="auto" hangingPunct="1">
              <a:spcAft>
                <a:spcPts val="0"/>
              </a:spcAft>
              <a:defRPr/>
            </a:pPr>
            <a:r>
              <a:rPr lang="en-US" dirty="0" smtClean="0"/>
              <a:t>The legal relationship between the User and the Administrator</a:t>
            </a:r>
            <a:endParaRPr lang="sk-SK" dirty="0"/>
          </a:p>
        </p:txBody>
      </p:sp>
      <p:sp>
        <p:nvSpPr>
          <p:cNvPr id="28675" name="Content Placeholder 2"/>
          <p:cNvSpPr>
            <a:spLocks noGrp="1"/>
          </p:cNvSpPr>
          <p:nvPr>
            <p:ph idx="1"/>
          </p:nvPr>
        </p:nvSpPr>
        <p:spPr/>
        <p:txBody>
          <a:bodyPr/>
          <a:lstStyle/>
          <a:p>
            <a:pPr eaLnBrk="1" hangingPunct="1"/>
            <a:r>
              <a:rPr lang="en-US" dirty="0" smtClean="0"/>
              <a:t>Administrator has a duty to keep the domain name in his DNS database</a:t>
            </a:r>
            <a:endParaRPr lang="cs-CZ" dirty="0" smtClean="0"/>
          </a:p>
          <a:p>
            <a:pPr eaLnBrk="1" hangingPunct="1"/>
            <a:r>
              <a:rPr lang="cs-CZ" dirty="0" smtClean="0"/>
              <a:t>In</a:t>
            </a:r>
            <a:r>
              <a:rPr lang="en-US" dirty="0" smtClean="0"/>
              <a:t>n</a:t>
            </a:r>
            <a:r>
              <a:rPr lang="cs-CZ" dirty="0" err="1" smtClean="0"/>
              <a:t>omin</a:t>
            </a:r>
            <a:r>
              <a:rPr lang="en-US" dirty="0" smtClean="0"/>
              <a:t>ate </a:t>
            </a:r>
            <a:r>
              <a:rPr lang="cs-CZ" dirty="0" err="1" smtClean="0"/>
              <a:t>contract</a:t>
            </a:r>
            <a:endParaRPr lang="cs-CZ" dirty="0" smtClean="0"/>
          </a:p>
          <a:p>
            <a:pPr eaLnBrk="1" hangingPunct="1"/>
            <a:r>
              <a:rPr lang="en-US" dirty="0" smtClean="0"/>
              <a:t>Contract for a limited time period</a:t>
            </a:r>
            <a:endParaRPr lang="cs-CZ" dirty="0" smtClean="0"/>
          </a:p>
          <a:p>
            <a:pPr eaLnBrk="1" hangingPunct="1"/>
            <a:r>
              <a:rPr lang="en-US" dirty="0" smtClean="0"/>
              <a:t>User has a duty to follow the terms and conditions of the domain </a:t>
            </a:r>
            <a:endParaRPr lang="sk-SK" dirty="0" smtClean="0"/>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dnadpis 4"/>
          <p:cNvSpPr>
            <a:spLocks noGrp="1"/>
          </p:cNvSpPr>
          <p:nvPr>
            <p:ph type="subTitle" idx="1"/>
          </p:nvPr>
        </p:nvSpPr>
        <p:spPr/>
        <p:txBody>
          <a:bodyPr/>
          <a:lstStyle/>
          <a:p>
            <a:endParaRPr lang="cs-CZ"/>
          </a:p>
        </p:txBody>
      </p:sp>
      <p:sp>
        <p:nvSpPr>
          <p:cNvPr id="4" name="Nadpis 3"/>
          <p:cNvSpPr>
            <a:spLocks noGrp="1"/>
          </p:cNvSpPr>
          <p:nvPr>
            <p:ph type="ctrTitle"/>
          </p:nvPr>
        </p:nvSpPr>
        <p:spPr/>
        <p:txBody>
          <a:bodyPr/>
          <a:lstStyle/>
          <a:p>
            <a:r>
              <a:rPr lang="cs-CZ" dirty="0" smtClean="0"/>
              <a:t>TRANSFERING A DOMAIN NAME</a:t>
            </a:r>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Transferring</a:t>
            </a:r>
            <a:r>
              <a:rPr lang="cs-CZ" dirty="0" smtClean="0"/>
              <a:t> a </a:t>
            </a:r>
            <a:r>
              <a:rPr lang="cs-CZ" dirty="0" err="1" smtClean="0"/>
              <a:t>domain</a:t>
            </a:r>
            <a:r>
              <a:rPr lang="cs-CZ" dirty="0" smtClean="0"/>
              <a:t> </a:t>
            </a:r>
            <a:r>
              <a:rPr lang="cs-CZ" dirty="0" err="1" smtClean="0"/>
              <a:t>name</a:t>
            </a:r>
            <a:endParaRPr lang="cs-CZ" dirty="0"/>
          </a:p>
        </p:txBody>
      </p:sp>
      <p:sp>
        <p:nvSpPr>
          <p:cNvPr id="3" name="Zástupný symbol pro obsah 2"/>
          <p:cNvSpPr>
            <a:spLocks noGrp="1"/>
          </p:cNvSpPr>
          <p:nvPr>
            <p:ph sz="quarter" idx="1"/>
          </p:nvPr>
        </p:nvSpPr>
        <p:spPr/>
        <p:txBody>
          <a:bodyPr/>
          <a:lstStyle/>
          <a:p>
            <a:r>
              <a:rPr lang="en-US" dirty="0" smtClean="0"/>
              <a:t>Domain name is a contractual relationship between user and sponsoring organization (administrator) of a domain name</a:t>
            </a:r>
          </a:p>
          <a:p>
            <a:r>
              <a:rPr lang="en-US" dirty="0" smtClean="0"/>
              <a:t>The registration of a domain name is usually mediated by “registrars”</a:t>
            </a:r>
            <a:endParaRPr lang="cs-CZ"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dministrativní">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ministrativní">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ministrativní">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751</TotalTime>
  <Words>1051</Words>
  <Application>Microsoft Office PowerPoint</Application>
  <PresentationFormat>Předvádění na obrazovce (4:3)</PresentationFormat>
  <Paragraphs>149</Paragraphs>
  <Slides>37</Slides>
  <Notes>0</Notes>
  <HiddenSlides>0</HiddenSlides>
  <MMClips>0</MMClips>
  <ScaleCrop>false</ScaleCrop>
  <HeadingPairs>
    <vt:vector size="4" baseType="variant">
      <vt:variant>
        <vt:lpstr>Motiv</vt:lpstr>
      </vt:variant>
      <vt:variant>
        <vt:i4>1</vt:i4>
      </vt:variant>
      <vt:variant>
        <vt:lpstr>Nadpisy snímků</vt:lpstr>
      </vt:variant>
      <vt:variant>
        <vt:i4>37</vt:i4>
      </vt:variant>
    </vt:vector>
  </HeadingPairs>
  <TitlesOfParts>
    <vt:vector size="38" baseType="lpstr">
      <vt:lpstr>Administrativní</vt:lpstr>
      <vt:lpstr>Buying and selling a website</vt:lpstr>
      <vt:lpstr>Issues</vt:lpstr>
      <vt:lpstr>Legal concept of a domain name</vt:lpstr>
      <vt:lpstr>Domain name as a contractual relationship?</vt:lpstr>
      <vt:lpstr>The legal relationship between the Administrator and the Registrar</vt:lpstr>
      <vt:lpstr>The legal relationship between the User and the Registrar</vt:lpstr>
      <vt:lpstr>The legal relationship between the User and the Administrator</vt:lpstr>
      <vt:lpstr>TRANSFERING A DOMAIN NAME</vt:lpstr>
      <vt:lpstr>Transferring a domain name</vt:lpstr>
      <vt:lpstr>Possible transfers of a domain name</vt:lpstr>
      <vt:lpstr>Traditional scheme</vt:lpstr>
      <vt:lpstr>User switches registrar</vt:lpstr>
      <vt:lpstr>User switches registrar</vt:lpstr>
      <vt:lpstr>The Registrar may deny a transfer request only in case of:</vt:lpstr>
      <vt:lpstr>Scenario 2:</vt:lpstr>
      <vt:lpstr>User transfers a domain name to a new user</vt:lpstr>
      <vt:lpstr>CZ. NIC. Rules</vt:lpstr>
      <vt:lpstr>User transfers a domain name to a new user</vt:lpstr>
      <vt:lpstr>Practical part of transfering domain name</vt:lpstr>
      <vt:lpstr>Searching for an owner</vt:lpstr>
      <vt:lpstr>Prezentace aplikace PowerPoint</vt:lpstr>
      <vt:lpstr>Practical example – Searchong for Dilbert</vt:lpstr>
      <vt:lpstr>Prezentace aplikace PowerPoint</vt:lpstr>
      <vt:lpstr>Prezentace aplikace PowerPoint</vt:lpstr>
      <vt:lpstr>Prezentace aplikace PowerPoint</vt:lpstr>
      <vt:lpstr>Step 2 – Making a contract</vt:lpstr>
      <vt:lpstr>DOMAIN NAME TRANSFER – under .CZ</vt:lpstr>
      <vt:lpstr>Areas of contract</vt:lpstr>
      <vt:lpstr>Other Important issues </vt:lpstr>
      <vt:lpstr>Intellectual property of a website</vt:lpstr>
      <vt:lpstr>Problem</vt:lpstr>
      <vt:lpstr>Data protection issues</vt:lpstr>
      <vt:lpstr>Other Issues</vt:lpstr>
      <vt:lpstr>Possibility (?)</vt:lpstr>
      <vt:lpstr>Contracting Excercise</vt:lpstr>
      <vt:lpstr>Contrcting Excercise</vt:lpstr>
      <vt:lpstr>Discussion points</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and selling a website</dc:title>
  <dc:creator>Your User Name</dc:creator>
  <cp:lastModifiedBy>Si King</cp:lastModifiedBy>
  <cp:revision>56</cp:revision>
  <dcterms:created xsi:type="dcterms:W3CDTF">2010-03-07T14:55:28Z</dcterms:created>
  <dcterms:modified xsi:type="dcterms:W3CDTF">2011-03-06T20:36:12Z</dcterms:modified>
</cp:coreProperties>
</file>