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43"/>
  </p:notesMasterIdLst>
  <p:sldIdLst>
    <p:sldId id="256" r:id="rId2"/>
    <p:sldId id="264" r:id="rId3"/>
    <p:sldId id="328" r:id="rId4"/>
    <p:sldId id="276" r:id="rId5"/>
    <p:sldId id="277" r:id="rId6"/>
    <p:sldId id="292" r:id="rId7"/>
    <p:sldId id="278" r:id="rId8"/>
    <p:sldId id="293" r:id="rId9"/>
    <p:sldId id="294" r:id="rId10"/>
    <p:sldId id="296" r:id="rId11"/>
    <p:sldId id="297" r:id="rId12"/>
    <p:sldId id="298" r:id="rId13"/>
    <p:sldId id="299" r:id="rId14"/>
    <p:sldId id="300" r:id="rId15"/>
    <p:sldId id="301" r:id="rId16"/>
    <p:sldId id="302" r:id="rId17"/>
    <p:sldId id="303" r:id="rId18"/>
    <p:sldId id="304" r:id="rId19"/>
    <p:sldId id="305" r:id="rId20"/>
    <p:sldId id="306" r:id="rId21"/>
    <p:sldId id="307" r:id="rId22"/>
    <p:sldId id="308" r:id="rId23"/>
    <p:sldId id="309" r:id="rId24"/>
    <p:sldId id="310" r:id="rId25"/>
    <p:sldId id="311" r:id="rId26"/>
    <p:sldId id="312" r:id="rId27"/>
    <p:sldId id="313" r:id="rId28"/>
    <p:sldId id="314" r:id="rId29"/>
    <p:sldId id="315" r:id="rId30"/>
    <p:sldId id="316" r:id="rId31"/>
    <p:sldId id="317" r:id="rId32"/>
    <p:sldId id="318" r:id="rId33"/>
    <p:sldId id="319" r:id="rId34"/>
    <p:sldId id="320" r:id="rId35"/>
    <p:sldId id="321" r:id="rId36"/>
    <p:sldId id="322" r:id="rId37"/>
    <p:sldId id="323" r:id="rId38"/>
    <p:sldId id="324" r:id="rId39"/>
    <p:sldId id="325" r:id="rId40"/>
    <p:sldId id="326" r:id="rId41"/>
    <p:sldId id="329" r:id="rId42"/>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řední styl 2 – zvýraznění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4" autoAdjust="0"/>
    <p:restoredTop sz="94687" autoAdjust="0"/>
  </p:normalViewPr>
  <p:slideViewPr>
    <p:cSldViewPr>
      <p:cViewPr varScale="1">
        <p:scale>
          <a:sx n="108" d="100"/>
          <a:sy n="108" d="100"/>
        </p:scale>
        <p:origin x="-106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C4163E-3AED-4355-B67B-EF95B8C23B93}"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sk-SK"/>
        </a:p>
      </dgm:t>
    </dgm:pt>
    <dgm:pt modelId="{25928E7D-5B43-4B90-8299-560565B74D43}">
      <dgm:prSet phldrT="[Text]" custT="1">
        <dgm:style>
          <a:lnRef idx="1">
            <a:schemeClr val="accent2"/>
          </a:lnRef>
          <a:fillRef idx="3">
            <a:schemeClr val="accent2"/>
          </a:fillRef>
          <a:effectRef idx="2">
            <a:schemeClr val="accent2"/>
          </a:effectRef>
          <a:fontRef idx="minor">
            <a:schemeClr val="lt1"/>
          </a:fontRef>
        </dgm:style>
      </dgm:prSet>
      <dgm:spPr/>
      <dgm:t>
        <a:bodyPr/>
        <a:lstStyle/>
        <a:p>
          <a:r>
            <a:rPr lang="cs-CZ" sz="3200" dirty="0" smtClean="0"/>
            <a:t>UDRP</a:t>
          </a:r>
          <a:r>
            <a:rPr lang="en-US" sz="3200" dirty="0" smtClean="0"/>
            <a:t> = RULES + POLICY</a:t>
          </a:r>
          <a:endParaRPr lang="sk-SK" sz="3200" dirty="0"/>
        </a:p>
      </dgm:t>
    </dgm:pt>
    <dgm:pt modelId="{C0C0184C-4398-49B7-8603-3934C95040BD}" type="parTrans" cxnId="{F83DC17D-ECB9-45E5-9EC9-488C59A5AE06}">
      <dgm:prSet/>
      <dgm:spPr/>
      <dgm:t>
        <a:bodyPr/>
        <a:lstStyle/>
        <a:p>
          <a:endParaRPr lang="sk-SK"/>
        </a:p>
      </dgm:t>
    </dgm:pt>
    <dgm:pt modelId="{A81E1891-7823-4CC5-ACFD-D58BB355FAD6}" type="sibTrans" cxnId="{F83DC17D-ECB9-45E5-9EC9-488C59A5AE06}">
      <dgm:prSet/>
      <dgm:spPr/>
      <dgm:t>
        <a:bodyPr/>
        <a:lstStyle/>
        <a:p>
          <a:endParaRPr lang="sk-SK"/>
        </a:p>
      </dgm:t>
    </dgm:pt>
    <dgm:pt modelId="{FD60A8A8-0FCC-4035-A3D1-C38191F082E0}">
      <dgm:prSet phldrT="[Text]">
        <dgm:style>
          <a:lnRef idx="1">
            <a:schemeClr val="accent2"/>
          </a:lnRef>
          <a:fillRef idx="2">
            <a:schemeClr val="accent2"/>
          </a:fillRef>
          <a:effectRef idx="1">
            <a:schemeClr val="accent2"/>
          </a:effectRef>
          <a:fontRef idx="minor">
            <a:schemeClr val="dk1"/>
          </a:fontRef>
        </dgm:style>
      </dgm:prSet>
      <dgm:spPr/>
      <dgm:t>
        <a:bodyPr/>
        <a:lstStyle/>
        <a:p>
          <a:r>
            <a:rPr lang="cs-CZ" b="1" dirty="0" smtClean="0"/>
            <a:t>WIPO</a:t>
          </a:r>
          <a:r>
            <a:rPr lang="cs-CZ" dirty="0" smtClean="0"/>
            <a:t> </a:t>
          </a:r>
          <a:r>
            <a:rPr lang="cs-CZ" dirty="0" err="1" smtClean="0"/>
            <a:t>Supplemental</a:t>
          </a:r>
          <a:r>
            <a:rPr lang="cs-CZ" dirty="0" smtClean="0"/>
            <a:t> </a:t>
          </a:r>
          <a:r>
            <a:rPr lang="cs-CZ" dirty="0" err="1" smtClean="0"/>
            <a:t>Rules</a:t>
          </a:r>
          <a:endParaRPr lang="sk-SK" dirty="0"/>
        </a:p>
      </dgm:t>
    </dgm:pt>
    <dgm:pt modelId="{386074B5-65EA-41D8-881D-88C2300EC3B5}" type="parTrans" cxnId="{31A25077-0F5B-4537-8A0F-1BC9C31279F5}">
      <dgm:prSet/>
      <dgm:spPr/>
      <dgm:t>
        <a:bodyPr/>
        <a:lstStyle/>
        <a:p>
          <a:endParaRPr lang="sk-SK"/>
        </a:p>
      </dgm:t>
    </dgm:pt>
    <dgm:pt modelId="{37D09338-4180-4C4A-8545-B0A448BB5B31}" type="sibTrans" cxnId="{31A25077-0F5B-4537-8A0F-1BC9C31279F5}">
      <dgm:prSet/>
      <dgm:spPr/>
      <dgm:t>
        <a:bodyPr/>
        <a:lstStyle/>
        <a:p>
          <a:endParaRPr lang="sk-SK"/>
        </a:p>
      </dgm:t>
    </dgm:pt>
    <dgm:pt modelId="{6B6C626A-9F05-4F74-B0D8-E860DAA2B7F7}">
      <dgm:prSet phldrT="[Text]">
        <dgm:style>
          <a:lnRef idx="1">
            <a:schemeClr val="accent2"/>
          </a:lnRef>
          <a:fillRef idx="2">
            <a:schemeClr val="accent2"/>
          </a:fillRef>
          <a:effectRef idx="1">
            <a:schemeClr val="accent2"/>
          </a:effectRef>
          <a:fontRef idx="minor">
            <a:schemeClr val="dk1"/>
          </a:fontRef>
        </dgm:style>
      </dgm:prSet>
      <dgm:spPr/>
      <dgm:t>
        <a:bodyPr/>
        <a:lstStyle/>
        <a:p>
          <a:r>
            <a:rPr lang="cs-CZ" b="1" dirty="0" smtClean="0"/>
            <a:t>NAF</a:t>
          </a:r>
          <a:r>
            <a:rPr lang="cs-CZ" dirty="0" smtClean="0"/>
            <a:t> </a:t>
          </a:r>
          <a:r>
            <a:rPr lang="cs-CZ" dirty="0" err="1" smtClean="0"/>
            <a:t>Supplemental</a:t>
          </a:r>
          <a:r>
            <a:rPr lang="cs-CZ" dirty="0" smtClean="0"/>
            <a:t> </a:t>
          </a:r>
          <a:r>
            <a:rPr lang="cs-CZ" dirty="0" err="1" smtClean="0"/>
            <a:t>Rules</a:t>
          </a:r>
          <a:endParaRPr lang="sk-SK" dirty="0"/>
        </a:p>
      </dgm:t>
    </dgm:pt>
    <dgm:pt modelId="{EF17A07F-4158-4870-9894-7DB04AE96EE1}" type="parTrans" cxnId="{DA11CF03-83E9-4F06-A76C-A8B5D1266119}">
      <dgm:prSet/>
      <dgm:spPr/>
      <dgm:t>
        <a:bodyPr/>
        <a:lstStyle/>
        <a:p>
          <a:endParaRPr lang="sk-SK"/>
        </a:p>
      </dgm:t>
    </dgm:pt>
    <dgm:pt modelId="{5F93133F-14A2-4AA2-833E-8360A5B928C5}" type="sibTrans" cxnId="{DA11CF03-83E9-4F06-A76C-A8B5D1266119}">
      <dgm:prSet/>
      <dgm:spPr/>
      <dgm:t>
        <a:bodyPr/>
        <a:lstStyle/>
        <a:p>
          <a:endParaRPr lang="sk-SK"/>
        </a:p>
      </dgm:t>
    </dgm:pt>
    <dgm:pt modelId="{281147BC-6742-4726-882E-7A60831D3831}">
      <dgm:prSet phldrT="[Text]">
        <dgm:style>
          <a:lnRef idx="1">
            <a:schemeClr val="accent2"/>
          </a:lnRef>
          <a:fillRef idx="2">
            <a:schemeClr val="accent2"/>
          </a:fillRef>
          <a:effectRef idx="1">
            <a:schemeClr val="accent2"/>
          </a:effectRef>
          <a:fontRef idx="minor">
            <a:schemeClr val="dk1"/>
          </a:fontRef>
        </dgm:style>
      </dgm:prSet>
      <dgm:spPr/>
      <dgm:t>
        <a:bodyPr/>
        <a:lstStyle/>
        <a:p>
          <a:r>
            <a:rPr lang="cs-CZ" b="1" dirty="0" smtClean="0"/>
            <a:t>ANDRAC</a:t>
          </a:r>
          <a:r>
            <a:rPr lang="cs-CZ" dirty="0" smtClean="0"/>
            <a:t> </a:t>
          </a:r>
          <a:r>
            <a:rPr lang="cs-CZ" dirty="0" err="1" smtClean="0"/>
            <a:t>Supplemental</a:t>
          </a:r>
          <a:r>
            <a:rPr lang="cs-CZ" dirty="0" smtClean="0"/>
            <a:t> </a:t>
          </a:r>
          <a:r>
            <a:rPr lang="cs-CZ" dirty="0" err="1" smtClean="0"/>
            <a:t>Rules</a:t>
          </a:r>
          <a:endParaRPr lang="sk-SK" dirty="0"/>
        </a:p>
      </dgm:t>
    </dgm:pt>
    <dgm:pt modelId="{62D0FC12-3785-4645-8E8C-DD887165D307}" type="parTrans" cxnId="{EA2843EE-FE32-42EE-9836-0FBFECE666E6}">
      <dgm:prSet/>
      <dgm:spPr/>
      <dgm:t>
        <a:bodyPr/>
        <a:lstStyle/>
        <a:p>
          <a:endParaRPr lang="sk-SK"/>
        </a:p>
      </dgm:t>
    </dgm:pt>
    <dgm:pt modelId="{44234EA7-4048-4489-8FE8-865B9B90B479}" type="sibTrans" cxnId="{EA2843EE-FE32-42EE-9836-0FBFECE666E6}">
      <dgm:prSet/>
      <dgm:spPr/>
      <dgm:t>
        <a:bodyPr/>
        <a:lstStyle/>
        <a:p>
          <a:endParaRPr lang="sk-SK"/>
        </a:p>
      </dgm:t>
    </dgm:pt>
    <dgm:pt modelId="{DD9D4625-0E07-4FA3-BFC8-56667E8601E0}">
      <dgm:prSet phldrT="[Text]">
        <dgm:style>
          <a:lnRef idx="1">
            <a:schemeClr val="accent2"/>
          </a:lnRef>
          <a:fillRef idx="2">
            <a:schemeClr val="accent2"/>
          </a:fillRef>
          <a:effectRef idx="1">
            <a:schemeClr val="accent2"/>
          </a:effectRef>
          <a:fontRef idx="minor">
            <a:schemeClr val="dk1"/>
          </a:fontRef>
        </dgm:style>
      </dgm:prSet>
      <dgm:spPr/>
      <dgm:t>
        <a:bodyPr/>
        <a:lstStyle/>
        <a:p>
          <a:r>
            <a:rPr lang="cs-CZ" b="1" dirty="0" smtClean="0"/>
            <a:t>CAC</a:t>
          </a:r>
          <a:r>
            <a:rPr lang="cs-CZ" dirty="0" smtClean="0"/>
            <a:t> </a:t>
          </a:r>
          <a:r>
            <a:rPr lang="cs-CZ" dirty="0" err="1" smtClean="0"/>
            <a:t>Supplemental</a:t>
          </a:r>
          <a:r>
            <a:rPr lang="cs-CZ" dirty="0" smtClean="0"/>
            <a:t> </a:t>
          </a:r>
          <a:r>
            <a:rPr lang="cs-CZ" dirty="0" err="1" smtClean="0"/>
            <a:t>Rules</a:t>
          </a:r>
          <a:endParaRPr lang="sk-SK" dirty="0"/>
        </a:p>
      </dgm:t>
    </dgm:pt>
    <dgm:pt modelId="{4CE85C67-4A8C-4CBD-B38C-558714A63723}" type="parTrans" cxnId="{71044AE6-4324-4724-8EF8-744B5BFAB2E4}">
      <dgm:prSet/>
      <dgm:spPr/>
      <dgm:t>
        <a:bodyPr/>
        <a:lstStyle/>
        <a:p>
          <a:endParaRPr lang="sk-SK"/>
        </a:p>
      </dgm:t>
    </dgm:pt>
    <dgm:pt modelId="{430229B7-0002-4A3D-9C62-E83522F99D4D}" type="sibTrans" cxnId="{71044AE6-4324-4724-8EF8-744B5BFAB2E4}">
      <dgm:prSet/>
      <dgm:spPr/>
      <dgm:t>
        <a:bodyPr/>
        <a:lstStyle/>
        <a:p>
          <a:endParaRPr lang="sk-SK"/>
        </a:p>
      </dgm:t>
    </dgm:pt>
    <dgm:pt modelId="{9880305E-3E82-4033-8870-7A7970744FB3}" type="pres">
      <dgm:prSet presAssocID="{D6C4163E-3AED-4355-B67B-EF95B8C23B93}" presName="hierChild1" presStyleCnt="0">
        <dgm:presLayoutVars>
          <dgm:orgChart val="1"/>
          <dgm:chPref val="1"/>
          <dgm:dir/>
          <dgm:animOne val="branch"/>
          <dgm:animLvl val="lvl"/>
          <dgm:resizeHandles/>
        </dgm:presLayoutVars>
      </dgm:prSet>
      <dgm:spPr/>
      <dgm:t>
        <a:bodyPr/>
        <a:lstStyle/>
        <a:p>
          <a:endParaRPr lang="cs-CZ"/>
        </a:p>
      </dgm:t>
    </dgm:pt>
    <dgm:pt modelId="{1497E35C-08E6-47BB-B664-42D06893EB12}" type="pres">
      <dgm:prSet presAssocID="{25928E7D-5B43-4B90-8299-560565B74D43}" presName="hierRoot1" presStyleCnt="0">
        <dgm:presLayoutVars>
          <dgm:hierBranch val="init"/>
        </dgm:presLayoutVars>
      </dgm:prSet>
      <dgm:spPr/>
    </dgm:pt>
    <dgm:pt modelId="{170AC23F-7EEC-4345-AB40-E653AFA72616}" type="pres">
      <dgm:prSet presAssocID="{25928E7D-5B43-4B90-8299-560565B74D43}" presName="rootComposite1" presStyleCnt="0"/>
      <dgm:spPr/>
    </dgm:pt>
    <dgm:pt modelId="{2C5A7620-6D9F-4DBD-BC59-1D4BF427FF2F}" type="pres">
      <dgm:prSet presAssocID="{25928E7D-5B43-4B90-8299-560565B74D43}" presName="rootText1" presStyleLbl="node0" presStyleIdx="0" presStyleCnt="1" custScaleX="163604" custScaleY="153449" custLinFactNeighborX="-14757" custLinFactNeighborY="-59554">
        <dgm:presLayoutVars>
          <dgm:chPref val="3"/>
        </dgm:presLayoutVars>
      </dgm:prSet>
      <dgm:spPr/>
      <dgm:t>
        <a:bodyPr/>
        <a:lstStyle/>
        <a:p>
          <a:endParaRPr lang="cs-CZ"/>
        </a:p>
      </dgm:t>
    </dgm:pt>
    <dgm:pt modelId="{7DC69F06-F416-47F4-A1FF-D622696C880B}" type="pres">
      <dgm:prSet presAssocID="{25928E7D-5B43-4B90-8299-560565B74D43}" presName="rootConnector1" presStyleLbl="node1" presStyleIdx="0" presStyleCnt="0"/>
      <dgm:spPr/>
      <dgm:t>
        <a:bodyPr/>
        <a:lstStyle/>
        <a:p>
          <a:endParaRPr lang="cs-CZ"/>
        </a:p>
      </dgm:t>
    </dgm:pt>
    <dgm:pt modelId="{23E102CE-F9CD-46D6-A2F3-5E461E652CC5}" type="pres">
      <dgm:prSet presAssocID="{25928E7D-5B43-4B90-8299-560565B74D43}" presName="hierChild2" presStyleCnt="0"/>
      <dgm:spPr/>
    </dgm:pt>
    <dgm:pt modelId="{B89BDA66-C3CC-4DE9-B313-8128E151AE5F}" type="pres">
      <dgm:prSet presAssocID="{386074B5-65EA-41D8-881D-88C2300EC3B5}" presName="Name37" presStyleLbl="parChTrans1D2" presStyleIdx="0" presStyleCnt="4"/>
      <dgm:spPr/>
      <dgm:t>
        <a:bodyPr/>
        <a:lstStyle/>
        <a:p>
          <a:endParaRPr lang="cs-CZ"/>
        </a:p>
      </dgm:t>
    </dgm:pt>
    <dgm:pt modelId="{4527C0D0-0445-4513-AD77-096D3F0B5C11}" type="pres">
      <dgm:prSet presAssocID="{FD60A8A8-0FCC-4035-A3D1-C38191F082E0}" presName="hierRoot2" presStyleCnt="0">
        <dgm:presLayoutVars>
          <dgm:hierBranch val="init"/>
        </dgm:presLayoutVars>
      </dgm:prSet>
      <dgm:spPr/>
    </dgm:pt>
    <dgm:pt modelId="{03598596-591B-4E4B-88D4-D03E1E0E2204}" type="pres">
      <dgm:prSet presAssocID="{FD60A8A8-0FCC-4035-A3D1-C38191F082E0}" presName="rootComposite" presStyleCnt="0"/>
      <dgm:spPr/>
    </dgm:pt>
    <dgm:pt modelId="{6D4B2BF1-1B72-49AB-AD9B-99088CE9BE02}" type="pres">
      <dgm:prSet presAssocID="{FD60A8A8-0FCC-4035-A3D1-C38191F082E0}" presName="rootText" presStyleLbl="node2" presStyleIdx="0" presStyleCnt="4">
        <dgm:presLayoutVars>
          <dgm:chPref val="3"/>
        </dgm:presLayoutVars>
      </dgm:prSet>
      <dgm:spPr/>
      <dgm:t>
        <a:bodyPr/>
        <a:lstStyle/>
        <a:p>
          <a:endParaRPr lang="cs-CZ"/>
        </a:p>
      </dgm:t>
    </dgm:pt>
    <dgm:pt modelId="{3439B2E6-F1BE-43EB-88BD-B901C7C13818}" type="pres">
      <dgm:prSet presAssocID="{FD60A8A8-0FCC-4035-A3D1-C38191F082E0}" presName="rootConnector" presStyleLbl="node2" presStyleIdx="0" presStyleCnt="4"/>
      <dgm:spPr/>
      <dgm:t>
        <a:bodyPr/>
        <a:lstStyle/>
        <a:p>
          <a:endParaRPr lang="cs-CZ"/>
        </a:p>
      </dgm:t>
    </dgm:pt>
    <dgm:pt modelId="{CB45FF56-7551-4C1D-AC37-4305FF5EA163}" type="pres">
      <dgm:prSet presAssocID="{FD60A8A8-0FCC-4035-A3D1-C38191F082E0}" presName="hierChild4" presStyleCnt="0"/>
      <dgm:spPr/>
    </dgm:pt>
    <dgm:pt modelId="{FCC1E8D4-2E12-4188-A747-8F2C1E8A917D}" type="pres">
      <dgm:prSet presAssocID="{FD60A8A8-0FCC-4035-A3D1-C38191F082E0}" presName="hierChild5" presStyleCnt="0"/>
      <dgm:spPr/>
    </dgm:pt>
    <dgm:pt modelId="{6E617A27-7FB8-4377-B688-3FB4CB41F196}" type="pres">
      <dgm:prSet presAssocID="{EF17A07F-4158-4870-9894-7DB04AE96EE1}" presName="Name37" presStyleLbl="parChTrans1D2" presStyleIdx="1" presStyleCnt="4"/>
      <dgm:spPr/>
      <dgm:t>
        <a:bodyPr/>
        <a:lstStyle/>
        <a:p>
          <a:endParaRPr lang="cs-CZ"/>
        </a:p>
      </dgm:t>
    </dgm:pt>
    <dgm:pt modelId="{A55C6898-3F75-42B7-BD76-40BADCBA89C5}" type="pres">
      <dgm:prSet presAssocID="{6B6C626A-9F05-4F74-B0D8-E860DAA2B7F7}" presName="hierRoot2" presStyleCnt="0">
        <dgm:presLayoutVars>
          <dgm:hierBranch val="init"/>
        </dgm:presLayoutVars>
      </dgm:prSet>
      <dgm:spPr/>
    </dgm:pt>
    <dgm:pt modelId="{AF4416F6-FA07-40AA-B082-6177428BF078}" type="pres">
      <dgm:prSet presAssocID="{6B6C626A-9F05-4F74-B0D8-E860DAA2B7F7}" presName="rootComposite" presStyleCnt="0"/>
      <dgm:spPr/>
    </dgm:pt>
    <dgm:pt modelId="{7839AF1D-05D5-424D-A6E4-4F3A7B540DFF}" type="pres">
      <dgm:prSet presAssocID="{6B6C626A-9F05-4F74-B0D8-E860DAA2B7F7}" presName="rootText" presStyleLbl="node2" presStyleIdx="1" presStyleCnt="4">
        <dgm:presLayoutVars>
          <dgm:chPref val="3"/>
        </dgm:presLayoutVars>
      </dgm:prSet>
      <dgm:spPr/>
      <dgm:t>
        <a:bodyPr/>
        <a:lstStyle/>
        <a:p>
          <a:endParaRPr lang="sk-SK"/>
        </a:p>
      </dgm:t>
    </dgm:pt>
    <dgm:pt modelId="{B124A1B8-9292-4676-B56C-7B12E359F02F}" type="pres">
      <dgm:prSet presAssocID="{6B6C626A-9F05-4F74-B0D8-E860DAA2B7F7}" presName="rootConnector" presStyleLbl="node2" presStyleIdx="1" presStyleCnt="4"/>
      <dgm:spPr/>
      <dgm:t>
        <a:bodyPr/>
        <a:lstStyle/>
        <a:p>
          <a:endParaRPr lang="cs-CZ"/>
        </a:p>
      </dgm:t>
    </dgm:pt>
    <dgm:pt modelId="{019FC206-9B59-46D3-A51D-D4FC13E5D0E6}" type="pres">
      <dgm:prSet presAssocID="{6B6C626A-9F05-4F74-B0D8-E860DAA2B7F7}" presName="hierChild4" presStyleCnt="0"/>
      <dgm:spPr/>
    </dgm:pt>
    <dgm:pt modelId="{530B9E9C-8DD9-4D50-81F1-234A3256C9C2}" type="pres">
      <dgm:prSet presAssocID="{6B6C626A-9F05-4F74-B0D8-E860DAA2B7F7}" presName="hierChild5" presStyleCnt="0"/>
      <dgm:spPr/>
    </dgm:pt>
    <dgm:pt modelId="{D19D8E70-34C9-45D0-8333-784DFEF8FB7F}" type="pres">
      <dgm:prSet presAssocID="{62D0FC12-3785-4645-8E8C-DD887165D307}" presName="Name37" presStyleLbl="parChTrans1D2" presStyleIdx="2" presStyleCnt="4"/>
      <dgm:spPr/>
      <dgm:t>
        <a:bodyPr/>
        <a:lstStyle/>
        <a:p>
          <a:endParaRPr lang="cs-CZ"/>
        </a:p>
      </dgm:t>
    </dgm:pt>
    <dgm:pt modelId="{155D51C0-6739-4194-B7CA-145D5FB6E3FC}" type="pres">
      <dgm:prSet presAssocID="{281147BC-6742-4726-882E-7A60831D3831}" presName="hierRoot2" presStyleCnt="0">
        <dgm:presLayoutVars>
          <dgm:hierBranch val="init"/>
        </dgm:presLayoutVars>
      </dgm:prSet>
      <dgm:spPr/>
    </dgm:pt>
    <dgm:pt modelId="{831378E2-52B6-4134-86A7-7B8D1E81DB6C}" type="pres">
      <dgm:prSet presAssocID="{281147BC-6742-4726-882E-7A60831D3831}" presName="rootComposite" presStyleCnt="0"/>
      <dgm:spPr/>
    </dgm:pt>
    <dgm:pt modelId="{731FE440-2BDD-4D57-BD3D-BC262DF65722}" type="pres">
      <dgm:prSet presAssocID="{281147BC-6742-4726-882E-7A60831D3831}" presName="rootText" presStyleLbl="node2" presStyleIdx="2" presStyleCnt="4">
        <dgm:presLayoutVars>
          <dgm:chPref val="3"/>
        </dgm:presLayoutVars>
      </dgm:prSet>
      <dgm:spPr/>
      <dgm:t>
        <a:bodyPr/>
        <a:lstStyle/>
        <a:p>
          <a:endParaRPr lang="sk-SK"/>
        </a:p>
      </dgm:t>
    </dgm:pt>
    <dgm:pt modelId="{9EA2B572-F1D0-4353-9A19-D9F98F5631B4}" type="pres">
      <dgm:prSet presAssocID="{281147BC-6742-4726-882E-7A60831D3831}" presName="rootConnector" presStyleLbl="node2" presStyleIdx="2" presStyleCnt="4"/>
      <dgm:spPr/>
      <dgm:t>
        <a:bodyPr/>
        <a:lstStyle/>
        <a:p>
          <a:endParaRPr lang="cs-CZ"/>
        </a:p>
      </dgm:t>
    </dgm:pt>
    <dgm:pt modelId="{53EC1E1F-7C64-4C11-AB22-52280F36E964}" type="pres">
      <dgm:prSet presAssocID="{281147BC-6742-4726-882E-7A60831D3831}" presName="hierChild4" presStyleCnt="0"/>
      <dgm:spPr/>
    </dgm:pt>
    <dgm:pt modelId="{8BCEAE74-54C1-412A-B2E3-7AF88282C975}" type="pres">
      <dgm:prSet presAssocID="{281147BC-6742-4726-882E-7A60831D3831}" presName="hierChild5" presStyleCnt="0"/>
      <dgm:spPr/>
    </dgm:pt>
    <dgm:pt modelId="{00F7FD0A-A256-4089-836F-FEC640CF056D}" type="pres">
      <dgm:prSet presAssocID="{4CE85C67-4A8C-4CBD-B38C-558714A63723}" presName="Name37" presStyleLbl="parChTrans1D2" presStyleIdx="3" presStyleCnt="4"/>
      <dgm:spPr/>
      <dgm:t>
        <a:bodyPr/>
        <a:lstStyle/>
        <a:p>
          <a:endParaRPr lang="cs-CZ"/>
        </a:p>
      </dgm:t>
    </dgm:pt>
    <dgm:pt modelId="{B4B7A5F2-7FDE-4A98-AA71-F29CF3BBF317}" type="pres">
      <dgm:prSet presAssocID="{DD9D4625-0E07-4FA3-BFC8-56667E8601E0}" presName="hierRoot2" presStyleCnt="0">
        <dgm:presLayoutVars>
          <dgm:hierBranch val="init"/>
        </dgm:presLayoutVars>
      </dgm:prSet>
      <dgm:spPr/>
    </dgm:pt>
    <dgm:pt modelId="{0C7E7130-B521-4830-9C4C-C805B117E067}" type="pres">
      <dgm:prSet presAssocID="{DD9D4625-0E07-4FA3-BFC8-56667E8601E0}" presName="rootComposite" presStyleCnt="0"/>
      <dgm:spPr/>
    </dgm:pt>
    <dgm:pt modelId="{F5864731-BDA3-4F13-B4DD-07CEAA614064}" type="pres">
      <dgm:prSet presAssocID="{DD9D4625-0E07-4FA3-BFC8-56667E8601E0}" presName="rootText" presStyleLbl="node2" presStyleIdx="3" presStyleCnt="4">
        <dgm:presLayoutVars>
          <dgm:chPref val="3"/>
        </dgm:presLayoutVars>
      </dgm:prSet>
      <dgm:spPr/>
      <dgm:t>
        <a:bodyPr/>
        <a:lstStyle/>
        <a:p>
          <a:endParaRPr lang="cs-CZ"/>
        </a:p>
      </dgm:t>
    </dgm:pt>
    <dgm:pt modelId="{117A31C0-7106-44BF-BF83-CFD3DF280221}" type="pres">
      <dgm:prSet presAssocID="{DD9D4625-0E07-4FA3-BFC8-56667E8601E0}" presName="rootConnector" presStyleLbl="node2" presStyleIdx="3" presStyleCnt="4"/>
      <dgm:spPr/>
      <dgm:t>
        <a:bodyPr/>
        <a:lstStyle/>
        <a:p>
          <a:endParaRPr lang="cs-CZ"/>
        </a:p>
      </dgm:t>
    </dgm:pt>
    <dgm:pt modelId="{49293F48-E697-4D6D-B3ED-E4612A9E81D4}" type="pres">
      <dgm:prSet presAssocID="{DD9D4625-0E07-4FA3-BFC8-56667E8601E0}" presName="hierChild4" presStyleCnt="0"/>
      <dgm:spPr/>
    </dgm:pt>
    <dgm:pt modelId="{DA0771DC-EC51-4C78-91C4-02EC50E3E335}" type="pres">
      <dgm:prSet presAssocID="{DD9D4625-0E07-4FA3-BFC8-56667E8601E0}" presName="hierChild5" presStyleCnt="0"/>
      <dgm:spPr/>
    </dgm:pt>
    <dgm:pt modelId="{C081F76C-593D-4ED6-B6B3-CC1C86F9EBC2}" type="pres">
      <dgm:prSet presAssocID="{25928E7D-5B43-4B90-8299-560565B74D43}" presName="hierChild3" presStyleCnt="0"/>
      <dgm:spPr/>
    </dgm:pt>
  </dgm:ptLst>
  <dgm:cxnLst>
    <dgm:cxn modelId="{31A25077-0F5B-4537-8A0F-1BC9C31279F5}" srcId="{25928E7D-5B43-4B90-8299-560565B74D43}" destId="{FD60A8A8-0FCC-4035-A3D1-C38191F082E0}" srcOrd="0" destOrd="0" parTransId="{386074B5-65EA-41D8-881D-88C2300EC3B5}" sibTransId="{37D09338-4180-4C4A-8545-B0A448BB5B31}"/>
    <dgm:cxn modelId="{E6A8AA07-6246-4DB8-9F9D-CD6F95413652}" type="presOf" srcId="{4CE85C67-4A8C-4CBD-B38C-558714A63723}" destId="{00F7FD0A-A256-4089-836F-FEC640CF056D}" srcOrd="0" destOrd="0" presId="urn:microsoft.com/office/officeart/2005/8/layout/orgChart1"/>
    <dgm:cxn modelId="{0B8ECBDD-2235-44AF-8D0B-4044DB911C52}" type="presOf" srcId="{386074B5-65EA-41D8-881D-88C2300EC3B5}" destId="{B89BDA66-C3CC-4DE9-B313-8128E151AE5F}" srcOrd="0" destOrd="0" presId="urn:microsoft.com/office/officeart/2005/8/layout/orgChart1"/>
    <dgm:cxn modelId="{974D176B-9356-4751-94AB-D2BCE8B5BAC8}" type="presOf" srcId="{FD60A8A8-0FCC-4035-A3D1-C38191F082E0}" destId="{3439B2E6-F1BE-43EB-88BD-B901C7C13818}" srcOrd="1" destOrd="0" presId="urn:microsoft.com/office/officeart/2005/8/layout/orgChart1"/>
    <dgm:cxn modelId="{37CEA94E-89DD-4114-8BC1-A4FCF445BDA6}" type="presOf" srcId="{DD9D4625-0E07-4FA3-BFC8-56667E8601E0}" destId="{F5864731-BDA3-4F13-B4DD-07CEAA614064}" srcOrd="0" destOrd="0" presId="urn:microsoft.com/office/officeart/2005/8/layout/orgChart1"/>
    <dgm:cxn modelId="{3834F2B9-BAD5-4752-9D74-F0A43D253920}" type="presOf" srcId="{D6C4163E-3AED-4355-B67B-EF95B8C23B93}" destId="{9880305E-3E82-4033-8870-7A7970744FB3}" srcOrd="0" destOrd="0" presId="urn:microsoft.com/office/officeart/2005/8/layout/orgChart1"/>
    <dgm:cxn modelId="{EB4C844C-F78C-4ACD-A601-3993B9FD43F3}" type="presOf" srcId="{6B6C626A-9F05-4F74-B0D8-E860DAA2B7F7}" destId="{B124A1B8-9292-4676-B56C-7B12E359F02F}" srcOrd="1" destOrd="0" presId="urn:microsoft.com/office/officeart/2005/8/layout/orgChart1"/>
    <dgm:cxn modelId="{8AF1B959-8484-4EDC-9688-A3FCA5B24BC9}" type="presOf" srcId="{25928E7D-5B43-4B90-8299-560565B74D43}" destId="{2C5A7620-6D9F-4DBD-BC59-1D4BF427FF2F}" srcOrd="0" destOrd="0" presId="urn:microsoft.com/office/officeart/2005/8/layout/orgChart1"/>
    <dgm:cxn modelId="{DA11CF03-83E9-4F06-A76C-A8B5D1266119}" srcId="{25928E7D-5B43-4B90-8299-560565B74D43}" destId="{6B6C626A-9F05-4F74-B0D8-E860DAA2B7F7}" srcOrd="1" destOrd="0" parTransId="{EF17A07F-4158-4870-9894-7DB04AE96EE1}" sibTransId="{5F93133F-14A2-4AA2-833E-8360A5B928C5}"/>
    <dgm:cxn modelId="{63CC9D76-5CF2-44FE-AE44-4FC62A35D69C}" type="presOf" srcId="{281147BC-6742-4726-882E-7A60831D3831}" destId="{731FE440-2BDD-4D57-BD3D-BC262DF65722}" srcOrd="0" destOrd="0" presId="urn:microsoft.com/office/officeart/2005/8/layout/orgChart1"/>
    <dgm:cxn modelId="{A7C0388F-8F63-4D79-A781-236E45C45205}" type="presOf" srcId="{DD9D4625-0E07-4FA3-BFC8-56667E8601E0}" destId="{117A31C0-7106-44BF-BF83-CFD3DF280221}" srcOrd="1" destOrd="0" presId="urn:microsoft.com/office/officeart/2005/8/layout/orgChart1"/>
    <dgm:cxn modelId="{97414FFC-E458-4F47-B416-B8723589D698}" type="presOf" srcId="{EF17A07F-4158-4870-9894-7DB04AE96EE1}" destId="{6E617A27-7FB8-4377-B688-3FB4CB41F196}" srcOrd="0" destOrd="0" presId="urn:microsoft.com/office/officeart/2005/8/layout/orgChart1"/>
    <dgm:cxn modelId="{71044AE6-4324-4724-8EF8-744B5BFAB2E4}" srcId="{25928E7D-5B43-4B90-8299-560565B74D43}" destId="{DD9D4625-0E07-4FA3-BFC8-56667E8601E0}" srcOrd="3" destOrd="0" parTransId="{4CE85C67-4A8C-4CBD-B38C-558714A63723}" sibTransId="{430229B7-0002-4A3D-9C62-E83522F99D4D}"/>
    <dgm:cxn modelId="{4799D0E1-0C65-42D8-AB30-CF7291442E45}" type="presOf" srcId="{6B6C626A-9F05-4F74-B0D8-E860DAA2B7F7}" destId="{7839AF1D-05D5-424D-A6E4-4F3A7B540DFF}" srcOrd="0" destOrd="0" presId="urn:microsoft.com/office/officeart/2005/8/layout/orgChart1"/>
    <dgm:cxn modelId="{EED15041-7225-4D43-9B10-B07FD2D62CB4}" type="presOf" srcId="{FD60A8A8-0FCC-4035-A3D1-C38191F082E0}" destId="{6D4B2BF1-1B72-49AB-AD9B-99088CE9BE02}" srcOrd="0" destOrd="0" presId="urn:microsoft.com/office/officeart/2005/8/layout/orgChart1"/>
    <dgm:cxn modelId="{EA2843EE-FE32-42EE-9836-0FBFECE666E6}" srcId="{25928E7D-5B43-4B90-8299-560565B74D43}" destId="{281147BC-6742-4726-882E-7A60831D3831}" srcOrd="2" destOrd="0" parTransId="{62D0FC12-3785-4645-8E8C-DD887165D307}" sibTransId="{44234EA7-4048-4489-8FE8-865B9B90B479}"/>
    <dgm:cxn modelId="{8619A3B5-196B-4216-BAAD-52E2B03434E4}" type="presOf" srcId="{62D0FC12-3785-4645-8E8C-DD887165D307}" destId="{D19D8E70-34C9-45D0-8333-784DFEF8FB7F}" srcOrd="0" destOrd="0" presId="urn:microsoft.com/office/officeart/2005/8/layout/orgChart1"/>
    <dgm:cxn modelId="{F83DC17D-ECB9-45E5-9EC9-488C59A5AE06}" srcId="{D6C4163E-3AED-4355-B67B-EF95B8C23B93}" destId="{25928E7D-5B43-4B90-8299-560565B74D43}" srcOrd="0" destOrd="0" parTransId="{C0C0184C-4398-49B7-8603-3934C95040BD}" sibTransId="{A81E1891-7823-4CC5-ACFD-D58BB355FAD6}"/>
    <dgm:cxn modelId="{9685A039-BED3-4BDD-A857-05B8AD7F9F54}" type="presOf" srcId="{25928E7D-5B43-4B90-8299-560565B74D43}" destId="{7DC69F06-F416-47F4-A1FF-D622696C880B}" srcOrd="1" destOrd="0" presId="urn:microsoft.com/office/officeart/2005/8/layout/orgChart1"/>
    <dgm:cxn modelId="{C3B82B39-5AEE-4966-BE7C-EDAD8ACEAC55}" type="presOf" srcId="{281147BC-6742-4726-882E-7A60831D3831}" destId="{9EA2B572-F1D0-4353-9A19-D9F98F5631B4}" srcOrd="1" destOrd="0" presId="urn:microsoft.com/office/officeart/2005/8/layout/orgChart1"/>
    <dgm:cxn modelId="{0F508461-44CA-4018-87FD-F79F69A74440}" type="presParOf" srcId="{9880305E-3E82-4033-8870-7A7970744FB3}" destId="{1497E35C-08E6-47BB-B664-42D06893EB12}" srcOrd="0" destOrd="0" presId="urn:microsoft.com/office/officeart/2005/8/layout/orgChart1"/>
    <dgm:cxn modelId="{876CAA35-BA40-4007-93F8-90331FD9B693}" type="presParOf" srcId="{1497E35C-08E6-47BB-B664-42D06893EB12}" destId="{170AC23F-7EEC-4345-AB40-E653AFA72616}" srcOrd="0" destOrd="0" presId="urn:microsoft.com/office/officeart/2005/8/layout/orgChart1"/>
    <dgm:cxn modelId="{6CBCF74C-CDE9-4295-9CA0-DFF5122A1A17}" type="presParOf" srcId="{170AC23F-7EEC-4345-AB40-E653AFA72616}" destId="{2C5A7620-6D9F-4DBD-BC59-1D4BF427FF2F}" srcOrd="0" destOrd="0" presId="urn:microsoft.com/office/officeart/2005/8/layout/orgChart1"/>
    <dgm:cxn modelId="{7F98CDB6-47F5-49A9-A5BD-2DF2AC71C9E0}" type="presParOf" srcId="{170AC23F-7EEC-4345-AB40-E653AFA72616}" destId="{7DC69F06-F416-47F4-A1FF-D622696C880B}" srcOrd="1" destOrd="0" presId="urn:microsoft.com/office/officeart/2005/8/layout/orgChart1"/>
    <dgm:cxn modelId="{9C847791-B8D0-4E8B-9905-E98758647118}" type="presParOf" srcId="{1497E35C-08E6-47BB-B664-42D06893EB12}" destId="{23E102CE-F9CD-46D6-A2F3-5E461E652CC5}" srcOrd="1" destOrd="0" presId="urn:microsoft.com/office/officeart/2005/8/layout/orgChart1"/>
    <dgm:cxn modelId="{F2D5EA53-E87D-4831-9324-249B00A334F4}" type="presParOf" srcId="{23E102CE-F9CD-46D6-A2F3-5E461E652CC5}" destId="{B89BDA66-C3CC-4DE9-B313-8128E151AE5F}" srcOrd="0" destOrd="0" presId="urn:microsoft.com/office/officeart/2005/8/layout/orgChart1"/>
    <dgm:cxn modelId="{D97C124F-9499-40E5-9A21-7A64122E9178}" type="presParOf" srcId="{23E102CE-F9CD-46D6-A2F3-5E461E652CC5}" destId="{4527C0D0-0445-4513-AD77-096D3F0B5C11}" srcOrd="1" destOrd="0" presId="urn:microsoft.com/office/officeart/2005/8/layout/orgChart1"/>
    <dgm:cxn modelId="{4A2B1564-D6CD-4E76-9361-1C50FA1E2755}" type="presParOf" srcId="{4527C0D0-0445-4513-AD77-096D3F0B5C11}" destId="{03598596-591B-4E4B-88D4-D03E1E0E2204}" srcOrd="0" destOrd="0" presId="urn:microsoft.com/office/officeart/2005/8/layout/orgChart1"/>
    <dgm:cxn modelId="{51A9A8C6-8E75-4B7D-8274-9BD17EE1E832}" type="presParOf" srcId="{03598596-591B-4E4B-88D4-D03E1E0E2204}" destId="{6D4B2BF1-1B72-49AB-AD9B-99088CE9BE02}" srcOrd="0" destOrd="0" presId="urn:microsoft.com/office/officeart/2005/8/layout/orgChart1"/>
    <dgm:cxn modelId="{5512D8D4-34EE-4114-B24B-6CBC60F3B0A0}" type="presParOf" srcId="{03598596-591B-4E4B-88D4-D03E1E0E2204}" destId="{3439B2E6-F1BE-43EB-88BD-B901C7C13818}" srcOrd="1" destOrd="0" presId="urn:microsoft.com/office/officeart/2005/8/layout/orgChart1"/>
    <dgm:cxn modelId="{A8439886-FD32-4DBE-BE7D-76F6B905AF78}" type="presParOf" srcId="{4527C0D0-0445-4513-AD77-096D3F0B5C11}" destId="{CB45FF56-7551-4C1D-AC37-4305FF5EA163}" srcOrd="1" destOrd="0" presId="urn:microsoft.com/office/officeart/2005/8/layout/orgChart1"/>
    <dgm:cxn modelId="{5D2564C2-97EF-4437-B2FC-0214A0AA52D6}" type="presParOf" srcId="{4527C0D0-0445-4513-AD77-096D3F0B5C11}" destId="{FCC1E8D4-2E12-4188-A747-8F2C1E8A917D}" srcOrd="2" destOrd="0" presId="urn:microsoft.com/office/officeart/2005/8/layout/orgChart1"/>
    <dgm:cxn modelId="{53097A02-8B41-4EEF-94DF-00A1E0D2B711}" type="presParOf" srcId="{23E102CE-F9CD-46D6-A2F3-5E461E652CC5}" destId="{6E617A27-7FB8-4377-B688-3FB4CB41F196}" srcOrd="2" destOrd="0" presId="urn:microsoft.com/office/officeart/2005/8/layout/orgChart1"/>
    <dgm:cxn modelId="{73DFB2D1-B0F4-4320-99CC-40BA6ED673AE}" type="presParOf" srcId="{23E102CE-F9CD-46D6-A2F3-5E461E652CC5}" destId="{A55C6898-3F75-42B7-BD76-40BADCBA89C5}" srcOrd="3" destOrd="0" presId="urn:microsoft.com/office/officeart/2005/8/layout/orgChart1"/>
    <dgm:cxn modelId="{C635907F-01DF-416E-8882-06215695D9CA}" type="presParOf" srcId="{A55C6898-3F75-42B7-BD76-40BADCBA89C5}" destId="{AF4416F6-FA07-40AA-B082-6177428BF078}" srcOrd="0" destOrd="0" presId="urn:microsoft.com/office/officeart/2005/8/layout/orgChart1"/>
    <dgm:cxn modelId="{30E9D092-4BA1-458A-9AB5-55DB5CE9DAD7}" type="presParOf" srcId="{AF4416F6-FA07-40AA-B082-6177428BF078}" destId="{7839AF1D-05D5-424D-A6E4-4F3A7B540DFF}" srcOrd="0" destOrd="0" presId="urn:microsoft.com/office/officeart/2005/8/layout/orgChart1"/>
    <dgm:cxn modelId="{52720014-BDCD-4617-86EA-849C29B1B4D5}" type="presParOf" srcId="{AF4416F6-FA07-40AA-B082-6177428BF078}" destId="{B124A1B8-9292-4676-B56C-7B12E359F02F}" srcOrd="1" destOrd="0" presId="urn:microsoft.com/office/officeart/2005/8/layout/orgChart1"/>
    <dgm:cxn modelId="{76F3FE72-1010-445B-9A0B-2706FFE42BE9}" type="presParOf" srcId="{A55C6898-3F75-42B7-BD76-40BADCBA89C5}" destId="{019FC206-9B59-46D3-A51D-D4FC13E5D0E6}" srcOrd="1" destOrd="0" presId="urn:microsoft.com/office/officeart/2005/8/layout/orgChart1"/>
    <dgm:cxn modelId="{F864CC85-43D1-4153-8E73-DF65A01921FC}" type="presParOf" srcId="{A55C6898-3F75-42B7-BD76-40BADCBA89C5}" destId="{530B9E9C-8DD9-4D50-81F1-234A3256C9C2}" srcOrd="2" destOrd="0" presId="urn:microsoft.com/office/officeart/2005/8/layout/orgChart1"/>
    <dgm:cxn modelId="{CCA1E468-210A-4007-B289-41714E192327}" type="presParOf" srcId="{23E102CE-F9CD-46D6-A2F3-5E461E652CC5}" destId="{D19D8E70-34C9-45D0-8333-784DFEF8FB7F}" srcOrd="4" destOrd="0" presId="urn:microsoft.com/office/officeart/2005/8/layout/orgChart1"/>
    <dgm:cxn modelId="{606A8F4D-0CE3-4788-8A6E-D0BA37D2B8CE}" type="presParOf" srcId="{23E102CE-F9CD-46D6-A2F3-5E461E652CC5}" destId="{155D51C0-6739-4194-B7CA-145D5FB6E3FC}" srcOrd="5" destOrd="0" presId="urn:microsoft.com/office/officeart/2005/8/layout/orgChart1"/>
    <dgm:cxn modelId="{4FC7F409-FB5B-4D02-A8BA-78E9767E3575}" type="presParOf" srcId="{155D51C0-6739-4194-B7CA-145D5FB6E3FC}" destId="{831378E2-52B6-4134-86A7-7B8D1E81DB6C}" srcOrd="0" destOrd="0" presId="urn:microsoft.com/office/officeart/2005/8/layout/orgChart1"/>
    <dgm:cxn modelId="{548D71F0-7C4A-4588-8A89-CC50FFD046AC}" type="presParOf" srcId="{831378E2-52B6-4134-86A7-7B8D1E81DB6C}" destId="{731FE440-2BDD-4D57-BD3D-BC262DF65722}" srcOrd="0" destOrd="0" presId="urn:microsoft.com/office/officeart/2005/8/layout/orgChart1"/>
    <dgm:cxn modelId="{AB093C27-7F7A-43EA-981D-BBDE1C1ECFD7}" type="presParOf" srcId="{831378E2-52B6-4134-86A7-7B8D1E81DB6C}" destId="{9EA2B572-F1D0-4353-9A19-D9F98F5631B4}" srcOrd="1" destOrd="0" presId="urn:microsoft.com/office/officeart/2005/8/layout/orgChart1"/>
    <dgm:cxn modelId="{1DE2C552-C3BD-43C4-BECD-1082B7BE846C}" type="presParOf" srcId="{155D51C0-6739-4194-B7CA-145D5FB6E3FC}" destId="{53EC1E1F-7C64-4C11-AB22-52280F36E964}" srcOrd="1" destOrd="0" presId="urn:microsoft.com/office/officeart/2005/8/layout/orgChart1"/>
    <dgm:cxn modelId="{A049AC4F-9E8B-4176-AC05-D57446E6EFA5}" type="presParOf" srcId="{155D51C0-6739-4194-B7CA-145D5FB6E3FC}" destId="{8BCEAE74-54C1-412A-B2E3-7AF88282C975}" srcOrd="2" destOrd="0" presId="urn:microsoft.com/office/officeart/2005/8/layout/orgChart1"/>
    <dgm:cxn modelId="{F6259945-576B-48BF-BDF0-4CCE6AC2D17C}" type="presParOf" srcId="{23E102CE-F9CD-46D6-A2F3-5E461E652CC5}" destId="{00F7FD0A-A256-4089-836F-FEC640CF056D}" srcOrd="6" destOrd="0" presId="urn:microsoft.com/office/officeart/2005/8/layout/orgChart1"/>
    <dgm:cxn modelId="{8FA59215-4637-4A7F-80CF-3122DEAE9CA1}" type="presParOf" srcId="{23E102CE-F9CD-46D6-A2F3-5E461E652CC5}" destId="{B4B7A5F2-7FDE-4A98-AA71-F29CF3BBF317}" srcOrd="7" destOrd="0" presId="urn:microsoft.com/office/officeart/2005/8/layout/orgChart1"/>
    <dgm:cxn modelId="{E838329E-CF6E-4896-8E27-135CD12D7531}" type="presParOf" srcId="{B4B7A5F2-7FDE-4A98-AA71-F29CF3BBF317}" destId="{0C7E7130-B521-4830-9C4C-C805B117E067}" srcOrd="0" destOrd="0" presId="urn:microsoft.com/office/officeart/2005/8/layout/orgChart1"/>
    <dgm:cxn modelId="{BF42C845-2BCE-4FA4-9910-E4B384FE7722}" type="presParOf" srcId="{0C7E7130-B521-4830-9C4C-C805B117E067}" destId="{F5864731-BDA3-4F13-B4DD-07CEAA614064}" srcOrd="0" destOrd="0" presId="urn:microsoft.com/office/officeart/2005/8/layout/orgChart1"/>
    <dgm:cxn modelId="{A715B055-67CF-4C24-872E-547E3D8C47ED}" type="presParOf" srcId="{0C7E7130-B521-4830-9C4C-C805B117E067}" destId="{117A31C0-7106-44BF-BF83-CFD3DF280221}" srcOrd="1" destOrd="0" presId="urn:microsoft.com/office/officeart/2005/8/layout/orgChart1"/>
    <dgm:cxn modelId="{710AA5ED-B8AC-49DB-9755-A0E48AE7F486}" type="presParOf" srcId="{B4B7A5F2-7FDE-4A98-AA71-F29CF3BBF317}" destId="{49293F48-E697-4D6D-B3ED-E4612A9E81D4}" srcOrd="1" destOrd="0" presId="urn:microsoft.com/office/officeart/2005/8/layout/orgChart1"/>
    <dgm:cxn modelId="{1A424B02-CABC-48D2-B221-F5412BED32F5}" type="presParOf" srcId="{B4B7A5F2-7FDE-4A98-AA71-F29CF3BBF317}" destId="{DA0771DC-EC51-4C78-91C4-02EC50E3E335}" srcOrd="2" destOrd="0" presId="urn:microsoft.com/office/officeart/2005/8/layout/orgChart1"/>
    <dgm:cxn modelId="{BBD4F83F-9723-4FFD-886A-682E175C2878}" type="presParOf" srcId="{1497E35C-08E6-47BB-B664-42D06893EB12}" destId="{C081F76C-593D-4ED6-B6B3-CC1C86F9EBC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7A9339-DDA2-4152-88AB-FC8926A57893}" type="doc">
      <dgm:prSet loTypeId="urn:microsoft.com/office/officeart/2005/8/layout/chevron2" loCatId="list" qsTypeId="urn:microsoft.com/office/officeart/2005/8/quickstyle/3d1" qsCatId="3D" csTypeId="urn:microsoft.com/office/officeart/2005/8/colors/accent1_2" csCatId="accent1" phldr="1"/>
      <dgm:spPr/>
      <dgm:t>
        <a:bodyPr/>
        <a:lstStyle/>
        <a:p>
          <a:endParaRPr lang="sk-SK"/>
        </a:p>
      </dgm:t>
    </dgm:pt>
    <dgm:pt modelId="{E73EA9EA-7F11-4097-8599-7FABD2541D70}">
      <dgm:prSet/>
      <dgm:spPr/>
      <dgm:t>
        <a:bodyPr/>
        <a:lstStyle/>
        <a:p>
          <a:pPr rtl="0"/>
          <a:r>
            <a:rPr lang="cs-CZ" dirty="0" smtClean="0"/>
            <a:t>1.</a:t>
          </a:r>
          <a:endParaRPr lang="sk-SK" dirty="0"/>
        </a:p>
      </dgm:t>
    </dgm:pt>
    <dgm:pt modelId="{2619956B-DF58-47CF-A0AF-63122F69BB88}" type="parTrans" cxnId="{A793C009-AE17-43B1-B759-C384B79D6D0C}">
      <dgm:prSet/>
      <dgm:spPr/>
      <dgm:t>
        <a:bodyPr/>
        <a:lstStyle/>
        <a:p>
          <a:endParaRPr lang="sk-SK"/>
        </a:p>
      </dgm:t>
    </dgm:pt>
    <dgm:pt modelId="{812D5371-4A83-462D-8063-86C6329C8C94}" type="sibTrans" cxnId="{A793C009-AE17-43B1-B759-C384B79D6D0C}">
      <dgm:prSet/>
      <dgm:spPr/>
      <dgm:t>
        <a:bodyPr/>
        <a:lstStyle/>
        <a:p>
          <a:endParaRPr lang="sk-SK"/>
        </a:p>
      </dgm:t>
    </dgm:pt>
    <dgm:pt modelId="{A60D516A-F9C5-4BD4-BA0C-7D5B7C0687D9}">
      <dgm:prSet/>
      <dgm:spPr/>
      <dgm:t>
        <a:bodyPr/>
        <a:lstStyle/>
        <a:p>
          <a:pPr rtl="0"/>
          <a:r>
            <a:rPr lang="cs-CZ" dirty="0" smtClean="0"/>
            <a:t>2. </a:t>
          </a:r>
          <a:endParaRPr lang="sk-SK" dirty="0"/>
        </a:p>
      </dgm:t>
    </dgm:pt>
    <dgm:pt modelId="{7580FEF9-9AEF-4DE7-9973-B73E89F3EC63}" type="parTrans" cxnId="{AF04617D-E6C1-4A38-8615-B0322BD31552}">
      <dgm:prSet/>
      <dgm:spPr/>
      <dgm:t>
        <a:bodyPr/>
        <a:lstStyle/>
        <a:p>
          <a:endParaRPr lang="sk-SK"/>
        </a:p>
      </dgm:t>
    </dgm:pt>
    <dgm:pt modelId="{FE9C049B-8222-4061-B5A2-EAEFDAFFE188}" type="sibTrans" cxnId="{AF04617D-E6C1-4A38-8615-B0322BD31552}">
      <dgm:prSet/>
      <dgm:spPr/>
      <dgm:t>
        <a:bodyPr/>
        <a:lstStyle/>
        <a:p>
          <a:endParaRPr lang="sk-SK"/>
        </a:p>
      </dgm:t>
    </dgm:pt>
    <dgm:pt modelId="{A4F3C3CD-83DA-44D1-A44C-E0748C3928B1}">
      <dgm:prSet/>
      <dgm:spPr/>
      <dgm:t>
        <a:bodyPr/>
        <a:lstStyle/>
        <a:p>
          <a:pPr rtl="0"/>
          <a:r>
            <a:rPr lang="cs-CZ" dirty="0" smtClean="0"/>
            <a:t>3.</a:t>
          </a:r>
          <a:endParaRPr lang="sk-SK" dirty="0"/>
        </a:p>
      </dgm:t>
    </dgm:pt>
    <dgm:pt modelId="{8AE2DBF8-B43A-4AAB-9C67-D2D60E5D023E}" type="parTrans" cxnId="{35376A8A-105F-4A22-AA56-8485463DD7A9}">
      <dgm:prSet/>
      <dgm:spPr/>
      <dgm:t>
        <a:bodyPr/>
        <a:lstStyle/>
        <a:p>
          <a:endParaRPr lang="sk-SK"/>
        </a:p>
      </dgm:t>
    </dgm:pt>
    <dgm:pt modelId="{7E90FC9B-E1B4-4D42-BE49-6F136275BD59}" type="sibTrans" cxnId="{35376A8A-105F-4A22-AA56-8485463DD7A9}">
      <dgm:prSet/>
      <dgm:spPr/>
      <dgm:t>
        <a:bodyPr/>
        <a:lstStyle/>
        <a:p>
          <a:endParaRPr lang="sk-SK"/>
        </a:p>
      </dgm:t>
    </dgm:pt>
    <dgm:pt modelId="{0790A71E-1E9F-4272-8B65-6270DB781053}">
      <dgm:prSet/>
      <dgm:spPr/>
      <dgm:t>
        <a:bodyPr/>
        <a:lstStyle/>
        <a:p>
          <a:pPr rtl="0"/>
          <a:r>
            <a:rPr lang="cs-CZ" dirty="0" smtClean="0"/>
            <a:t>4. </a:t>
          </a:r>
          <a:endParaRPr lang="sk-SK" dirty="0"/>
        </a:p>
      </dgm:t>
    </dgm:pt>
    <dgm:pt modelId="{D9B9D650-22F3-40FB-A6B9-0ABCEEAFDECD}" type="parTrans" cxnId="{8782AAF5-1A5F-4E45-B06A-3867DC45A208}">
      <dgm:prSet/>
      <dgm:spPr/>
      <dgm:t>
        <a:bodyPr/>
        <a:lstStyle/>
        <a:p>
          <a:endParaRPr lang="sk-SK"/>
        </a:p>
      </dgm:t>
    </dgm:pt>
    <dgm:pt modelId="{8B796438-AAB5-41E0-8A0C-90E16AA8AAD0}" type="sibTrans" cxnId="{8782AAF5-1A5F-4E45-B06A-3867DC45A208}">
      <dgm:prSet/>
      <dgm:spPr/>
      <dgm:t>
        <a:bodyPr/>
        <a:lstStyle/>
        <a:p>
          <a:endParaRPr lang="sk-SK"/>
        </a:p>
      </dgm:t>
    </dgm:pt>
    <dgm:pt modelId="{39B68CE0-7EB4-4E64-A4D7-CEB1ED49CFFD}">
      <dgm:prSet/>
      <dgm:spPr/>
      <dgm:t>
        <a:bodyPr/>
        <a:lstStyle/>
        <a:p>
          <a:pPr rtl="0"/>
          <a:r>
            <a:rPr lang="cs-CZ" dirty="0" smtClean="0"/>
            <a:t>5.</a:t>
          </a:r>
          <a:endParaRPr lang="sk-SK" dirty="0"/>
        </a:p>
      </dgm:t>
    </dgm:pt>
    <dgm:pt modelId="{7DE96D95-2CA3-4EE5-A3BE-A4EABAB1B467}" type="parTrans" cxnId="{BB8BAEFB-0B45-4175-B165-29747A69D685}">
      <dgm:prSet/>
      <dgm:spPr/>
      <dgm:t>
        <a:bodyPr/>
        <a:lstStyle/>
        <a:p>
          <a:endParaRPr lang="sk-SK"/>
        </a:p>
      </dgm:t>
    </dgm:pt>
    <dgm:pt modelId="{3490DF0B-17F7-4175-80B0-1D1DAA364E89}" type="sibTrans" cxnId="{BB8BAEFB-0B45-4175-B165-29747A69D685}">
      <dgm:prSet/>
      <dgm:spPr/>
      <dgm:t>
        <a:bodyPr/>
        <a:lstStyle/>
        <a:p>
          <a:endParaRPr lang="sk-SK"/>
        </a:p>
      </dgm:t>
    </dgm:pt>
    <dgm:pt modelId="{A25EDC2D-A869-4677-8337-2AFCD4B53F98}">
      <dgm:prSet/>
      <dgm:spPr/>
      <dgm:t>
        <a:bodyPr/>
        <a:lstStyle/>
        <a:p>
          <a:pPr rtl="0"/>
          <a:r>
            <a:rPr lang="cs-CZ" dirty="0" smtClean="0"/>
            <a:t>6. </a:t>
          </a:r>
          <a:endParaRPr lang="sk-SK" dirty="0"/>
        </a:p>
      </dgm:t>
    </dgm:pt>
    <dgm:pt modelId="{00EA8287-2F29-40C6-88E1-6ABE81FFC688}" type="parTrans" cxnId="{04B76989-FC55-40C3-9EC1-4FE15F8D11E0}">
      <dgm:prSet/>
      <dgm:spPr/>
      <dgm:t>
        <a:bodyPr/>
        <a:lstStyle/>
        <a:p>
          <a:endParaRPr lang="sk-SK"/>
        </a:p>
      </dgm:t>
    </dgm:pt>
    <dgm:pt modelId="{A31AA671-D38A-412D-AE4D-0D7A9435EAA7}" type="sibTrans" cxnId="{04B76989-FC55-40C3-9EC1-4FE15F8D11E0}">
      <dgm:prSet/>
      <dgm:spPr/>
      <dgm:t>
        <a:bodyPr/>
        <a:lstStyle/>
        <a:p>
          <a:endParaRPr lang="sk-SK"/>
        </a:p>
      </dgm:t>
    </dgm:pt>
    <dgm:pt modelId="{113D8F92-6903-46A5-B1E2-111CFCCD2E53}">
      <dgm:prSet/>
      <dgm:spPr/>
      <dgm:t>
        <a:bodyPr/>
        <a:lstStyle/>
        <a:p>
          <a:pPr rtl="0"/>
          <a:r>
            <a:rPr lang="cs-CZ" dirty="0" smtClean="0"/>
            <a:t>7</a:t>
          </a:r>
          <a:endParaRPr lang="sk-SK" dirty="0"/>
        </a:p>
      </dgm:t>
    </dgm:pt>
    <dgm:pt modelId="{CDE40C35-41BB-45D5-AAB2-D5E73FA0DD93}" type="parTrans" cxnId="{2471BC0B-410A-4C63-ADB2-4956D9C141F3}">
      <dgm:prSet/>
      <dgm:spPr/>
      <dgm:t>
        <a:bodyPr/>
        <a:lstStyle/>
        <a:p>
          <a:endParaRPr lang="sk-SK"/>
        </a:p>
      </dgm:t>
    </dgm:pt>
    <dgm:pt modelId="{74B37D6B-FB9B-4436-BCBE-B478CAFE75DB}" type="sibTrans" cxnId="{2471BC0B-410A-4C63-ADB2-4956D9C141F3}">
      <dgm:prSet/>
      <dgm:spPr/>
      <dgm:t>
        <a:bodyPr/>
        <a:lstStyle/>
        <a:p>
          <a:endParaRPr lang="sk-SK"/>
        </a:p>
      </dgm:t>
    </dgm:pt>
    <dgm:pt modelId="{FEC99BBA-1219-4D24-93E6-050F7BF6065D}">
      <dgm:prSet/>
      <dgm:spPr/>
      <dgm:t>
        <a:bodyPr/>
        <a:lstStyle/>
        <a:p>
          <a:pPr rtl="0"/>
          <a:r>
            <a:rPr lang="en-US" dirty="0" smtClean="0"/>
            <a:t>Complaint</a:t>
          </a:r>
          <a:endParaRPr lang="sk-SK" dirty="0"/>
        </a:p>
      </dgm:t>
    </dgm:pt>
    <dgm:pt modelId="{403B3067-44B4-47A1-A608-B60446E63B47}" type="parTrans" cxnId="{C6FB840A-C10C-440A-AC08-8C06682D9E08}">
      <dgm:prSet/>
      <dgm:spPr/>
      <dgm:t>
        <a:bodyPr/>
        <a:lstStyle/>
        <a:p>
          <a:endParaRPr lang="sk-SK"/>
        </a:p>
      </dgm:t>
    </dgm:pt>
    <dgm:pt modelId="{5D5DB23C-323B-451D-80B8-02842CBA8EA3}" type="sibTrans" cxnId="{C6FB840A-C10C-440A-AC08-8C06682D9E08}">
      <dgm:prSet/>
      <dgm:spPr/>
      <dgm:t>
        <a:bodyPr/>
        <a:lstStyle/>
        <a:p>
          <a:endParaRPr lang="sk-SK"/>
        </a:p>
      </dgm:t>
    </dgm:pt>
    <dgm:pt modelId="{BB81E59C-0751-4B0E-A7EA-450624E39C7B}">
      <dgm:prSet/>
      <dgm:spPr/>
      <dgm:t>
        <a:bodyPr/>
        <a:lstStyle/>
        <a:p>
          <a:pPr rtl="0"/>
          <a:r>
            <a:rPr lang="en-US" dirty="0" smtClean="0"/>
            <a:t>Notification</a:t>
          </a:r>
          <a:r>
            <a:rPr lang="en-US" baseline="0" dirty="0" smtClean="0"/>
            <a:t> of complaint</a:t>
          </a:r>
          <a:endParaRPr lang="sk-SK" dirty="0"/>
        </a:p>
      </dgm:t>
    </dgm:pt>
    <dgm:pt modelId="{793D85D1-761B-4232-9624-4263806B10B3}" type="parTrans" cxnId="{61872582-585B-4BD9-BD0D-C0E1E7089227}">
      <dgm:prSet/>
      <dgm:spPr/>
      <dgm:t>
        <a:bodyPr/>
        <a:lstStyle/>
        <a:p>
          <a:endParaRPr lang="sk-SK"/>
        </a:p>
      </dgm:t>
    </dgm:pt>
    <dgm:pt modelId="{D2D83ED8-7DEA-4102-9E0F-AF04B2613EC5}" type="sibTrans" cxnId="{61872582-585B-4BD9-BD0D-C0E1E7089227}">
      <dgm:prSet/>
      <dgm:spPr/>
      <dgm:t>
        <a:bodyPr/>
        <a:lstStyle/>
        <a:p>
          <a:endParaRPr lang="sk-SK"/>
        </a:p>
      </dgm:t>
    </dgm:pt>
    <dgm:pt modelId="{99D6C965-1C6A-4A18-AE6A-C59D7051530B}">
      <dgm:prSet/>
      <dgm:spPr/>
      <dgm:t>
        <a:bodyPr/>
        <a:lstStyle/>
        <a:p>
          <a:pPr rtl="0"/>
          <a:r>
            <a:rPr lang="en-US" dirty="0" smtClean="0"/>
            <a:t>Response</a:t>
          </a:r>
          <a:endParaRPr lang="sk-SK" dirty="0"/>
        </a:p>
      </dgm:t>
    </dgm:pt>
    <dgm:pt modelId="{A705FE02-BEEA-4166-BC36-CEAB715FBE67}" type="parTrans" cxnId="{FBFA59D4-A1ED-4F80-8FB5-04E998F9A464}">
      <dgm:prSet/>
      <dgm:spPr/>
      <dgm:t>
        <a:bodyPr/>
        <a:lstStyle/>
        <a:p>
          <a:endParaRPr lang="sk-SK"/>
        </a:p>
      </dgm:t>
    </dgm:pt>
    <dgm:pt modelId="{378B8400-46C7-460D-93E2-AB9D2B9BB9AE}" type="sibTrans" cxnId="{FBFA59D4-A1ED-4F80-8FB5-04E998F9A464}">
      <dgm:prSet/>
      <dgm:spPr/>
      <dgm:t>
        <a:bodyPr/>
        <a:lstStyle/>
        <a:p>
          <a:endParaRPr lang="sk-SK"/>
        </a:p>
      </dgm:t>
    </dgm:pt>
    <dgm:pt modelId="{04BE5DAE-3C4A-4EF9-BDC0-C7A149FD54D1}">
      <dgm:prSet/>
      <dgm:spPr/>
      <dgm:t>
        <a:bodyPr/>
        <a:lstStyle/>
        <a:p>
          <a:pPr rtl="0"/>
          <a:r>
            <a:rPr lang="en-US" dirty="0" smtClean="0"/>
            <a:t>Appointment of the panel</a:t>
          </a:r>
          <a:endParaRPr lang="sk-SK" dirty="0"/>
        </a:p>
      </dgm:t>
    </dgm:pt>
    <dgm:pt modelId="{44A8540A-9B3B-436F-BAA0-A39FBE765006}" type="parTrans" cxnId="{A4BAD9DD-749E-424A-922F-E54AB491A54A}">
      <dgm:prSet/>
      <dgm:spPr/>
      <dgm:t>
        <a:bodyPr/>
        <a:lstStyle/>
        <a:p>
          <a:endParaRPr lang="sk-SK"/>
        </a:p>
      </dgm:t>
    </dgm:pt>
    <dgm:pt modelId="{D48486FD-968B-4EDA-B83A-3C86C0220980}" type="sibTrans" cxnId="{A4BAD9DD-749E-424A-922F-E54AB491A54A}">
      <dgm:prSet/>
      <dgm:spPr/>
      <dgm:t>
        <a:bodyPr/>
        <a:lstStyle/>
        <a:p>
          <a:endParaRPr lang="sk-SK"/>
        </a:p>
      </dgm:t>
    </dgm:pt>
    <dgm:pt modelId="{566C63A8-5C22-43DD-BA42-C74942194A6D}">
      <dgm:prSet/>
      <dgm:spPr/>
      <dgm:t>
        <a:bodyPr/>
        <a:lstStyle/>
        <a:p>
          <a:pPr rtl="0"/>
          <a:r>
            <a:rPr lang="en-US" dirty="0" smtClean="0"/>
            <a:t>Decision-making</a:t>
          </a:r>
          <a:endParaRPr lang="sk-SK" dirty="0"/>
        </a:p>
      </dgm:t>
    </dgm:pt>
    <dgm:pt modelId="{3FABC4A7-8F6C-4334-809D-ADEF44BF2087}" type="parTrans" cxnId="{CA37DD1F-8AB8-46BA-A327-6BC6166C5F14}">
      <dgm:prSet/>
      <dgm:spPr/>
      <dgm:t>
        <a:bodyPr/>
        <a:lstStyle/>
        <a:p>
          <a:endParaRPr lang="sk-SK"/>
        </a:p>
      </dgm:t>
    </dgm:pt>
    <dgm:pt modelId="{11BAFD8A-17E8-441F-969F-B81EA3279FB2}" type="sibTrans" cxnId="{CA37DD1F-8AB8-46BA-A327-6BC6166C5F14}">
      <dgm:prSet/>
      <dgm:spPr/>
      <dgm:t>
        <a:bodyPr/>
        <a:lstStyle/>
        <a:p>
          <a:endParaRPr lang="sk-SK"/>
        </a:p>
      </dgm:t>
    </dgm:pt>
    <dgm:pt modelId="{70F07009-236A-4383-9451-494CBA5BFC4C}">
      <dgm:prSet/>
      <dgm:spPr/>
      <dgm:t>
        <a:bodyPr/>
        <a:lstStyle/>
        <a:p>
          <a:pPr rtl="0"/>
          <a:r>
            <a:rPr lang="en-US" dirty="0" smtClean="0"/>
            <a:t>Decision</a:t>
          </a:r>
          <a:endParaRPr lang="sk-SK" dirty="0"/>
        </a:p>
      </dgm:t>
    </dgm:pt>
    <dgm:pt modelId="{2EDAAC92-A5E6-4D51-B1A0-78CCFE138B0D}" type="parTrans" cxnId="{45EF2D00-A12D-478F-8069-CF7A290A6D8C}">
      <dgm:prSet/>
      <dgm:spPr/>
      <dgm:t>
        <a:bodyPr/>
        <a:lstStyle/>
        <a:p>
          <a:endParaRPr lang="sk-SK"/>
        </a:p>
      </dgm:t>
    </dgm:pt>
    <dgm:pt modelId="{EFCEC825-7832-4CB1-A2D9-FCC8108CDE54}" type="sibTrans" cxnId="{45EF2D00-A12D-478F-8069-CF7A290A6D8C}">
      <dgm:prSet/>
      <dgm:spPr/>
      <dgm:t>
        <a:bodyPr/>
        <a:lstStyle/>
        <a:p>
          <a:endParaRPr lang="sk-SK"/>
        </a:p>
      </dgm:t>
    </dgm:pt>
    <dgm:pt modelId="{4A91BA29-BA38-4CA1-86F3-4799D52BE375}">
      <dgm:prSet/>
      <dgm:spPr/>
      <dgm:t>
        <a:bodyPr/>
        <a:lstStyle/>
        <a:p>
          <a:pPr rtl="0"/>
          <a:r>
            <a:rPr lang="en-US" dirty="0" smtClean="0"/>
            <a:t>Publication Implementation of the decision </a:t>
          </a:r>
          <a:endParaRPr lang="sk-SK" dirty="0"/>
        </a:p>
      </dgm:t>
    </dgm:pt>
    <dgm:pt modelId="{A00F5E2C-6ED4-4067-AE02-E7F612653F76}" type="parTrans" cxnId="{4C9A0D46-F8DB-4351-B8FF-0FD7EBBB3B9B}">
      <dgm:prSet/>
      <dgm:spPr/>
      <dgm:t>
        <a:bodyPr/>
        <a:lstStyle/>
        <a:p>
          <a:endParaRPr lang="sk-SK"/>
        </a:p>
      </dgm:t>
    </dgm:pt>
    <dgm:pt modelId="{4263D0FE-4BCC-4FF4-9B8C-FB7A11A3F0E8}" type="sibTrans" cxnId="{4C9A0D46-F8DB-4351-B8FF-0FD7EBBB3B9B}">
      <dgm:prSet/>
      <dgm:spPr/>
      <dgm:t>
        <a:bodyPr/>
        <a:lstStyle/>
        <a:p>
          <a:endParaRPr lang="sk-SK"/>
        </a:p>
      </dgm:t>
    </dgm:pt>
    <dgm:pt modelId="{07D140DD-BDCE-4C5E-BD39-0C7D4480B019}" type="pres">
      <dgm:prSet presAssocID="{297A9339-DDA2-4152-88AB-FC8926A57893}" presName="linearFlow" presStyleCnt="0">
        <dgm:presLayoutVars>
          <dgm:dir/>
          <dgm:animLvl val="lvl"/>
          <dgm:resizeHandles val="exact"/>
        </dgm:presLayoutVars>
      </dgm:prSet>
      <dgm:spPr/>
      <dgm:t>
        <a:bodyPr/>
        <a:lstStyle/>
        <a:p>
          <a:endParaRPr lang="cs-CZ"/>
        </a:p>
      </dgm:t>
    </dgm:pt>
    <dgm:pt modelId="{7767F2AF-C96D-4765-A303-DB07D453E9E7}" type="pres">
      <dgm:prSet presAssocID="{E73EA9EA-7F11-4097-8599-7FABD2541D70}" presName="composite" presStyleCnt="0"/>
      <dgm:spPr/>
    </dgm:pt>
    <dgm:pt modelId="{BFBEF4A9-8500-4B3D-90F3-C73CE94346B1}" type="pres">
      <dgm:prSet presAssocID="{E73EA9EA-7F11-4097-8599-7FABD2541D70}" presName="parentText" presStyleLbl="alignNode1" presStyleIdx="0" presStyleCnt="7" custScaleY="110001">
        <dgm:presLayoutVars>
          <dgm:chMax val="1"/>
          <dgm:bulletEnabled val="1"/>
        </dgm:presLayoutVars>
      </dgm:prSet>
      <dgm:spPr/>
      <dgm:t>
        <a:bodyPr/>
        <a:lstStyle/>
        <a:p>
          <a:endParaRPr lang="cs-CZ"/>
        </a:p>
      </dgm:t>
    </dgm:pt>
    <dgm:pt modelId="{5EAC0DB0-CE12-4505-9111-B98F101B2B97}" type="pres">
      <dgm:prSet presAssocID="{E73EA9EA-7F11-4097-8599-7FABD2541D70}" presName="descendantText" presStyleLbl="alignAcc1" presStyleIdx="0" presStyleCnt="7">
        <dgm:presLayoutVars>
          <dgm:bulletEnabled val="1"/>
        </dgm:presLayoutVars>
      </dgm:prSet>
      <dgm:spPr/>
      <dgm:t>
        <a:bodyPr/>
        <a:lstStyle/>
        <a:p>
          <a:endParaRPr lang="cs-CZ"/>
        </a:p>
      </dgm:t>
    </dgm:pt>
    <dgm:pt modelId="{231FBB21-F90D-466E-A1A4-A8D3D46761A8}" type="pres">
      <dgm:prSet presAssocID="{812D5371-4A83-462D-8063-86C6329C8C94}" presName="sp" presStyleCnt="0"/>
      <dgm:spPr/>
    </dgm:pt>
    <dgm:pt modelId="{FB712608-B88F-4DAE-83C2-872CB1248B64}" type="pres">
      <dgm:prSet presAssocID="{A60D516A-F9C5-4BD4-BA0C-7D5B7C0687D9}" presName="composite" presStyleCnt="0"/>
      <dgm:spPr/>
    </dgm:pt>
    <dgm:pt modelId="{5A755A35-2942-4442-B121-8C18CE7DBC20}" type="pres">
      <dgm:prSet presAssocID="{A60D516A-F9C5-4BD4-BA0C-7D5B7C0687D9}" presName="parentText" presStyleLbl="alignNode1" presStyleIdx="1" presStyleCnt="7">
        <dgm:presLayoutVars>
          <dgm:chMax val="1"/>
          <dgm:bulletEnabled val="1"/>
        </dgm:presLayoutVars>
      </dgm:prSet>
      <dgm:spPr/>
      <dgm:t>
        <a:bodyPr/>
        <a:lstStyle/>
        <a:p>
          <a:endParaRPr lang="sk-SK"/>
        </a:p>
      </dgm:t>
    </dgm:pt>
    <dgm:pt modelId="{C3E7B127-DF2A-4448-B1B6-E4DEC90411F8}" type="pres">
      <dgm:prSet presAssocID="{A60D516A-F9C5-4BD4-BA0C-7D5B7C0687D9}" presName="descendantText" presStyleLbl="alignAcc1" presStyleIdx="1" presStyleCnt="7">
        <dgm:presLayoutVars>
          <dgm:bulletEnabled val="1"/>
        </dgm:presLayoutVars>
      </dgm:prSet>
      <dgm:spPr/>
      <dgm:t>
        <a:bodyPr/>
        <a:lstStyle/>
        <a:p>
          <a:endParaRPr lang="cs-CZ"/>
        </a:p>
      </dgm:t>
    </dgm:pt>
    <dgm:pt modelId="{6B8AB3FE-6525-40CF-A326-EDF7AFB4EDC7}" type="pres">
      <dgm:prSet presAssocID="{FE9C049B-8222-4061-B5A2-EAEFDAFFE188}" presName="sp" presStyleCnt="0"/>
      <dgm:spPr/>
    </dgm:pt>
    <dgm:pt modelId="{C71AA7BC-BBFB-4A4A-B944-24EFFCDB0A41}" type="pres">
      <dgm:prSet presAssocID="{A4F3C3CD-83DA-44D1-A44C-E0748C3928B1}" presName="composite" presStyleCnt="0"/>
      <dgm:spPr/>
    </dgm:pt>
    <dgm:pt modelId="{7DFD5665-3F6A-430D-B0FE-0BB0B7ECE2CF}" type="pres">
      <dgm:prSet presAssocID="{A4F3C3CD-83DA-44D1-A44C-E0748C3928B1}" presName="parentText" presStyleLbl="alignNode1" presStyleIdx="2" presStyleCnt="7">
        <dgm:presLayoutVars>
          <dgm:chMax val="1"/>
          <dgm:bulletEnabled val="1"/>
        </dgm:presLayoutVars>
      </dgm:prSet>
      <dgm:spPr/>
      <dgm:t>
        <a:bodyPr/>
        <a:lstStyle/>
        <a:p>
          <a:endParaRPr lang="cs-CZ"/>
        </a:p>
      </dgm:t>
    </dgm:pt>
    <dgm:pt modelId="{D871139D-A954-404C-9F26-18E153B057C5}" type="pres">
      <dgm:prSet presAssocID="{A4F3C3CD-83DA-44D1-A44C-E0748C3928B1}" presName="descendantText" presStyleLbl="alignAcc1" presStyleIdx="2" presStyleCnt="7">
        <dgm:presLayoutVars>
          <dgm:bulletEnabled val="1"/>
        </dgm:presLayoutVars>
      </dgm:prSet>
      <dgm:spPr/>
      <dgm:t>
        <a:bodyPr/>
        <a:lstStyle/>
        <a:p>
          <a:endParaRPr lang="cs-CZ"/>
        </a:p>
      </dgm:t>
    </dgm:pt>
    <dgm:pt modelId="{C86DFD80-37EC-4353-9535-256AAC31E6D4}" type="pres">
      <dgm:prSet presAssocID="{7E90FC9B-E1B4-4D42-BE49-6F136275BD59}" presName="sp" presStyleCnt="0"/>
      <dgm:spPr/>
    </dgm:pt>
    <dgm:pt modelId="{D9143B2C-41B4-42B5-9F6D-54CA8DB7B06F}" type="pres">
      <dgm:prSet presAssocID="{0790A71E-1E9F-4272-8B65-6270DB781053}" presName="composite" presStyleCnt="0"/>
      <dgm:spPr/>
    </dgm:pt>
    <dgm:pt modelId="{11D7F68D-C9D0-44F8-AE70-70F099ADEF36}" type="pres">
      <dgm:prSet presAssocID="{0790A71E-1E9F-4272-8B65-6270DB781053}" presName="parentText" presStyleLbl="alignNode1" presStyleIdx="3" presStyleCnt="7">
        <dgm:presLayoutVars>
          <dgm:chMax val="1"/>
          <dgm:bulletEnabled val="1"/>
        </dgm:presLayoutVars>
      </dgm:prSet>
      <dgm:spPr/>
      <dgm:t>
        <a:bodyPr/>
        <a:lstStyle/>
        <a:p>
          <a:endParaRPr lang="cs-CZ"/>
        </a:p>
      </dgm:t>
    </dgm:pt>
    <dgm:pt modelId="{674AC389-F122-45F2-A844-86E80AE5DE5B}" type="pres">
      <dgm:prSet presAssocID="{0790A71E-1E9F-4272-8B65-6270DB781053}" presName="descendantText" presStyleLbl="alignAcc1" presStyleIdx="3" presStyleCnt="7">
        <dgm:presLayoutVars>
          <dgm:bulletEnabled val="1"/>
        </dgm:presLayoutVars>
      </dgm:prSet>
      <dgm:spPr/>
      <dgm:t>
        <a:bodyPr/>
        <a:lstStyle/>
        <a:p>
          <a:endParaRPr lang="cs-CZ"/>
        </a:p>
      </dgm:t>
    </dgm:pt>
    <dgm:pt modelId="{F2CEC60C-FC21-495C-9339-6DC4F0943BAD}" type="pres">
      <dgm:prSet presAssocID="{8B796438-AAB5-41E0-8A0C-90E16AA8AAD0}" presName="sp" presStyleCnt="0"/>
      <dgm:spPr/>
    </dgm:pt>
    <dgm:pt modelId="{30E45780-A88C-41E6-9C98-E089BCFFF319}" type="pres">
      <dgm:prSet presAssocID="{39B68CE0-7EB4-4E64-A4D7-CEB1ED49CFFD}" presName="composite" presStyleCnt="0"/>
      <dgm:spPr/>
    </dgm:pt>
    <dgm:pt modelId="{E010D2F3-DFAE-4C0D-8659-4242F0C106EF}" type="pres">
      <dgm:prSet presAssocID="{39B68CE0-7EB4-4E64-A4D7-CEB1ED49CFFD}" presName="parentText" presStyleLbl="alignNode1" presStyleIdx="4" presStyleCnt="7">
        <dgm:presLayoutVars>
          <dgm:chMax val="1"/>
          <dgm:bulletEnabled val="1"/>
        </dgm:presLayoutVars>
      </dgm:prSet>
      <dgm:spPr/>
      <dgm:t>
        <a:bodyPr/>
        <a:lstStyle/>
        <a:p>
          <a:endParaRPr lang="cs-CZ"/>
        </a:p>
      </dgm:t>
    </dgm:pt>
    <dgm:pt modelId="{973DD3AB-984D-496A-8B1B-F20052ABDFC9}" type="pres">
      <dgm:prSet presAssocID="{39B68CE0-7EB4-4E64-A4D7-CEB1ED49CFFD}" presName="descendantText" presStyleLbl="alignAcc1" presStyleIdx="4" presStyleCnt="7">
        <dgm:presLayoutVars>
          <dgm:bulletEnabled val="1"/>
        </dgm:presLayoutVars>
      </dgm:prSet>
      <dgm:spPr/>
      <dgm:t>
        <a:bodyPr/>
        <a:lstStyle/>
        <a:p>
          <a:endParaRPr lang="cs-CZ"/>
        </a:p>
      </dgm:t>
    </dgm:pt>
    <dgm:pt modelId="{AD6990BE-BD97-4AF3-9234-4180A20685E3}" type="pres">
      <dgm:prSet presAssocID="{3490DF0B-17F7-4175-80B0-1D1DAA364E89}" presName="sp" presStyleCnt="0"/>
      <dgm:spPr/>
    </dgm:pt>
    <dgm:pt modelId="{8038531B-A456-477A-8FB9-9E04FD9BB333}" type="pres">
      <dgm:prSet presAssocID="{A25EDC2D-A869-4677-8337-2AFCD4B53F98}" presName="composite" presStyleCnt="0"/>
      <dgm:spPr/>
    </dgm:pt>
    <dgm:pt modelId="{7794005C-E247-41EF-BA43-B11FCE288143}" type="pres">
      <dgm:prSet presAssocID="{A25EDC2D-A869-4677-8337-2AFCD4B53F98}" presName="parentText" presStyleLbl="alignNode1" presStyleIdx="5" presStyleCnt="7">
        <dgm:presLayoutVars>
          <dgm:chMax val="1"/>
          <dgm:bulletEnabled val="1"/>
        </dgm:presLayoutVars>
      </dgm:prSet>
      <dgm:spPr/>
      <dgm:t>
        <a:bodyPr/>
        <a:lstStyle/>
        <a:p>
          <a:endParaRPr lang="cs-CZ"/>
        </a:p>
      </dgm:t>
    </dgm:pt>
    <dgm:pt modelId="{4F729ADC-2253-40A1-8949-7BDE4F779637}" type="pres">
      <dgm:prSet presAssocID="{A25EDC2D-A869-4677-8337-2AFCD4B53F98}" presName="descendantText" presStyleLbl="alignAcc1" presStyleIdx="5" presStyleCnt="7">
        <dgm:presLayoutVars>
          <dgm:bulletEnabled val="1"/>
        </dgm:presLayoutVars>
      </dgm:prSet>
      <dgm:spPr/>
      <dgm:t>
        <a:bodyPr/>
        <a:lstStyle/>
        <a:p>
          <a:endParaRPr lang="cs-CZ"/>
        </a:p>
      </dgm:t>
    </dgm:pt>
    <dgm:pt modelId="{2C060F7D-3B82-4F22-AE8A-349B480C5A4B}" type="pres">
      <dgm:prSet presAssocID="{A31AA671-D38A-412D-AE4D-0D7A9435EAA7}" presName="sp" presStyleCnt="0"/>
      <dgm:spPr/>
    </dgm:pt>
    <dgm:pt modelId="{D723B81E-5DFF-4DBD-9FF0-1F2BF921D562}" type="pres">
      <dgm:prSet presAssocID="{113D8F92-6903-46A5-B1E2-111CFCCD2E53}" presName="composite" presStyleCnt="0"/>
      <dgm:spPr/>
    </dgm:pt>
    <dgm:pt modelId="{C498D430-0A45-4E6B-B520-F53C3BB3085A}" type="pres">
      <dgm:prSet presAssocID="{113D8F92-6903-46A5-B1E2-111CFCCD2E53}" presName="parentText" presStyleLbl="alignNode1" presStyleIdx="6" presStyleCnt="7">
        <dgm:presLayoutVars>
          <dgm:chMax val="1"/>
          <dgm:bulletEnabled val="1"/>
        </dgm:presLayoutVars>
      </dgm:prSet>
      <dgm:spPr/>
      <dgm:t>
        <a:bodyPr/>
        <a:lstStyle/>
        <a:p>
          <a:endParaRPr lang="cs-CZ"/>
        </a:p>
      </dgm:t>
    </dgm:pt>
    <dgm:pt modelId="{E4D874EB-D967-4274-8309-3B670887FEB9}" type="pres">
      <dgm:prSet presAssocID="{113D8F92-6903-46A5-B1E2-111CFCCD2E53}" presName="descendantText" presStyleLbl="alignAcc1" presStyleIdx="6" presStyleCnt="7">
        <dgm:presLayoutVars>
          <dgm:bulletEnabled val="1"/>
        </dgm:presLayoutVars>
      </dgm:prSet>
      <dgm:spPr/>
      <dgm:t>
        <a:bodyPr/>
        <a:lstStyle/>
        <a:p>
          <a:endParaRPr lang="cs-CZ"/>
        </a:p>
      </dgm:t>
    </dgm:pt>
  </dgm:ptLst>
  <dgm:cxnLst>
    <dgm:cxn modelId="{3A593461-443C-4EFB-87AA-2B2FF3DB8982}" type="presOf" srcId="{0790A71E-1E9F-4272-8B65-6270DB781053}" destId="{11D7F68D-C9D0-44F8-AE70-70F099ADEF36}" srcOrd="0" destOrd="0" presId="urn:microsoft.com/office/officeart/2005/8/layout/chevron2"/>
    <dgm:cxn modelId="{A793C009-AE17-43B1-B759-C384B79D6D0C}" srcId="{297A9339-DDA2-4152-88AB-FC8926A57893}" destId="{E73EA9EA-7F11-4097-8599-7FABD2541D70}" srcOrd="0" destOrd="0" parTransId="{2619956B-DF58-47CF-A0AF-63122F69BB88}" sibTransId="{812D5371-4A83-462D-8063-86C6329C8C94}"/>
    <dgm:cxn modelId="{0BC3E3EE-2F54-4475-8F27-8319D75444A9}" type="presOf" srcId="{A4F3C3CD-83DA-44D1-A44C-E0748C3928B1}" destId="{7DFD5665-3F6A-430D-B0FE-0BB0B7ECE2CF}" srcOrd="0" destOrd="0" presId="urn:microsoft.com/office/officeart/2005/8/layout/chevron2"/>
    <dgm:cxn modelId="{4215F586-F37A-4FE6-AC31-4202382F4594}" type="presOf" srcId="{04BE5DAE-3C4A-4EF9-BDC0-C7A149FD54D1}" destId="{674AC389-F122-45F2-A844-86E80AE5DE5B}" srcOrd="0" destOrd="0" presId="urn:microsoft.com/office/officeart/2005/8/layout/chevron2"/>
    <dgm:cxn modelId="{8782AAF5-1A5F-4E45-B06A-3867DC45A208}" srcId="{297A9339-DDA2-4152-88AB-FC8926A57893}" destId="{0790A71E-1E9F-4272-8B65-6270DB781053}" srcOrd="3" destOrd="0" parTransId="{D9B9D650-22F3-40FB-A6B9-0ABCEEAFDECD}" sibTransId="{8B796438-AAB5-41E0-8A0C-90E16AA8AAD0}"/>
    <dgm:cxn modelId="{61872582-585B-4BD9-BD0D-C0E1E7089227}" srcId="{A60D516A-F9C5-4BD4-BA0C-7D5B7C0687D9}" destId="{BB81E59C-0751-4B0E-A7EA-450624E39C7B}" srcOrd="0" destOrd="0" parTransId="{793D85D1-761B-4232-9624-4263806B10B3}" sibTransId="{D2D83ED8-7DEA-4102-9E0F-AF04B2613EC5}"/>
    <dgm:cxn modelId="{43B1C2B1-5D1B-4D78-8258-3B69FDAF7DE4}" type="presOf" srcId="{113D8F92-6903-46A5-B1E2-111CFCCD2E53}" destId="{C498D430-0A45-4E6B-B520-F53C3BB3085A}" srcOrd="0" destOrd="0" presId="urn:microsoft.com/office/officeart/2005/8/layout/chevron2"/>
    <dgm:cxn modelId="{2471BC0B-410A-4C63-ADB2-4956D9C141F3}" srcId="{297A9339-DDA2-4152-88AB-FC8926A57893}" destId="{113D8F92-6903-46A5-B1E2-111CFCCD2E53}" srcOrd="6" destOrd="0" parTransId="{CDE40C35-41BB-45D5-AAB2-D5E73FA0DD93}" sibTransId="{74B37D6B-FB9B-4436-BCBE-B478CAFE75DB}"/>
    <dgm:cxn modelId="{3BE9FD00-1F5D-4FD2-8FB1-2160E831058E}" type="presOf" srcId="{99D6C965-1C6A-4A18-AE6A-C59D7051530B}" destId="{D871139D-A954-404C-9F26-18E153B057C5}" srcOrd="0" destOrd="0" presId="urn:microsoft.com/office/officeart/2005/8/layout/chevron2"/>
    <dgm:cxn modelId="{6DBEEF68-3685-4B33-B897-D27D66045AC8}" type="presOf" srcId="{E73EA9EA-7F11-4097-8599-7FABD2541D70}" destId="{BFBEF4A9-8500-4B3D-90F3-C73CE94346B1}" srcOrd="0" destOrd="0" presId="urn:microsoft.com/office/officeart/2005/8/layout/chevron2"/>
    <dgm:cxn modelId="{A4BAD9DD-749E-424A-922F-E54AB491A54A}" srcId="{0790A71E-1E9F-4272-8B65-6270DB781053}" destId="{04BE5DAE-3C4A-4EF9-BDC0-C7A149FD54D1}" srcOrd="0" destOrd="0" parTransId="{44A8540A-9B3B-436F-BAA0-A39FBE765006}" sibTransId="{D48486FD-968B-4EDA-B83A-3C86C0220980}"/>
    <dgm:cxn modelId="{EEA6754F-B3B9-40BE-BA0A-B002889F8036}" type="presOf" srcId="{297A9339-DDA2-4152-88AB-FC8926A57893}" destId="{07D140DD-BDCE-4C5E-BD39-0C7D4480B019}" srcOrd="0" destOrd="0" presId="urn:microsoft.com/office/officeart/2005/8/layout/chevron2"/>
    <dgm:cxn modelId="{C6FB840A-C10C-440A-AC08-8C06682D9E08}" srcId="{E73EA9EA-7F11-4097-8599-7FABD2541D70}" destId="{FEC99BBA-1219-4D24-93E6-050F7BF6065D}" srcOrd="0" destOrd="0" parTransId="{403B3067-44B4-47A1-A608-B60446E63B47}" sibTransId="{5D5DB23C-323B-451D-80B8-02842CBA8EA3}"/>
    <dgm:cxn modelId="{4C9A0D46-F8DB-4351-B8FF-0FD7EBBB3B9B}" srcId="{113D8F92-6903-46A5-B1E2-111CFCCD2E53}" destId="{4A91BA29-BA38-4CA1-86F3-4799D52BE375}" srcOrd="0" destOrd="0" parTransId="{A00F5E2C-6ED4-4067-AE02-E7F612653F76}" sibTransId="{4263D0FE-4BCC-4FF4-9B8C-FB7A11A3F0E8}"/>
    <dgm:cxn modelId="{FBFA59D4-A1ED-4F80-8FB5-04E998F9A464}" srcId="{A4F3C3CD-83DA-44D1-A44C-E0748C3928B1}" destId="{99D6C965-1C6A-4A18-AE6A-C59D7051530B}" srcOrd="0" destOrd="0" parTransId="{A705FE02-BEEA-4166-BC36-CEAB715FBE67}" sibTransId="{378B8400-46C7-460D-93E2-AB9D2B9BB9AE}"/>
    <dgm:cxn modelId="{04B76989-FC55-40C3-9EC1-4FE15F8D11E0}" srcId="{297A9339-DDA2-4152-88AB-FC8926A57893}" destId="{A25EDC2D-A869-4677-8337-2AFCD4B53F98}" srcOrd="5" destOrd="0" parTransId="{00EA8287-2F29-40C6-88E1-6ABE81FFC688}" sibTransId="{A31AA671-D38A-412D-AE4D-0D7A9435EAA7}"/>
    <dgm:cxn modelId="{6B4588C9-67E2-4C64-AC58-9543A6F9D14A}" type="presOf" srcId="{566C63A8-5C22-43DD-BA42-C74942194A6D}" destId="{973DD3AB-984D-496A-8B1B-F20052ABDFC9}" srcOrd="0" destOrd="0" presId="urn:microsoft.com/office/officeart/2005/8/layout/chevron2"/>
    <dgm:cxn modelId="{BB8BAEFB-0B45-4175-B165-29747A69D685}" srcId="{297A9339-DDA2-4152-88AB-FC8926A57893}" destId="{39B68CE0-7EB4-4E64-A4D7-CEB1ED49CFFD}" srcOrd="4" destOrd="0" parTransId="{7DE96D95-2CA3-4EE5-A3BE-A4EABAB1B467}" sibTransId="{3490DF0B-17F7-4175-80B0-1D1DAA364E89}"/>
    <dgm:cxn modelId="{67032397-616A-4A40-97A0-45CA74E9EB07}" type="presOf" srcId="{FEC99BBA-1219-4D24-93E6-050F7BF6065D}" destId="{5EAC0DB0-CE12-4505-9111-B98F101B2B97}" srcOrd="0" destOrd="0" presId="urn:microsoft.com/office/officeart/2005/8/layout/chevron2"/>
    <dgm:cxn modelId="{A1210F72-EF82-406B-83C6-36094C45AA17}" type="presOf" srcId="{A60D516A-F9C5-4BD4-BA0C-7D5B7C0687D9}" destId="{5A755A35-2942-4442-B121-8C18CE7DBC20}" srcOrd="0" destOrd="0" presId="urn:microsoft.com/office/officeart/2005/8/layout/chevron2"/>
    <dgm:cxn modelId="{CA37DD1F-8AB8-46BA-A327-6BC6166C5F14}" srcId="{39B68CE0-7EB4-4E64-A4D7-CEB1ED49CFFD}" destId="{566C63A8-5C22-43DD-BA42-C74942194A6D}" srcOrd="0" destOrd="0" parTransId="{3FABC4A7-8F6C-4334-809D-ADEF44BF2087}" sibTransId="{11BAFD8A-17E8-441F-969F-B81EA3279FB2}"/>
    <dgm:cxn modelId="{8718DAA3-BEED-4097-B3D0-0543B0555E8F}" type="presOf" srcId="{39B68CE0-7EB4-4E64-A4D7-CEB1ED49CFFD}" destId="{E010D2F3-DFAE-4C0D-8659-4242F0C106EF}" srcOrd="0" destOrd="0" presId="urn:microsoft.com/office/officeart/2005/8/layout/chevron2"/>
    <dgm:cxn modelId="{AF04617D-E6C1-4A38-8615-B0322BD31552}" srcId="{297A9339-DDA2-4152-88AB-FC8926A57893}" destId="{A60D516A-F9C5-4BD4-BA0C-7D5B7C0687D9}" srcOrd="1" destOrd="0" parTransId="{7580FEF9-9AEF-4DE7-9973-B73E89F3EC63}" sibTransId="{FE9C049B-8222-4061-B5A2-EAEFDAFFE188}"/>
    <dgm:cxn modelId="{ADAC455A-1D56-4313-B303-D12B51F364B8}" type="presOf" srcId="{4A91BA29-BA38-4CA1-86F3-4799D52BE375}" destId="{E4D874EB-D967-4274-8309-3B670887FEB9}" srcOrd="0" destOrd="0" presId="urn:microsoft.com/office/officeart/2005/8/layout/chevron2"/>
    <dgm:cxn modelId="{45EF2D00-A12D-478F-8069-CF7A290A6D8C}" srcId="{A25EDC2D-A869-4677-8337-2AFCD4B53F98}" destId="{70F07009-236A-4383-9451-494CBA5BFC4C}" srcOrd="0" destOrd="0" parTransId="{2EDAAC92-A5E6-4D51-B1A0-78CCFE138B0D}" sibTransId="{EFCEC825-7832-4CB1-A2D9-FCC8108CDE54}"/>
    <dgm:cxn modelId="{623EB684-9E50-45A5-AB40-DDCC87FADF9F}" type="presOf" srcId="{A25EDC2D-A869-4677-8337-2AFCD4B53F98}" destId="{7794005C-E247-41EF-BA43-B11FCE288143}" srcOrd="0" destOrd="0" presId="urn:microsoft.com/office/officeart/2005/8/layout/chevron2"/>
    <dgm:cxn modelId="{35376A8A-105F-4A22-AA56-8485463DD7A9}" srcId="{297A9339-DDA2-4152-88AB-FC8926A57893}" destId="{A4F3C3CD-83DA-44D1-A44C-E0748C3928B1}" srcOrd="2" destOrd="0" parTransId="{8AE2DBF8-B43A-4AAB-9C67-D2D60E5D023E}" sibTransId="{7E90FC9B-E1B4-4D42-BE49-6F136275BD59}"/>
    <dgm:cxn modelId="{CB8EBD24-7F60-4BBC-A6B4-C62463CF1517}" type="presOf" srcId="{70F07009-236A-4383-9451-494CBA5BFC4C}" destId="{4F729ADC-2253-40A1-8949-7BDE4F779637}" srcOrd="0" destOrd="0" presId="urn:microsoft.com/office/officeart/2005/8/layout/chevron2"/>
    <dgm:cxn modelId="{D90DA010-271B-42EC-894F-DAB3B1FA64F6}" type="presOf" srcId="{BB81E59C-0751-4B0E-A7EA-450624E39C7B}" destId="{C3E7B127-DF2A-4448-B1B6-E4DEC90411F8}" srcOrd="0" destOrd="0" presId="urn:microsoft.com/office/officeart/2005/8/layout/chevron2"/>
    <dgm:cxn modelId="{9205F7C2-9EF4-495D-B668-EF5C988681A7}" type="presParOf" srcId="{07D140DD-BDCE-4C5E-BD39-0C7D4480B019}" destId="{7767F2AF-C96D-4765-A303-DB07D453E9E7}" srcOrd="0" destOrd="0" presId="urn:microsoft.com/office/officeart/2005/8/layout/chevron2"/>
    <dgm:cxn modelId="{F89881DA-F96B-4215-A22D-C13E7758D899}" type="presParOf" srcId="{7767F2AF-C96D-4765-A303-DB07D453E9E7}" destId="{BFBEF4A9-8500-4B3D-90F3-C73CE94346B1}" srcOrd="0" destOrd="0" presId="urn:microsoft.com/office/officeart/2005/8/layout/chevron2"/>
    <dgm:cxn modelId="{36DA982C-9FA2-40E4-83AD-23E05A85AC4B}" type="presParOf" srcId="{7767F2AF-C96D-4765-A303-DB07D453E9E7}" destId="{5EAC0DB0-CE12-4505-9111-B98F101B2B97}" srcOrd="1" destOrd="0" presId="urn:microsoft.com/office/officeart/2005/8/layout/chevron2"/>
    <dgm:cxn modelId="{00EFCE60-AA69-4393-92B8-167E4DC33E5F}" type="presParOf" srcId="{07D140DD-BDCE-4C5E-BD39-0C7D4480B019}" destId="{231FBB21-F90D-466E-A1A4-A8D3D46761A8}" srcOrd="1" destOrd="0" presId="urn:microsoft.com/office/officeart/2005/8/layout/chevron2"/>
    <dgm:cxn modelId="{4105A019-8C48-4FE7-8DAA-F86655C67E04}" type="presParOf" srcId="{07D140DD-BDCE-4C5E-BD39-0C7D4480B019}" destId="{FB712608-B88F-4DAE-83C2-872CB1248B64}" srcOrd="2" destOrd="0" presId="urn:microsoft.com/office/officeart/2005/8/layout/chevron2"/>
    <dgm:cxn modelId="{4D9C60DC-3A51-4D1A-9673-BF173D8A417A}" type="presParOf" srcId="{FB712608-B88F-4DAE-83C2-872CB1248B64}" destId="{5A755A35-2942-4442-B121-8C18CE7DBC20}" srcOrd="0" destOrd="0" presId="urn:microsoft.com/office/officeart/2005/8/layout/chevron2"/>
    <dgm:cxn modelId="{B4BA4EC1-6776-4E3E-8F21-23760B032CE1}" type="presParOf" srcId="{FB712608-B88F-4DAE-83C2-872CB1248B64}" destId="{C3E7B127-DF2A-4448-B1B6-E4DEC90411F8}" srcOrd="1" destOrd="0" presId="urn:microsoft.com/office/officeart/2005/8/layout/chevron2"/>
    <dgm:cxn modelId="{E488A34F-FD27-4777-AB8E-441CA33FE4C7}" type="presParOf" srcId="{07D140DD-BDCE-4C5E-BD39-0C7D4480B019}" destId="{6B8AB3FE-6525-40CF-A326-EDF7AFB4EDC7}" srcOrd="3" destOrd="0" presId="urn:microsoft.com/office/officeart/2005/8/layout/chevron2"/>
    <dgm:cxn modelId="{64E3C2CA-DDBA-4FA8-AA3A-941AFE7EBDAB}" type="presParOf" srcId="{07D140DD-BDCE-4C5E-BD39-0C7D4480B019}" destId="{C71AA7BC-BBFB-4A4A-B944-24EFFCDB0A41}" srcOrd="4" destOrd="0" presId="urn:microsoft.com/office/officeart/2005/8/layout/chevron2"/>
    <dgm:cxn modelId="{45BCA835-51B1-45DB-A3C7-98B1AA762159}" type="presParOf" srcId="{C71AA7BC-BBFB-4A4A-B944-24EFFCDB0A41}" destId="{7DFD5665-3F6A-430D-B0FE-0BB0B7ECE2CF}" srcOrd="0" destOrd="0" presId="urn:microsoft.com/office/officeart/2005/8/layout/chevron2"/>
    <dgm:cxn modelId="{5587F859-4CFE-464E-9608-8EB858DF149B}" type="presParOf" srcId="{C71AA7BC-BBFB-4A4A-B944-24EFFCDB0A41}" destId="{D871139D-A954-404C-9F26-18E153B057C5}" srcOrd="1" destOrd="0" presId="urn:microsoft.com/office/officeart/2005/8/layout/chevron2"/>
    <dgm:cxn modelId="{7AC74A4B-EDD4-46A2-B654-9B1DCECA3888}" type="presParOf" srcId="{07D140DD-BDCE-4C5E-BD39-0C7D4480B019}" destId="{C86DFD80-37EC-4353-9535-256AAC31E6D4}" srcOrd="5" destOrd="0" presId="urn:microsoft.com/office/officeart/2005/8/layout/chevron2"/>
    <dgm:cxn modelId="{2C24C4F1-0B07-4F6E-985C-1C9CDC46E308}" type="presParOf" srcId="{07D140DD-BDCE-4C5E-BD39-0C7D4480B019}" destId="{D9143B2C-41B4-42B5-9F6D-54CA8DB7B06F}" srcOrd="6" destOrd="0" presId="urn:microsoft.com/office/officeart/2005/8/layout/chevron2"/>
    <dgm:cxn modelId="{6D620E65-F6DD-43CA-BA7B-1FA8F734E885}" type="presParOf" srcId="{D9143B2C-41B4-42B5-9F6D-54CA8DB7B06F}" destId="{11D7F68D-C9D0-44F8-AE70-70F099ADEF36}" srcOrd="0" destOrd="0" presId="urn:microsoft.com/office/officeart/2005/8/layout/chevron2"/>
    <dgm:cxn modelId="{5E22A90E-F397-4FA5-8BDD-0A0CBD0C0042}" type="presParOf" srcId="{D9143B2C-41B4-42B5-9F6D-54CA8DB7B06F}" destId="{674AC389-F122-45F2-A844-86E80AE5DE5B}" srcOrd="1" destOrd="0" presId="urn:microsoft.com/office/officeart/2005/8/layout/chevron2"/>
    <dgm:cxn modelId="{74C92A6C-22BA-4283-A459-BB8644F8B00B}" type="presParOf" srcId="{07D140DD-BDCE-4C5E-BD39-0C7D4480B019}" destId="{F2CEC60C-FC21-495C-9339-6DC4F0943BAD}" srcOrd="7" destOrd="0" presId="urn:microsoft.com/office/officeart/2005/8/layout/chevron2"/>
    <dgm:cxn modelId="{D1CAB552-A7C7-4BE5-95E7-A579851FFFB2}" type="presParOf" srcId="{07D140DD-BDCE-4C5E-BD39-0C7D4480B019}" destId="{30E45780-A88C-41E6-9C98-E089BCFFF319}" srcOrd="8" destOrd="0" presId="urn:microsoft.com/office/officeart/2005/8/layout/chevron2"/>
    <dgm:cxn modelId="{1931097C-25F8-49FF-B395-320E1C17FD01}" type="presParOf" srcId="{30E45780-A88C-41E6-9C98-E089BCFFF319}" destId="{E010D2F3-DFAE-4C0D-8659-4242F0C106EF}" srcOrd="0" destOrd="0" presId="urn:microsoft.com/office/officeart/2005/8/layout/chevron2"/>
    <dgm:cxn modelId="{270AC9B8-EC9A-4750-916B-224AE875DE78}" type="presParOf" srcId="{30E45780-A88C-41E6-9C98-E089BCFFF319}" destId="{973DD3AB-984D-496A-8B1B-F20052ABDFC9}" srcOrd="1" destOrd="0" presId="urn:microsoft.com/office/officeart/2005/8/layout/chevron2"/>
    <dgm:cxn modelId="{461CF2AA-6947-40B8-9C4A-515DE719AAAD}" type="presParOf" srcId="{07D140DD-BDCE-4C5E-BD39-0C7D4480B019}" destId="{AD6990BE-BD97-4AF3-9234-4180A20685E3}" srcOrd="9" destOrd="0" presId="urn:microsoft.com/office/officeart/2005/8/layout/chevron2"/>
    <dgm:cxn modelId="{D10D707C-61CF-410C-A38A-729808511888}" type="presParOf" srcId="{07D140DD-BDCE-4C5E-BD39-0C7D4480B019}" destId="{8038531B-A456-477A-8FB9-9E04FD9BB333}" srcOrd="10" destOrd="0" presId="urn:microsoft.com/office/officeart/2005/8/layout/chevron2"/>
    <dgm:cxn modelId="{44D157F4-0D7A-4833-97C3-CE7AED94478C}" type="presParOf" srcId="{8038531B-A456-477A-8FB9-9E04FD9BB333}" destId="{7794005C-E247-41EF-BA43-B11FCE288143}" srcOrd="0" destOrd="0" presId="urn:microsoft.com/office/officeart/2005/8/layout/chevron2"/>
    <dgm:cxn modelId="{F0246D15-27D5-4E62-9C73-66D2C786A4AC}" type="presParOf" srcId="{8038531B-A456-477A-8FB9-9E04FD9BB333}" destId="{4F729ADC-2253-40A1-8949-7BDE4F779637}" srcOrd="1" destOrd="0" presId="urn:microsoft.com/office/officeart/2005/8/layout/chevron2"/>
    <dgm:cxn modelId="{1DFDA917-6629-4838-9072-D160B01C8208}" type="presParOf" srcId="{07D140DD-BDCE-4C5E-BD39-0C7D4480B019}" destId="{2C060F7D-3B82-4F22-AE8A-349B480C5A4B}" srcOrd="11" destOrd="0" presId="urn:microsoft.com/office/officeart/2005/8/layout/chevron2"/>
    <dgm:cxn modelId="{3C72C812-42E2-4581-B9AE-28C2D2ED7575}" type="presParOf" srcId="{07D140DD-BDCE-4C5E-BD39-0C7D4480B019}" destId="{D723B81E-5DFF-4DBD-9FF0-1F2BF921D562}" srcOrd="12" destOrd="0" presId="urn:microsoft.com/office/officeart/2005/8/layout/chevron2"/>
    <dgm:cxn modelId="{36C48437-AC92-423A-A198-33F2D929EF3C}" type="presParOf" srcId="{D723B81E-5DFF-4DBD-9FF0-1F2BF921D562}" destId="{C498D430-0A45-4E6B-B520-F53C3BB3085A}" srcOrd="0" destOrd="0" presId="urn:microsoft.com/office/officeart/2005/8/layout/chevron2"/>
    <dgm:cxn modelId="{82A8808F-AB5C-41B9-9198-BA7B77C88575}" type="presParOf" srcId="{D723B81E-5DFF-4DBD-9FF0-1F2BF921D562}" destId="{E4D874EB-D967-4274-8309-3B670887FEB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F7FD0A-A256-4089-836F-FEC640CF056D}">
      <dsp:nvSpPr>
        <dsp:cNvPr id="0" name=""/>
        <dsp:cNvSpPr/>
      </dsp:nvSpPr>
      <dsp:spPr>
        <a:xfrm>
          <a:off x="3852772" y="1684654"/>
          <a:ext cx="3484763" cy="901602"/>
        </a:xfrm>
        <a:custGeom>
          <a:avLst/>
          <a:gdLst/>
          <a:ahLst/>
          <a:cxnLst/>
          <a:rect l="0" t="0" r="0" b="0"/>
          <a:pathLst>
            <a:path>
              <a:moveTo>
                <a:pt x="0" y="0"/>
              </a:moveTo>
              <a:lnTo>
                <a:pt x="0" y="715163"/>
              </a:lnTo>
              <a:lnTo>
                <a:pt x="3484763" y="715163"/>
              </a:lnTo>
              <a:lnTo>
                <a:pt x="3484763" y="90160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9D8E70-34C9-45D0-8333-784DFEF8FB7F}">
      <dsp:nvSpPr>
        <dsp:cNvPr id="0" name=""/>
        <dsp:cNvSpPr/>
      </dsp:nvSpPr>
      <dsp:spPr>
        <a:xfrm>
          <a:off x="3852772" y="1684654"/>
          <a:ext cx="1336272" cy="901602"/>
        </a:xfrm>
        <a:custGeom>
          <a:avLst/>
          <a:gdLst/>
          <a:ahLst/>
          <a:cxnLst/>
          <a:rect l="0" t="0" r="0" b="0"/>
          <a:pathLst>
            <a:path>
              <a:moveTo>
                <a:pt x="0" y="0"/>
              </a:moveTo>
              <a:lnTo>
                <a:pt x="0" y="715163"/>
              </a:lnTo>
              <a:lnTo>
                <a:pt x="1336272" y="715163"/>
              </a:lnTo>
              <a:lnTo>
                <a:pt x="1336272" y="90160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617A27-7FB8-4377-B688-3FB4CB41F196}">
      <dsp:nvSpPr>
        <dsp:cNvPr id="0" name=""/>
        <dsp:cNvSpPr/>
      </dsp:nvSpPr>
      <dsp:spPr>
        <a:xfrm>
          <a:off x="3040554" y="1684654"/>
          <a:ext cx="812218" cy="901602"/>
        </a:xfrm>
        <a:custGeom>
          <a:avLst/>
          <a:gdLst/>
          <a:ahLst/>
          <a:cxnLst/>
          <a:rect l="0" t="0" r="0" b="0"/>
          <a:pathLst>
            <a:path>
              <a:moveTo>
                <a:pt x="812218" y="0"/>
              </a:moveTo>
              <a:lnTo>
                <a:pt x="812218" y="715163"/>
              </a:lnTo>
              <a:lnTo>
                <a:pt x="0" y="715163"/>
              </a:lnTo>
              <a:lnTo>
                <a:pt x="0" y="90160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9BDA66-C3CC-4DE9-B313-8128E151AE5F}">
      <dsp:nvSpPr>
        <dsp:cNvPr id="0" name=""/>
        <dsp:cNvSpPr/>
      </dsp:nvSpPr>
      <dsp:spPr>
        <a:xfrm>
          <a:off x="892063" y="1684654"/>
          <a:ext cx="2960709" cy="901602"/>
        </a:xfrm>
        <a:custGeom>
          <a:avLst/>
          <a:gdLst/>
          <a:ahLst/>
          <a:cxnLst/>
          <a:rect l="0" t="0" r="0" b="0"/>
          <a:pathLst>
            <a:path>
              <a:moveTo>
                <a:pt x="2960709" y="0"/>
              </a:moveTo>
              <a:lnTo>
                <a:pt x="2960709" y="715163"/>
              </a:lnTo>
              <a:lnTo>
                <a:pt x="0" y="715163"/>
              </a:lnTo>
              <a:lnTo>
                <a:pt x="0" y="90160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5A7620-6D9F-4DBD-BC59-1D4BF427FF2F}">
      <dsp:nvSpPr>
        <dsp:cNvPr id="0" name=""/>
        <dsp:cNvSpPr/>
      </dsp:nvSpPr>
      <dsp:spPr>
        <a:xfrm>
          <a:off x="2400286" y="322324"/>
          <a:ext cx="2904973" cy="1362329"/>
        </a:xfrm>
        <a:prstGeom prst="rect">
          <a:avLst/>
        </a:prstGeom>
        <a:blipFill>
          <a:blip xmlns:r="http://schemas.openxmlformats.org/officeDocument/2006/relationships" r:embed="rId1">
            <a:duotone>
              <a:schemeClr val="accent2">
                <a:shade val="22000"/>
                <a:satMod val="160000"/>
              </a:schemeClr>
              <a:schemeClr val="accent2">
                <a:shade val="45000"/>
                <a:satMod val="100000"/>
              </a:schemeClr>
            </a:duotone>
          </a:blip>
          <a:tile tx="0" ty="0" sx="65000" sy="65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cs-CZ" sz="3200" kern="1200" dirty="0" smtClean="0"/>
            <a:t>UDRP</a:t>
          </a:r>
          <a:r>
            <a:rPr lang="en-US" sz="3200" kern="1200" dirty="0" smtClean="0"/>
            <a:t> = RULES + POLICY</a:t>
          </a:r>
          <a:endParaRPr lang="sk-SK" sz="3200" kern="1200" dirty="0"/>
        </a:p>
      </dsp:txBody>
      <dsp:txXfrm>
        <a:off x="2400286" y="322324"/>
        <a:ext cx="2904973" cy="1362329"/>
      </dsp:txXfrm>
    </dsp:sp>
    <dsp:sp modelId="{6D4B2BF1-1B72-49AB-AD9B-99088CE9BE02}">
      <dsp:nvSpPr>
        <dsp:cNvPr id="0" name=""/>
        <dsp:cNvSpPr/>
      </dsp:nvSpPr>
      <dsp:spPr>
        <a:xfrm>
          <a:off x="4256" y="2586257"/>
          <a:ext cx="1775612" cy="887806"/>
        </a:xfrm>
        <a:prstGeom prst="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cs-CZ" sz="2100" b="1" kern="1200" dirty="0" smtClean="0"/>
            <a:t>WIPO</a:t>
          </a:r>
          <a:r>
            <a:rPr lang="cs-CZ" sz="2100" kern="1200" dirty="0" smtClean="0"/>
            <a:t> </a:t>
          </a:r>
          <a:r>
            <a:rPr lang="cs-CZ" sz="2100" kern="1200" dirty="0" err="1" smtClean="0"/>
            <a:t>Supplemental</a:t>
          </a:r>
          <a:r>
            <a:rPr lang="cs-CZ" sz="2100" kern="1200" dirty="0" smtClean="0"/>
            <a:t> </a:t>
          </a:r>
          <a:r>
            <a:rPr lang="cs-CZ" sz="2100" kern="1200" dirty="0" err="1" smtClean="0"/>
            <a:t>Rules</a:t>
          </a:r>
          <a:endParaRPr lang="sk-SK" sz="2100" kern="1200" dirty="0"/>
        </a:p>
      </dsp:txBody>
      <dsp:txXfrm>
        <a:off x="4256" y="2586257"/>
        <a:ext cx="1775612" cy="887806"/>
      </dsp:txXfrm>
    </dsp:sp>
    <dsp:sp modelId="{7839AF1D-05D5-424D-A6E4-4F3A7B540DFF}">
      <dsp:nvSpPr>
        <dsp:cNvPr id="0" name=""/>
        <dsp:cNvSpPr/>
      </dsp:nvSpPr>
      <dsp:spPr>
        <a:xfrm>
          <a:off x="2152748" y="2586257"/>
          <a:ext cx="1775612" cy="887806"/>
        </a:xfrm>
        <a:prstGeom prst="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cs-CZ" sz="2100" b="1" kern="1200" dirty="0" smtClean="0"/>
            <a:t>NAF</a:t>
          </a:r>
          <a:r>
            <a:rPr lang="cs-CZ" sz="2100" kern="1200" dirty="0" smtClean="0"/>
            <a:t> </a:t>
          </a:r>
          <a:r>
            <a:rPr lang="cs-CZ" sz="2100" kern="1200" dirty="0" err="1" smtClean="0"/>
            <a:t>Supplemental</a:t>
          </a:r>
          <a:r>
            <a:rPr lang="cs-CZ" sz="2100" kern="1200" dirty="0" smtClean="0"/>
            <a:t> </a:t>
          </a:r>
          <a:r>
            <a:rPr lang="cs-CZ" sz="2100" kern="1200" dirty="0" err="1" smtClean="0"/>
            <a:t>Rules</a:t>
          </a:r>
          <a:endParaRPr lang="sk-SK" sz="2100" kern="1200" dirty="0"/>
        </a:p>
      </dsp:txBody>
      <dsp:txXfrm>
        <a:off x="2152748" y="2586257"/>
        <a:ext cx="1775612" cy="887806"/>
      </dsp:txXfrm>
    </dsp:sp>
    <dsp:sp modelId="{731FE440-2BDD-4D57-BD3D-BC262DF65722}">
      <dsp:nvSpPr>
        <dsp:cNvPr id="0" name=""/>
        <dsp:cNvSpPr/>
      </dsp:nvSpPr>
      <dsp:spPr>
        <a:xfrm>
          <a:off x="4301239" y="2586257"/>
          <a:ext cx="1775612" cy="887806"/>
        </a:xfrm>
        <a:prstGeom prst="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cs-CZ" sz="2100" b="1" kern="1200" dirty="0" smtClean="0"/>
            <a:t>ANDRAC</a:t>
          </a:r>
          <a:r>
            <a:rPr lang="cs-CZ" sz="2100" kern="1200" dirty="0" smtClean="0"/>
            <a:t> </a:t>
          </a:r>
          <a:r>
            <a:rPr lang="cs-CZ" sz="2100" kern="1200" dirty="0" err="1" smtClean="0"/>
            <a:t>Supplemental</a:t>
          </a:r>
          <a:r>
            <a:rPr lang="cs-CZ" sz="2100" kern="1200" dirty="0" smtClean="0"/>
            <a:t> </a:t>
          </a:r>
          <a:r>
            <a:rPr lang="cs-CZ" sz="2100" kern="1200" dirty="0" err="1" smtClean="0"/>
            <a:t>Rules</a:t>
          </a:r>
          <a:endParaRPr lang="sk-SK" sz="2100" kern="1200" dirty="0"/>
        </a:p>
      </dsp:txBody>
      <dsp:txXfrm>
        <a:off x="4301239" y="2586257"/>
        <a:ext cx="1775612" cy="887806"/>
      </dsp:txXfrm>
    </dsp:sp>
    <dsp:sp modelId="{F5864731-BDA3-4F13-B4DD-07CEAA614064}">
      <dsp:nvSpPr>
        <dsp:cNvPr id="0" name=""/>
        <dsp:cNvSpPr/>
      </dsp:nvSpPr>
      <dsp:spPr>
        <a:xfrm>
          <a:off x="6449730" y="2586257"/>
          <a:ext cx="1775612" cy="887806"/>
        </a:xfrm>
        <a:prstGeom prst="rect">
          <a:avLst/>
        </a:prstGeom>
        <a:blipFill>
          <a:blip xmlns:r="http://schemas.openxmlformats.org/officeDocument/2006/relationships" r:embed="rId1">
            <a:duotone>
              <a:schemeClr val="accent2">
                <a:tint val="30000"/>
                <a:satMod val="300000"/>
              </a:schemeClr>
              <a:schemeClr val="accent2">
                <a:tint val="40000"/>
                <a:satMod val="200000"/>
              </a:schemeClr>
            </a:duotone>
          </a:blip>
          <a:tile tx="0" ty="0" sx="70000" sy="70000" flip="none" algn="ctr"/>
        </a:blipFill>
        <a:ln w="9525" cap="flat" cmpd="sng" algn="ctr">
          <a:solidFill>
            <a:schemeClr val="accent2">
              <a:shade val="60000"/>
              <a:satMod val="110000"/>
            </a:schemeClr>
          </a:solidFill>
          <a:prstDash val="solid"/>
        </a:ln>
        <a:effectLst>
          <a:outerShdw blurRad="38100" dist="25400" dir="5400000" algn="t" rotWithShape="0">
            <a:srgbClr val="000000">
              <a:alpha val="5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cs-CZ" sz="2100" b="1" kern="1200" dirty="0" smtClean="0"/>
            <a:t>CAC</a:t>
          </a:r>
          <a:r>
            <a:rPr lang="cs-CZ" sz="2100" kern="1200" dirty="0" smtClean="0"/>
            <a:t> </a:t>
          </a:r>
          <a:r>
            <a:rPr lang="cs-CZ" sz="2100" kern="1200" dirty="0" err="1" smtClean="0"/>
            <a:t>Supplemental</a:t>
          </a:r>
          <a:r>
            <a:rPr lang="cs-CZ" sz="2100" kern="1200" dirty="0" smtClean="0"/>
            <a:t> </a:t>
          </a:r>
          <a:r>
            <a:rPr lang="cs-CZ" sz="2100" kern="1200" dirty="0" err="1" smtClean="0"/>
            <a:t>Rules</a:t>
          </a:r>
          <a:endParaRPr lang="sk-SK" sz="2100" kern="1200" dirty="0"/>
        </a:p>
      </dsp:txBody>
      <dsp:txXfrm>
        <a:off x="6449730" y="2586257"/>
        <a:ext cx="1775612" cy="8878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BEF4A9-8500-4B3D-90F3-C73CE94346B1}">
      <dsp:nvSpPr>
        <dsp:cNvPr id="0" name=""/>
        <dsp:cNvSpPr/>
      </dsp:nvSpPr>
      <dsp:spPr>
        <a:xfrm rot="5400000">
          <a:off x="-148946" y="149439"/>
          <a:ext cx="819191"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1.</a:t>
          </a:r>
          <a:endParaRPr lang="sk-SK" sz="1500" kern="1200" dirty="0"/>
        </a:p>
      </dsp:txBody>
      <dsp:txXfrm rot="-5400000">
        <a:off x="1" y="261143"/>
        <a:ext cx="521299" cy="297892"/>
      </dsp:txXfrm>
    </dsp:sp>
    <dsp:sp modelId="{5EAC0DB0-CE12-4505-9111-B98F101B2B97}">
      <dsp:nvSpPr>
        <dsp:cNvPr id="0" name=""/>
        <dsp:cNvSpPr/>
      </dsp:nvSpPr>
      <dsp:spPr>
        <a:xfrm rot="5400000">
          <a:off x="4133417" y="-3574386"/>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Complaint</a:t>
          </a:r>
          <a:endParaRPr lang="sk-SK" sz="2900" kern="1200" dirty="0"/>
        </a:p>
      </dsp:txBody>
      <dsp:txXfrm rot="-5400000">
        <a:off x="521299" y="61362"/>
        <a:ext cx="7684670" cy="436803"/>
      </dsp:txXfrm>
    </dsp:sp>
    <dsp:sp modelId="{5A755A35-2942-4442-B121-8C18CE7DBC20}">
      <dsp:nvSpPr>
        <dsp:cNvPr id="0" name=""/>
        <dsp:cNvSpPr/>
      </dsp:nvSpPr>
      <dsp:spPr>
        <a:xfrm rot="5400000">
          <a:off x="-111706" y="848084"/>
          <a:ext cx="744713"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2. </a:t>
          </a:r>
          <a:endParaRPr lang="sk-SK" sz="1500" kern="1200" dirty="0"/>
        </a:p>
      </dsp:txBody>
      <dsp:txXfrm rot="-5400000">
        <a:off x="2" y="997027"/>
        <a:ext cx="521299" cy="223414"/>
      </dsp:txXfrm>
    </dsp:sp>
    <dsp:sp modelId="{C3E7B127-DF2A-4448-B1B6-E4DEC90411F8}">
      <dsp:nvSpPr>
        <dsp:cNvPr id="0" name=""/>
        <dsp:cNvSpPr/>
      </dsp:nvSpPr>
      <dsp:spPr>
        <a:xfrm rot="5400000">
          <a:off x="4133417" y="-2875741"/>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Notification</a:t>
          </a:r>
          <a:r>
            <a:rPr lang="en-US" sz="2900" kern="1200" baseline="0" dirty="0" smtClean="0"/>
            <a:t> of complaint</a:t>
          </a:r>
          <a:endParaRPr lang="sk-SK" sz="2900" kern="1200" dirty="0"/>
        </a:p>
      </dsp:txBody>
      <dsp:txXfrm rot="-5400000">
        <a:off x="521299" y="760007"/>
        <a:ext cx="7684670" cy="436803"/>
      </dsp:txXfrm>
    </dsp:sp>
    <dsp:sp modelId="{7DFD5665-3F6A-430D-B0FE-0BB0B7ECE2CF}">
      <dsp:nvSpPr>
        <dsp:cNvPr id="0" name=""/>
        <dsp:cNvSpPr/>
      </dsp:nvSpPr>
      <dsp:spPr>
        <a:xfrm rot="5400000">
          <a:off x="-111706" y="1509489"/>
          <a:ext cx="744713"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3.</a:t>
          </a:r>
          <a:endParaRPr lang="sk-SK" sz="1500" kern="1200" dirty="0"/>
        </a:p>
      </dsp:txBody>
      <dsp:txXfrm rot="-5400000">
        <a:off x="2" y="1658432"/>
        <a:ext cx="521299" cy="223414"/>
      </dsp:txXfrm>
    </dsp:sp>
    <dsp:sp modelId="{D871139D-A954-404C-9F26-18E153B057C5}">
      <dsp:nvSpPr>
        <dsp:cNvPr id="0" name=""/>
        <dsp:cNvSpPr/>
      </dsp:nvSpPr>
      <dsp:spPr>
        <a:xfrm rot="5400000">
          <a:off x="4133417" y="-2214336"/>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Response</a:t>
          </a:r>
          <a:endParaRPr lang="sk-SK" sz="2900" kern="1200" dirty="0"/>
        </a:p>
      </dsp:txBody>
      <dsp:txXfrm rot="-5400000">
        <a:off x="521299" y="1421412"/>
        <a:ext cx="7684670" cy="436803"/>
      </dsp:txXfrm>
    </dsp:sp>
    <dsp:sp modelId="{11D7F68D-C9D0-44F8-AE70-70F099ADEF36}">
      <dsp:nvSpPr>
        <dsp:cNvPr id="0" name=""/>
        <dsp:cNvSpPr/>
      </dsp:nvSpPr>
      <dsp:spPr>
        <a:xfrm rot="5400000">
          <a:off x="-111706" y="2170894"/>
          <a:ext cx="744713"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4. </a:t>
          </a:r>
          <a:endParaRPr lang="sk-SK" sz="1500" kern="1200" dirty="0"/>
        </a:p>
      </dsp:txBody>
      <dsp:txXfrm rot="-5400000">
        <a:off x="2" y="2319837"/>
        <a:ext cx="521299" cy="223414"/>
      </dsp:txXfrm>
    </dsp:sp>
    <dsp:sp modelId="{674AC389-F122-45F2-A844-86E80AE5DE5B}">
      <dsp:nvSpPr>
        <dsp:cNvPr id="0" name=""/>
        <dsp:cNvSpPr/>
      </dsp:nvSpPr>
      <dsp:spPr>
        <a:xfrm rot="5400000">
          <a:off x="4133417" y="-1552930"/>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Appointment of the panel</a:t>
          </a:r>
          <a:endParaRPr lang="sk-SK" sz="2900" kern="1200" dirty="0"/>
        </a:p>
      </dsp:txBody>
      <dsp:txXfrm rot="-5400000">
        <a:off x="521299" y="2082818"/>
        <a:ext cx="7684670" cy="436803"/>
      </dsp:txXfrm>
    </dsp:sp>
    <dsp:sp modelId="{E010D2F3-DFAE-4C0D-8659-4242F0C106EF}">
      <dsp:nvSpPr>
        <dsp:cNvPr id="0" name=""/>
        <dsp:cNvSpPr/>
      </dsp:nvSpPr>
      <dsp:spPr>
        <a:xfrm rot="5400000">
          <a:off x="-111706" y="2832300"/>
          <a:ext cx="744713"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5.</a:t>
          </a:r>
          <a:endParaRPr lang="sk-SK" sz="1500" kern="1200" dirty="0"/>
        </a:p>
      </dsp:txBody>
      <dsp:txXfrm rot="-5400000">
        <a:off x="2" y="2981243"/>
        <a:ext cx="521299" cy="223414"/>
      </dsp:txXfrm>
    </dsp:sp>
    <dsp:sp modelId="{973DD3AB-984D-496A-8B1B-F20052ABDFC9}">
      <dsp:nvSpPr>
        <dsp:cNvPr id="0" name=""/>
        <dsp:cNvSpPr/>
      </dsp:nvSpPr>
      <dsp:spPr>
        <a:xfrm rot="5400000">
          <a:off x="4133417" y="-891525"/>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Decision-making</a:t>
          </a:r>
          <a:endParaRPr lang="sk-SK" sz="2900" kern="1200" dirty="0"/>
        </a:p>
      </dsp:txBody>
      <dsp:txXfrm rot="-5400000">
        <a:off x="521299" y="2744223"/>
        <a:ext cx="7684670" cy="436803"/>
      </dsp:txXfrm>
    </dsp:sp>
    <dsp:sp modelId="{7794005C-E247-41EF-BA43-B11FCE288143}">
      <dsp:nvSpPr>
        <dsp:cNvPr id="0" name=""/>
        <dsp:cNvSpPr/>
      </dsp:nvSpPr>
      <dsp:spPr>
        <a:xfrm rot="5400000">
          <a:off x="-111706" y="3493705"/>
          <a:ext cx="744713"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6. </a:t>
          </a:r>
          <a:endParaRPr lang="sk-SK" sz="1500" kern="1200" dirty="0"/>
        </a:p>
      </dsp:txBody>
      <dsp:txXfrm rot="-5400000">
        <a:off x="2" y="3642648"/>
        <a:ext cx="521299" cy="223414"/>
      </dsp:txXfrm>
    </dsp:sp>
    <dsp:sp modelId="{4F729ADC-2253-40A1-8949-7BDE4F779637}">
      <dsp:nvSpPr>
        <dsp:cNvPr id="0" name=""/>
        <dsp:cNvSpPr/>
      </dsp:nvSpPr>
      <dsp:spPr>
        <a:xfrm rot="5400000">
          <a:off x="4133417" y="-230120"/>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Decision</a:t>
          </a:r>
          <a:endParaRPr lang="sk-SK" sz="2900" kern="1200" dirty="0"/>
        </a:p>
      </dsp:txBody>
      <dsp:txXfrm rot="-5400000">
        <a:off x="521299" y="3405628"/>
        <a:ext cx="7684670" cy="436803"/>
      </dsp:txXfrm>
    </dsp:sp>
    <dsp:sp modelId="{C498D430-0A45-4E6B-B520-F53C3BB3085A}">
      <dsp:nvSpPr>
        <dsp:cNvPr id="0" name=""/>
        <dsp:cNvSpPr/>
      </dsp:nvSpPr>
      <dsp:spPr>
        <a:xfrm rot="5400000">
          <a:off x="-111706" y="4155110"/>
          <a:ext cx="744713" cy="521299"/>
        </a:xfrm>
        <a:prstGeom prst="chevron">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cs-CZ" sz="1500" kern="1200" dirty="0" smtClean="0"/>
            <a:t>7</a:t>
          </a:r>
          <a:endParaRPr lang="sk-SK" sz="1500" kern="1200" dirty="0"/>
        </a:p>
      </dsp:txBody>
      <dsp:txXfrm rot="-5400000">
        <a:off x="2" y="4304053"/>
        <a:ext cx="521299" cy="223414"/>
      </dsp:txXfrm>
    </dsp:sp>
    <dsp:sp modelId="{E4D874EB-D967-4274-8309-3B670887FEB9}">
      <dsp:nvSpPr>
        <dsp:cNvPr id="0" name=""/>
        <dsp:cNvSpPr/>
      </dsp:nvSpPr>
      <dsp:spPr>
        <a:xfrm rot="5400000">
          <a:off x="4133417" y="431285"/>
          <a:ext cx="484063" cy="7708300"/>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rtl="0">
            <a:lnSpc>
              <a:spcPct val="90000"/>
            </a:lnSpc>
            <a:spcBef>
              <a:spcPct val="0"/>
            </a:spcBef>
            <a:spcAft>
              <a:spcPct val="15000"/>
            </a:spcAft>
            <a:buChar char="••"/>
          </a:pPr>
          <a:r>
            <a:rPr lang="en-US" sz="2900" kern="1200" dirty="0" smtClean="0"/>
            <a:t>Publication Implementation of the decision </a:t>
          </a:r>
          <a:endParaRPr lang="sk-SK" sz="2900" kern="1200" dirty="0"/>
        </a:p>
      </dsp:txBody>
      <dsp:txXfrm rot="-5400000">
        <a:off x="521299" y="4067033"/>
        <a:ext cx="7684670" cy="43680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FF9E68-42A0-4F3B-8C16-FB0F23A27826}" type="datetimeFigureOut">
              <a:rPr lang="cs-CZ" smtClean="0"/>
              <a:t>4.4.2011</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0422DB-D787-4810-BC43-0167B8EA4154}" type="slidenum">
              <a:rPr lang="cs-CZ" smtClean="0"/>
              <a:t>‹#›</a:t>
            </a:fld>
            <a:endParaRPr lang="cs-CZ"/>
          </a:p>
        </p:txBody>
      </p:sp>
    </p:spTree>
    <p:extLst>
      <p:ext uri="{BB962C8B-B14F-4D97-AF65-F5344CB8AC3E}">
        <p14:creationId xmlns:p14="http://schemas.microsoft.com/office/powerpoint/2010/main" val="671288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cs-CZ" smtClean="0"/>
          </a:p>
        </p:txBody>
      </p:sp>
      <p:sp>
        <p:nvSpPr>
          <p:cNvPr id="4608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22B15A69-6D34-4898-A19C-6DD079EAFC2C}" type="slidenum">
              <a:rPr lang="cs-CZ"/>
              <a:pPr eaLnBrk="1" hangingPunct="1"/>
              <a:t>14</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bg>
      <p:bgRef idx="1003">
        <a:schemeClr val="bg1"/>
      </p:bgRef>
    </p:bg>
    <p:spTree>
      <p:nvGrpSpPr>
        <p:cNvPr id="1" name=""/>
        <p:cNvGrpSpPr/>
        <p:nvPr/>
      </p:nvGrpSpPr>
      <p:grpSpPr>
        <a:xfrm>
          <a:off x="0" y="0"/>
          <a:ext cx="0" cy="0"/>
          <a:chOff x="0" y="0"/>
          <a:chExt cx="0" cy="0"/>
        </a:xfrm>
      </p:grpSpPr>
      <p:sp>
        <p:nvSpPr>
          <p:cNvPr id="12" name="Obdélník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Zaoblený obdélník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Podnadpis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Klepnutím lze upravit styl předlohy podnadpisů.</a:t>
            </a:r>
            <a:endParaRPr kumimoji="0" lang="en-US"/>
          </a:p>
        </p:txBody>
      </p:sp>
      <p:sp>
        <p:nvSpPr>
          <p:cNvPr id="28" name="Zástupný symbol pro datum 27"/>
          <p:cNvSpPr>
            <a:spLocks noGrp="1"/>
          </p:cNvSpPr>
          <p:nvPr>
            <p:ph type="dt" sz="half" idx="10"/>
          </p:nvPr>
        </p:nvSpPr>
        <p:spPr/>
        <p:txBody>
          <a:bodyPr/>
          <a:lstStyle/>
          <a:p>
            <a:fld id="{E129E7C1-EEA3-469C-BD4A-E24B5A924529}" type="datetimeFigureOut">
              <a:rPr lang="cs-CZ" smtClean="0"/>
              <a:pPr/>
              <a:t>4.4.2011</a:t>
            </a:fld>
            <a:endParaRPr lang="cs-CZ"/>
          </a:p>
        </p:txBody>
      </p:sp>
      <p:sp>
        <p:nvSpPr>
          <p:cNvPr id="17" name="Zástupný symbol pro zápatí 16"/>
          <p:cNvSpPr>
            <a:spLocks noGrp="1"/>
          </p:cNvSpPr>
          <p:nvPr>
            <p:ph type="ftr" sz="quarter" idx="11"/>
          </p:nvPr>
        </p:nvSpPr>
        <p:spPr/>
        <p:txBody>
          <a:bodyPr/>
          <a:lstStyle/>
          <a:p>
            <a:endParaRPr lang="cs-CZ"/>
          </a:p>
        </p:txBody>
      </p:sp>
      <p:sp>
        <p:nvSpPr>
          <p:cNvPr id="29" name="Zástupný symbol pro číslo snímku 28"/>
          <p:cNvSpPr>
            <a:spLocks noGrp="1"/>
          </p:cNvSpPr>
          <p:nvPr>
            <p:ph type="sldNum" sz="quarter" idx="12"/>
          </p:nvPr>
        </p:nvSpPr>
        <p:spPr/>
        <p:txBody>
          <a:bodyPr lIns="0" tIns="0" rIns="0" bIns="0">
            <a:noAutofit/>
          </a:bodyPr>
          <a:lstStyle>
            <a:lvl1pPr>
              <a:defRPr sz="1400">
                <a:solidFill>
                  <a:srgbClr val="FFFFFF"/>
                </a:solidFill>
              </a:defRPr>
            </a:lvl1pPr>
          </a:lstStyle>
          <a:p>
            <a:fld id="{D5379FA7-F361-4EE5-A98F-E82BE9A07E13}" type="slidenum">
              <a:rPr lang="cs-CZ" smtClean="0"/>
              <a:pPr/>
              <a:t>‹#›</a:t>
            </a:fld>
            <a:endParaRPr lang="cs-CZ"/>
          </a:p>
        </p:txBody>
      </p:sp>
      <p:sp>
        <p:nvSpPr>
          <p:cNvPr id="7" name="Obdélník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élník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bdélník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Nadpis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E129E7C1-EEA3-469C-BD4A-E24B5A924529}" type="datetimeFigureOut">
              <a:rPr lang="cs-CZ" smtClean="0"/>
              <a:pPr/>
              <a:t>4.4.2011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5379FA7-F361-4EE5-A98F-E82BE9A07E13}"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41"/>
            <a:ext cx="2011680" cy="5851525"/>
          </a:xfrm>
        </p:spPr>
        <p:txBody>
          <a:bodyPr vert="eaVer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a:xfrm>
            <a:off x="914400" y="274640"/>
            <a:ext cx="5562600" cy="5851525"/>
          </a:xfrm>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E129E7C1-EEA3-469C-BD4A-E24B5A924529}" type="datetimeFigureOut">
              <a:rPr lang="cs-CZ" smtClean="0"/>
              <a:pPr/>
              <a:t>4.4.2011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5379FA7-F361-4EE5-A98F-E82BE9A07E13}"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4" name="Zástupný symbol pro datum 3"/>
          <p:cNvSpPr>
            <a:spLocks noGrp="1"/>
          </p:cNvSpPr>
          <p:nvPr>
            <p:ph type="dt" sz="half" idx="10"/>
          </p:nvPr>
        </p:nvSpPr>
        <p:spPr/>
        <p:txBody>
          <a:bodyPr/>
          <a:lstStyle/>
          <a:p>
            <a:fld id="{E129E7C1-EEA3-469C-BD4A-E24B5A924529}" type="datetimeFigureOut">
              <a:rPr lang="cs-CZ" smtClean="0"/>
              <a:pPr/>
              <a:t>4.4.2011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5379FA7-F361-4EE5-A98F-E82BE9A07E13}" type="slidenum">
              <a:rPr lang="cs-CZ" smtClean="0"/>
              <a:pPr/>
              <a:t>‹#›</a:t>
            </a:fld>
            <a:endParaRPr lang="cs-CZ"/>
          </a:p>
        </p:txBody>
      </p:sp>
      <p:sp>
        <p:nvSpPr>
          <p:cNvPr id="8" name="Zástupný symbol pro obsah 7"/>
          <p:cNvSpPr>
            <a:spLocks noGrp="1"/>
          </p:cNvSpPr>
          <p:nvPr>
            <p:ph sz="quarter" idx="1"/>
          </p:nvPr>
        </p:nvSpPr>
        <p:spPr>
          <a:xfrm>
            <a:off x="914400" y="1447800"/>
            <a:ext cx="7772400" cy="4572000"/>
          </a:xfrm>
        </p:spPr>
        <p:txBody>
          <a:bodyPr vert="horz"/>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3">
        <a:schemeClr val="bg1"/>
      </p:bgRef>
    </p:bg>
    <p:spTree>
      <p:nvGrpSpPr>
        <p:cNvPr id="1" name=""/>
        <p:cNvGrpSpPr/>
        <p:nvPr/>
      </p:nvGrpSpPr>
      <p:grpSpPr>
        <a:xfrm>
          <a:off x="0" y="0"/>
          <a:ext cx="0" cy="0"/>
          <a:chOff x="0" y="0"/>
          <a:chExt cx="0" cy="0"/>
        </a:xfrm>
      </p:grpSpPr>
      <p:sp>
        <p:nvSpPr>
          <p:cNvPr id="11" name="Obdélník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Zaoblený obdélník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722313" y="952500"/>
            <a:ext cx="7772400" cy="1362075"/>
          </a:xfrm>
        </p:spPr>
        <p:txBody>
          <a:bodyPr anchor="b" anchorCtr="0"/>
          <a:lstStyle>
            <a:lvl1pPr algn="l">
              <a:buNone/>
              <a:defRPr sz="4000" b="0" cap="none"/>
            </a:lvl1pPr>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Klepnutím lze upravit styly předlohy textu.</a:t>
            </a:r>
          </a:p>
        </p:txBody>
      </p:sp>
      <p:sp>
        <p:nvSpPr>
          <p:cNvPr id="4" name="Zástupný symbol pro datum 3"/>
          <p:cNvSpPr>
            <a:spLocks noGrp="1"/>
          </p:cNvSpPr>
          <p:nvPr>
            <p:ph type="dt" sz="half" idx="10"/>
          </p:nvPr>
        </p:nvSpPr>
        <p:spPr/>
        <p:txBody>
          <a:bodyPr/>
          <a:lstStyle/>
          <a:p>
            <a:fld id="{E129E7C1-EEA3-469C-BD4A-E24B5A924529}" type="datetimeFigureOut">
              <a:rPr lang="cs-CZ" smtClean="0"/>
              <a:pPr/>
              <a:t>4.4.2011</a:t>
            </a:fld>
            <a:endParaRPr lang="cs-CZ"/>
          </a:p>
        </p:txBody>
      </p:sp>
      <p:sp>
        <p:nvSpPr>
          <p:cNvPr id="5" name="Zástupný symbol pro zápatí 4"/>
          <p:cNvSpPr>
            <a:spLocks noGrp="1"/>
          </p:cNvSpPr>
          <p:nvPr>
            <p:ph type="ftr" sz="quarter" idx="11"/>
          </p:nvPr>
        </p:nvSpPr>
        <p:spPr>
          <a:xfrm>
            <a:off x="800100" y="6172200"/>
            <a:ext cx="4000500" cy="457200"/>
          </a:xfrm>
        </p:spPr>
        <p:txBody>
          <a:bodyPr/>
          <a:lstStyle/>
          <a:p>
            <a:endParaRPr lang="cs-CZ"/>
          </a:p>
        </p:txBody>
      </p:sp>
      <p:sp>
        <p:nvSpPr>
          <p:cNvPr id="7" name="Obdélník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bdélník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Obdélník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Zástupný symbol pro číslo snímku 5"/>
          <p:cNvSpPr>
            <a:spLocks noGrp="1"/>
          </p:cNvSpPr>
          <p:nvPr>
            <p:ph type="sldNum" sz="quarter" idx="12"/>
          </p:nvPr>
        </p:nvSpPr>
        <p:spPr>
          <a:xfrm>
            <a:off x="146304" y="6208776"/>
            <a:ext cx="457200" cy="457200"/>
          </a:xfrm>
        </p:spPr>
        <p:txBody>
          <a:bodyPr/>
          <a:lstStyle/>
          <a:p>
            <a:fld id="{D5379FA7-F361-4EE5-A98F-E82BE9A07E13}" type="slidenum">
              <a:rPr lang="cs-CZ" smtClean="0"/>
              <a:pPr/>
              <a:t>‹#›</a:t>
            </a:fld>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5" name="Zástupný symbol pro datum 4"/>
          <p:cNvSpPr>
            <a:spLocks noGrp="1"/>
          </p:cNvSpPr>
          <p:nvPr>
            <p:ph type="dt" sz="half" idx="10"/>
          </p:nvPr>
        </p:nvSpPr>
        <p:spPr/>
        <p:txBody>
          <a:bodyPr/>
          <a:lstStyle/>
          <a:p>
            <a:fld id="{E129E7C1-EEA3-469C-BD4A-E24B5A924529}" type="datetimeFigureOut">
              <a:rPr lang="cs-CZ" smtClean="0"/>
              <a:pPr/>
              <a:t>4.4.2011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5379FA7-F361-4EE5-A98F-E82BE9A07E13}" type="slidenum">
              <a:rPr lang="cs-CZ" smtClean="0"/>
              <a:pPr/>
              <a:t>‹#›</a:t>
            </a:fld>
            <a:endParaRPr lang="cs-CZ"/>
          </a:p>
        </p:txBody>
      </p:sp>
      <p:sp>
        <p:nvSpPr>
          <p:cNvPr id="9" name="Zástupný symbol pro obsah 8"/>
          <p:cNvSpPr>
            <a:spLocks noGrp="1"/>
          </p:cNvSpPr>
          <p:nvPr>
            <p:ph sz="quarter" idx="1"/>
          </p:nvPr>
        </p:nvSpPr>
        <p:spPr>
          <a:xfrm>
            <a:off x="914400" y="1447800"/>
            <a:ext cx="3749040" cy="4572000"/>
          </a:xfrm>
        </p:spPr>
        <p:txBody>
          <a:bodyPr vert="horz"/>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1" name="Zástupný symbol pro obsah 10"/>
          <p:cNvSpPr>
            <a:spLocks noGrp="1"/>
          </p:cNvSpPr>
          <p:nvPr>
            <p:ph sz="quarter" idx="2"/>
          </p:nvPr>
        </p:nvSpPr>
        <p:spPr>
          <a:xfrm>
            <a:off x="4933950" y="1447800"/>
            <a:ext cx="3749040" cy="4572000"/>
          </a:xfrm>
        </p:spPr>
        <p:txBody>
          <a:bodyPr vert="horz"/>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914400" y="273050"/>
            <a:ext cx="7772400" cy="1143000"/>
          </a:xfrm>
        </p:spPr>
        <p:txBody>
          <a:bodyPr anchor="b" anchorCtr="0"/>
          <a:lstStyle>
            <a:lvl1pPr>
              <a:defRPr/>
            </a:lvl1pPr>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4" name="Zástupný symbol pro text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7" name="Zástupný symbol pro datum 6"/>
          <p:cNvSpPr>
            <a:spLocks noGrp="1"/>
          </p:cNvSpPr>
          <p:nvPr>
            <p:ph type="dt" sz="half" idx="10"/>
          </p:nvPr>
        </p:nvSpPr>
        <p:spPr/>
        <p:txBody>
          <a:bodyPr/>
          <a:lstStyle/>
          <a:p>
            <a:fld id="{E129E7C1-EEA3-469C-BD4A-E24B5A924529}" type="datetimeFigureOut">
              <a:rPr lang="cs-CZ" smtClean="0"/>
              <a:pPr/>
              <a:t>4.4.2011</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D5379FA7-F361-4EE5-A98F-E82BE9A07E13}" type="slidenum">
              <a:rPr lang="cs-CZ" smtClean="0"/>
              <a:pPr/>
              <a:t>‹#›</a:t>
            </a:fld>
            <a:endParaRPr lang="cs-CZ"/>
          </a:p>
        </p:txBody>
      </p:sp>
      <p:sp>
        <p:nvSpPr>
          <p:cNvPr id="11" name="Zástupný symbol pro obsah 10"/>
          <p:cNvSpPr>
            <a:spLocks noGrp="1"/>
          </p:cNvSpPr>
          <p:nvPr>
            <p:ph sz="half" idx="2"/>
          </p:nvPr>
        </p:nvSpPr>
        <p:spPr>
          <a:xfrm>
            <a:off x="914400" y="2247900"/>
            <a:ext cx="3733800" cy="3886200"/>
          </a:xfrm>
        </p:spPr>
        <p:txBody>
          <a:bodyPr vert="horz"/>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half" idx="4"/>
          </p:nvPr>
        </p:nvSpPr>
        <p:spPr>
          <a:xfrm>
            <a:off x="4953000" y="2247900"/>
            <a:ext cx="3733800" cy="3886200"/>
          </a:xfrm>
        </p:spPr>
        <p:txBody>
          <a:bodyPr vert="horz"/>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datum 2"/>
          <p:cNvSpPr>
            <a:spLocks noGrp="1"/>
          </p:cNvSpPr>
          <p:nvPr>
            <p:ph type="dt" sz="half" idx="10"/>
          </p:nvPr>
        </p:nvSpPr>
        <p:spPr/>
        <p:txBody>
          <a:bodyPr/>
          <a:lstStyle/>
          <a:p>
            <a:fld id="{E129E7C1-EEA3-469C-BD4A-E24B5A924529}" type="datetimeFigureOut">
              <a:rPr lang="cs-CZ" smtClean="0"/>
              <a:pPr/>
              <a:t>4.4.2011</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D5379FA7-F361-4EE5-A98F-E82BE9A07E13}"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E129E7C1-EEA3-469C-BD4A-E24B5A924529}" type="datetimeFigureOut">
              <a:rPr lang="cs-CZ" smtClean="0"/>
              <a:pPr/>
              <a:t>4.4.2011</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D5379FA7-F361-4EE5-A98F-E82BE9A07E13}"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8" name="Obdélník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Zaoblený obdélník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914400" y="273050"/>
            <a:ext cx="7772400" cy="1143000"/>
          </a:xfrm>
        </p:spPr>
        <p:txBody>
          <a:bodyPr anchor="b" anchorCtr="0"/>
          <a:lstStyle>
            <a:lvl1pPr algn="l">
              <a:buNone/>
              <a:defRPr sz="4000" b="0"/>
            </a:lvl1pPr>
          </a:lstStyle>
          <a:p>
            <a:r>
              <a:rPr kumimoji="0" lang="cs-CZ" smtClean="0"/>
              <a:t>Klepnutím lze upravit styl předlohy nadpisů.</a:t>
            </a:r>
            <a:endParaRPr kumimoji="0" lang="en-US"/>
          </a:p>
        </p:txBody>
      </p:sp>
      <p:sp>
        <p:nvSpPr>
          <p:cNvPr id="3" name="Zástupný symbol pro text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cs-CZ" smtClean="0"/>
              <a:t>Klepnutím lze upravit styly předlohy textu.</a:t>
            </a:r>
          </a:p>
        </p:txBody>
      </p:sp>
      <p:sp>
        <p:nvSpPr>
          <p:cNvPr id="5" name="Zástupný symbol pro datum 4"/>
          <p:cNvSpPr>
            <a:spLocks noGrp="1"/>
          </p:cNvSpPr>
          <p:nvPr>
            <p:ph type="dt" sz="half" idx="10"/>
          </p:nvPr>
        </p:nvSpPr>
        <p:spPr/>
        <p:txBody>
          <a:bodyPr/>
          <a:lstStyle/>
          <a:p>
            <a:fld id="{E129E7C1-EEA3-469C-BD4A-E24B5A924529}" type="datetimeFigureOut">
              <a:rPr lang="cs-CZ" smtClean="0"/>
              <a:pPr/>
              <a:t>4.4.2011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5379FA7-F361-4EE5-A98F-E82BE9A07E13}" type="slidenum">
              <a:rPr lang="cs-CZ" smtClean="0"/>
              <a:pPr/>
              <a:t>‹#›</a:t>
            </a:fld>
            <a:endParaRPr lang="cs-CZ"/>
          </a:p>
        </p:txBody>
      </p:sp>
      <p:sp>
        <p:nvSpPr>
          <p:cNvPr id="11" name="Zástupný symbol pro obsah 10"/>
          <p:cNvSpPr>
            <a:spLocks noGrp="1"/>
          </p:cNvSpPr>
          <p:nvPr>
            <p:ph sz="quarter" idx="1"/>
          </p:nvPr>
        </p:nvSpPr>
        <p:spPr>
          <a:xfrm>
            <a:off x="2971800" y="1600200"/>
            <a:ext cx="5715000" cy="4495800"/>
          </a:xfrm>
        </p:spPr>
        <p:txBody>
          <a:bodyPr vert="horz"/>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cs-CZ" smtClean="0"/>
              <a:t>Klepnutím lze upravit styl předlohy nadpisů.</a:t>
            </a:r>
            <a:endParaRPr kumimoji="0" lang="en-US"/>
          </a:p>
        </p:txBody>
      </p:sp>
      <p:sp>
        <p:nvSpPr>
          <p:cNvPr id="4" name="Zástupný symbol pro text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cs-CZ" smtClean="0"/>
              <a:t>Klepnutím lze upravit styly předlohy textu.</a:t>
            </a:r>
          </a:p>
        </p:txBody>
      </p:sp>
      <p:sp>
        <p:nvSpPr>
          <p:cNvPr id="5" name="Zástupný symbol pro datum 4"/>
          <p:cNvSpPr>
            <a:spLocks noGrp="1"/>
          </p:cNvSpPr>
          <p:nvPr>
            <p:ph type="dt" sz="half" idx="10"/>
          </p:nvPr>
        </p:nvSpPr>
        <p:spPr/>
        <p:txBody>
          <a:bodyPr/>
          <a:lstStyle/>
          <a:p>
            <a:fld id="{E129E7C1-EEA3-469C-BD4A-E24B5A924529}" type="datetimeFigureOut">
              <a:rPr lang="cs-CZ" smtClean="0"/>
              <a:pPr/>
              <a:t>4.4.2011</a:t>
            </a:fld>
            <a:endParaRPr lang="cs-CZ"/>
          </a:p>
        </p:txBody>
      </p:sp>
      <p:sp>
        <p:nvSpPr>
          <p:cNvPr id="6" name="Zástupný symbol pro zápatí 5"/>
          <p:cNvSpPr>
            <a:spLocks noGrp="1"/>
          </p:cNvSpPr>
          <p:nvPr>
            <p:ph type="ftr" sz="quarter" idx="11"/>
          </p:nvPr>
        </p:nvSpPr>
        <p:spPr>
          <a:xfrm>
            <a:off x="914400" y="6172200"/>
            <a:ext cx="3886200" cy="457200"/>
          </a:xfrm>
        </p:spPr>
        <p:txBody>
          <a:bodyPr/>
          <a:lstStyle/>
          <a:p>
            <a:endParaRPr lang="cs-CZ"/>
          </a:p>
        </p:txBody>
      </p:sp>
      <p:sp>
        <p:nvSpPr>
          <p:cNvPr id="7" name="Zástupný symbol pro číslo snímku 6"/>
          <p:cNvSpPr>
            <a:spLocks noGrp="1"/>
          </p:cNvSpPr>
          <p:nvPr>
            <p:ph type="sldNum" sz="quarter" idx="12"/>
          </p:nvPr>
        </p:nvSpPr>
        <p:spPr>
          <a:xfrm>
            <a:off x="146304" y="6208776"/>
            <a:ext cx="457200" cy="457200"/>
          </a:xfrm>
        </p:spPr>
        <p:txBody>
          <a:bodyPr/>
          <a:lstStyle/>
          <a:p>
            <a:fld id="{D5379FA7-F361-4EE5-A98F-E82BE9A07E13}" type="slidenum">
              <a:rPr lang="cs-CZ" smtClean="0"/>
              <a:pPr/>
              <a:t>‹#›</a:t>
            </a:fld>
            <a:endParaRPr lang="cs-CZ"/>
          </a:p>
        </p:txBody>
      </p:sp>
      <p:sp>
        <p:nvSpPr>
          <p:cNvPr id="11" name="Obdélník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élník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bdélník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Zástupný symbol pro obrázek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cs-CZ" smtClean="0"/>
              <a:t>Klepnutím na ikonu přidáte obrázek.</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Obdélník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Zaoblený obdélník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Zástupný symbol pro nadpis 21"/>
          <p:cNvSpPr>
            <a:spLocks noGrp="1"/>
          </p:cNvSpPr>
          <p:nvPr>
            <p:ph type="title"/>
          </p:nvPr>
        </p:nvSpPr>
        <p:spPr>
          <a:xfrm>
            <a:off x="914400" y="274638"/>
            <a:ext cx="7772400" cy="1143000"/>
          </a:xfrm>
          <a:prstGeom prst="rect">
            <a:avLst/>
          </a:prstGeom>
        </p:spPr>
        <p:txBody>
          <a:bodyPr bIns="91440" anchor="b" anchorCtr="0">
            <a:normAutofit/>
          </a:bodyPr>
          <a:lstStyle/>
          <a:p>
            <a:r>
              <a:rPr kumimoji="0" lang="cs-CZ" smtClean="0"/>
              <a:t>Klepnutím lze upravit styl předlohy nadpisů.</a:t>
            </a:r>
            <a:endParaRPr kumimoji="0" lang="en-US"/>
          </a:p>
        </p:txBody>
      </p:sp>
      <p:sp>
        <p:nvSpPr>
          <p:cNvPr id="13" name="Zástupný symbol pro text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cs-CZ" smtClean="0"/>
              <a:t>Klepnutím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4" name="Zástupný symbol pro datum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129E7C1-EEA3-469C-BD4A-E24B5A924529}" type="datetimeFigureOut">
              <a:rPr lang="cs-CZ" smtClean="0"/>
              <a:pPr/>
              <a:t>4.4.2011</a:t>
            </a:fld>
            <a:endParaRPr lang="cs-CZ"/>
          </a:p>
        </p:txBody>
      </p:sp>
      <p:sp>
        <p:nvSpPr>
          <p:cNvPr id="3" name="Zástupný symbol pro zápatí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cs-CZ"/>
          </a:p>
        </p:txBody>
      </p:sp>
      <p:sp>
        <p:nvSpPr>
          <p:cNvPr id="23" name="Zástupný symbol pro číslo snímku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5379FA7-F361-4EE5-A98F-E82BE9A07E13}"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http://www.wipo.int/about-ip/en/"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icann.org/udrp/udrp-policy-24oct99.ht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www.icann.org/udrp/udrp-rules-24oct99.ht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icann.org/en/udrp/udrp-policy-24oct99.ht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adr.eu/" TargetMode="External"/><Relationship Id="rId3" Type="http://schemas.openxmlformats.org/officeDocument/2006/relationships/hyperlink" Target="http://www.adndrc.org/adndrc/bj_home.html" TargetMode="External"/><Relationship Id="rId7" Type="http://schemas.openxmlformats.org/officeDocument/2006/relationships/hyperlink" Target="http://www.wipo.int/amc/en/domains" TargetMode="External"/><Relationship Id="rId2" Type="http://schemas.openxmlformats.org/officeDocument/2006/relationships/hyperlink" Target="http://www.adndrc.org/" TargetMode="External"/><Relationship Id="rId1" Type="http://schemas.openxmlformats.org/officeDocument/2006/relationships/slideLayout" Target="../slideLayouts/slideLayout2.xml"/><Relationship Id="rId6" Type="http://schemas.openxmlformats.org/officeDocument/2006/relationships/hyperlink" Target="http://domains.adrforum.com/" TargetMode="External"/><Relationship Id="rId5" Type="http://schemas.openxmlformats.org/officeDocument/2006/relationships/hyperlink" Target="http://www.adndrc.org/adndrc/kre_home.html" TargetMode="External"/><Relationship Id="rId4" Type="http://schemas.openxmlformats.org/officeDocument/2006/relationships/hyperlink" Target="http://www.adndrc.org/adndrc/hk_home.html" TargetMode="Externa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odnadpis 4"/>
          <p:cNvSpPr>
            <a:spLocks noGrp="1"/>
          </p:cNvSpPr>
          <p:nvPr>
            <p:ph type="subTitle" idx="1"/>
          </p:nvPr>
        </p:nvSpPr>
        <p:spPr/>
        <p:txBody>
          <a:bodyPr/>
          <a:lstStyle/>
          <a:p>
            <a:endParaRPr lang="cs-CZ"/>
          </a:p>
        </p:txBody>
      </p:sp>
      <p:sp>
        <p:nvSpPr>
          <p:cNvPr id="2" name="Nadpis 1"/>
          <p:cNvSpPr>
            <a:spLocks noGrp="1"/>
          </p:cNvSpPr>
          <p:nvPr>
            <p:ph type="ctrTitle"/>
          </p:nvPr>
        </p:nvSpPr>
        <p:spPr/>
        <p:txBody>
          <a:bodyPr/>
          <a:lstStyle/>
          <a:p>
            <a:r>
              <a:rPr lang="en-US" dirty="0" smtClean="0"/>
              <a:t>Law of Domain names </a:t>
            </a:r>
            <a:endParaRPr lang="en-US" dirty="0"/>
          </a:p>
        </p:txBody>
      </p:sp>
      <p:sp>
        <p:nvSpPr>
          <p:cNvPr id="7169" name="Rectangle 1"/>
          <p:cNvSpPr>
            <a:spLocks noChangeArrowheads="1"/>
          </p:cNvSpPr>
          <p:nvPr/>
        </p:nvSpPr>
        <p:spPr bwMode="auto">
          <a:xfrm>
            <a:off x="0" y="-2672194"/>
            <a:ext cx="1635384" cy="580158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cs-CZ" sz="1800" b="0" i="0" u="none" strike="noStrike" cap="none" normalizeH="0" baseline="0" dirty="0" smtClean="0">
                <a:ln>
                  <a:noFill/>
                </a:ln>
                <a:solidFill>
                  <a:schemeClr val="tx1"/>
                </a:solidFill>
                <a:effectLst/>
                <a:latin typeface="Arial" pitchFamily="34" charset="0"/>
              </a:rPr>
              <a:t>  </a:t>
            </a:r>
            <a:r>
              <a:rPr kumimoji="0" lang="cs-CZ" sz="37100" b="0" i="0" u="none" strike="noStrike" cap="none" normalizeH="0" baseline="0" dirty="0" smtClean="0">
                <a:ln>
                  <a:noFill/>
                </a:ln>
                <a:solidFill>
                  <a:schemeClr val="tx1"/>
                </a:solidFill>
                <a:effectLst/>
                <a:latin typeface="Arial" pitchFamily="34" charset="0"/>
              </a:rPr>
              <a:t> </a:t>
            </a:r>
            <a:endParaRPr kumimoji="0" lang="cs-CZ"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Podnadpis 3"/>
          <p:cNvSpPr>
            <a:spLocks noGrp="1"/>
          </p:cNvSpPr>
          <p:nvPr>
            <p:ph type="subTitle" idx="1"/>
          </p:nvPr>
        </p:nvSpPr>
        <p:spPr/>
        <p:txBody>
          <a:bodyPr/>
          <a:lstStyle/>
          <a:p>
            <a:pPr eaLnBrk="1" hangingPunct="1"/>
            <a:endParaRPr lang="cs-CZ" smtClean="0"/>
          </a:p>
        </p:txBody>
      </p:sp>
      <p:sp>
        <p:nvSpPr>
          <p:cNvPr id="13315" name="Nadpis 1"/>
          <p:cNvSpPr>
            <a:spLocks noGrp="1"/>
          </p:cNvSpPr>
          <p:nvPr>
            <p:ph type="ctrTitle"/>
          </p:nvPr>
        </p:nvSpPr>
        <p:spPr>
          <a:xfrm>
            <a:off x="457200" y="1506538"/>
            <a:ext cx="8229600" cy="1470025"/>
          </a:xfrm>
        </p:spPr>
        <p:txBody>
          <a:bodyPr/>
          <a:lstStyle/>
          <a:p>
            <a:pPr eaLnBrk="1" hangingPunct="1"/>
            <a:r>
              <a:rPr lang="cs-CZ" smtClean="0"/>
              <a:t>History of UDRP</a:t>
            </a:r>
          </a:p>
        </p:txBody>
      </p:sp>
    </p:spTree>
    <p:extLst>
      <p:ext uri="{BB962C8B-B14F-4D97-AF65-F5344CB8AC3E}">
        <p14:creationId xmlns:p14="http://schemas.microsoft.com/office/powerpoint/2010/main" val="4207372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Nadpis 1"/>
          <p:cNvSpPr>
            <a:spLocks noGrp="1"/>
          </p:cNvSpPr>
          <p:nvPr>
            <p:ph type="title"/>
          </p:nvPr>
        </p:nvSpPr>
        <p:spPr/>
        <p:txBody>
          <a:bodyPr/>
          <a:lstStyle/>
          <a:p>
            <a:pPr eaLnBrk="1" hangingPunct="1"/>
            <a:r>
              <a:rPr lang="cs-CZ" smtClean="0"/>
              <a:t>WIPO</a:t>
            </a:r>
          </a:p>
        </p:txBody>
      </p:sp>
      <p:sp>
        <p:nvSpPr>
          <p:cNvPr id="14339" name="Zástupný symbol pro obsah 2"/>
          <p:cNvSpPr>
            <a:spLocks noGrp="1"/>
          </p:cNvSpPr>
          <p:nvPr>
            <p:ph sz="quarter" idx="1"/>
          </p:nvPr>
        </p:nvSpPr>
        <p:spPr/>
        <p:txBody>
          <a:bodyPr/>
          <a:lstStyle/>
          <a:p>
            <a:pPr eaLnBrk="1" hangingPunct="1"/>
            <a:r>
              <a:rPr lang="en-US" sz="2800" smtClean="0"/>
              <a:t>World intellectual property organization</a:t>
            </a:r>
          </a:p>
          <a:p>
            <a:pPr eaLnBrk="1" hangingPunct="1"/>
            <a:r>
              <a:rPr lang="en-US" sz="2800" smtClean="0"/>
              <a:t>specialized agency of the United Nations </a:t>
            </a:r>
          </a:p>
          <a:p>
            <a:pPr eaLnBrk="1" hangingPunct="1"/>
            <a:r>
              <a:rPr lang="en-US" sz="2800" smtClean="0"/>
              <a:t>Dedicated to developing a balanced and accessible international </a:t>
            </a:r>
            <a:r>
              <a:rPr lang="en-US" sz="2800" smtClean="0">
                <a:hlinkClick r:id="rId2"/>
              </a:rPr>
              <a:t>intellectual property</a:t>
            </a:r>
            <a:r>
              <a:rPr lang="en-US" sz="2800" smtClean="0"/>
              <a:t> (IP) system, </a:t>
            </a:r>
          </a:p>
          <a:p>
            <a:pPr lvl="1" eaLnBrk="1" hangingPunct="1"/>
            <a:r>
              <a:rPr lang="en-US" sz="2800" smtClean="0"/>
              <a:t>rewards creativity, </a:t>
            </a:r>
          </a:p>
          <a:p>
            <a:pPr lvl="1" eaLnBrk="1" hangingPunct="1"/>
            <a:r>
              <a:rPr lang="en-US" sz="2800" smtClean="0"/>
              <a:t>stimulates innovation</a:t>
            </a:r>
          </a:p>
          <a:p>
            <a:pPr lvl="1" eaLnBrk="1" hangingPunct="1"/>
            <a:r>
              <a:rPr lang="en-US" sz="2800" smtClean="0"/>
              <a:t>contributes to economic development while safeguarding the public interest.</a:t>
            </a:r>
          </a:p>
          <a:p>
            <a:pPr eaLnBrk="1" hangingPunct="1"/>
            <a:endParaRPr lang="en-US" smtClean="0"/>
          </a:p>
        </p:txBody>
      </p:sp>
    </p:spTree>
    <p:extLst>
      <p:ext uri="{BB962C8B-B14F-4D97-AF65-F5344CB8AC3E}">
        <p14:creationId xmlns:p14="http://schemas.microsoft.com/office/powerpoint/2010/main" val="3132172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Nadpis 1"/>
          <p:cNvSpPr>
            <a:spLocks noGrp="1"/>
          </p:cNvSpPr>
          <p:nvPr>
            <p:ph type="title"/>
          </p:nvPr>
        </p:nvSpPr>
        <p:spPr/>
        <p:txBody>
          <a:bodyPr>
            <a:normAutofit fontScale="90000"/>
          </a:bodyPr>
          <a:lstStyle/>
          <a:p>
            <a:pPr eaLnBrk="1" hangingPunct="1"/>
            <a:r>
              <a:rPr lang="en-US" smtClean="0"/>
              <a:t>Contribution of WIPO in alternative resolution</a:t>
            </a:r>
            <a:endParaRPr lang="cs-CZ" smtClean="0"/>
          </a:p>
        </p:txBody>
      </p:sp>
      <p:sp>
        <p:nvSpPr>
          <p:cNvPr id="15363" name="Zástupný symbol pro obsah 2"/>
          <p:cNvSpPr>
            <a:spLocks noGrp="1"/>
          </p:cNvSpPr>
          <p:nvPr>
            <p:ph sz="quarter" idx="1"/>
          </p:nvPr>
        </p:nvSpPr>
        <p:spPr/>
        <p:txBody>
          <a:bodyPr/>
          <a:lstStyle/>
          <a:p>
            <a:pPr eaLnBrk="1" hangingPunct="1"/>
            <a:r>
              <a:rPr lang="en-US" smtClean="0"/>
              <a:t>Initiator of Alternative dispute resolution policy</a:t>
            </a:r>
          </a:p>
          <a:p>
            <a:pPr eaLnBrk="1" hangingPunct="1"/>
            <a:r>
              <a:rPr lang="en-US" smtClean="0"/>
              <a:t>Concerned with rights of Trademark holders</a:t>
            </a:r>
          </a:p>
          <a:p>
            <a:pPr eaLnBrk="1" hangingPunct="1"/>
            <a:r>
              <a:rPr lang="en-US" smtClean="0"/>
              <a:t>1999 WIPO suggested ICANN to adopt new policy</a:t>
            </a:r>
          </a:p>
          <a:p>
            <a:pPr eaLnBrk="1" hangingPunct="1"/>
            <a:endParaRPr lang="cs-CZ" smtClean="0"/>
          </a:p>
        </p:txBody>
      </p:sp>
    </p:spTree>
    <p:extLst>
      <p:ext uri="{BB962C8B-B14F-4D97-AF65-F5344CB8AC3E}">
        <p14:creationId xmlns:p14="http://schemas.microsoft.com/office/powerpoint/2010/main" val="2831132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Nadpis 1"/>
          <p:cNvSpPr>
            <a:spLocks noGrp="1"/>
          </p:cNvSpPr>
          <p:nvPr>
            <p:ph type="title"/>
          </p:nvPr>
        </p:nvSpPr>
        <p:spPr/>
        <p:txBody>
          <a:bodyPr/>
          <a:lstStyle/>
          <a:p>
            <a:pPr eaLnBrk="1" hangingPunct="1"/>
            <a:r>
              <a:rPr lang="en-US" smtClean="0"/>
              <a:t>Goals of new policy</a:t>
            </a:r>
            <a:endParaRPr lang="cs-CZ" smtClean="0"/>
          </a:p>
        </p:txBody>
      </p:sp>
      <p:sp>
        <p:nvSpPr>
          <p:cNvPr id="16387" name="Zástupný symbol pro obsah 2"/>
          <p:cNvSpPr>
            <a:spLocks noGrp="1"/>
          </p:cNvSpPr>
          <p:nvPr>
            <p:ph sz="quarter" idx="1"/>
          </p:nvPr>
        </p:nvSpPr>
        <p:spPr/>
        <p:txBody>
          <a:bodyPr/>
          <a:lstStyle/>
          <a:p>
            <a:pPr eaLnBrk="1" hangingPunct="1"/>
            <a:r>
              <a:rPr lang="en-US" sz="3200" smtClean="0"/>
              <a:t>Determining whether a domain name has been registered in bad faith</a:t>
            </a:r>
          </a:p>
          <a:p>
            <a:pPr eaLnBrk="1" hangingPunct="1"/>
            <a:r>
              <a:rPr lang="en-US" sz="3200" smtClean="0"/>
              <a:t>General parity between the appeal rights of complainants and domain name holders</a:t>
            </a:r>
          </a:p>
          <a:p>
            <a:pPr eaLnBrk="1" hangingPunct="1"/>
            <a:r>
              <a:rPr lang="en-US" sz="3200" smtClean="0"/>
              <a:t>Define and minimize domain name hijacking</a:t>
            </a:r>
            <a:endParaRPr lang="cs-CZ" sz="3200" smtClean="0"/>
          </a:p>
        </p:txBody>
      </p:sp>
    </p:spTree>
    <p:extLst>
      <p:ext uri="{BB962C8B-B14F-4D97-AF65-F5344CB8AC3E}">
        <p14:creationId xmlns:p14="http://schemas.microsoft.com/office/powerpoint/2010/main" val="1207833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1"/>
          <p:cNvSpPr>
            <a:spLocks noGrp="1"/>
          </p:cNvSpPr>
          <p:nvPr>
            <p:ph type="title"/>
          </p:nvPr>
        </p:nvSpPr>
        <p:spPr/>
        <p:txBody>
          <a:bodyPr/>
          <a:lstStyle/>
          <a:p>
            <a:pPr eaLnBrk="1" hangingPunct="1"/>
            <a:r>
              <a:rPr lang="en-US" smtClean="0"/>
              <a:t>New policy</a:t>
            </a:r>
            <a:endParaRPr lang="cs-CZ" smtClean="0"/>
          </a:p>
        </p:txBody>
      </p:sp>
      <p:sp>
        <p:nvSpPr>
          <p:cNvPr id="17411" name="Zástupný symbol pro obsah 2"/>
          <p:cNvSpPr>
            <a:spLocks noGrp="1"/>
          </p:cNvSpPr>
          <p:nvPr>
            <p:ph sz="quarter" idx="1"/>
          </p:nvPr>
        </p:nvSpPr>
        <p:spPr/>
        <p:txBody>
          <a:bodyPr/>
          <a:lstStyle/>
          <a:p>
            <a:pPr eaLnBrk="1" hangingPunct="1"/>
            <a:r>
              <a:rPr lang="en-US" smtClean="0"/>
              <a:t>Uniform domain name resolution policy</a:t>
            </a:r>
          </a:p>
          <a:p>
            <a:pPr eaLnBrk="1" hangingPunct="1"/>
            <a:r>
              <a:rPr lang="en-US" smtClean="0"/>
              <a:t>UDRP</a:t>
            </a:r>
          </a:p>
          <a:p>
            <a:pPr eaLnBrk="1" hangingPunct="1"/>
            <a:r>
              <a:rPr lang="en-US" smtClean="0"/>
              <a:t>Effective since 2000</a:t>
            </a:r>
          </a:p>
          <a:p>
            <a:pPr eaLnBrk="1" hangingPunct="1"/>
            <a:r>
              <a:rPr lang="en-US" smtClean="0">
                <a:hlinkClick r:id="rId3"/>
              </a:rPr>
              <a:t>Uniform Domain Name Dispute Resolution Policy</a:t>
            </a:r>
            <a:endParaRPr lang="en-US" smtClean="0"/>
          </a:p>
          <a:p>
            <a:pPr lvl="1" eaLnBrk="1" hangingPunct="1"/>
            <a:r>
              <a:rPr lang="en-US" smtClean="0"/>
              <a:t>POLICY – Basic principles</a:t>
            </a:r>
          </a:p>
          <a:p>
            <a:pPr eaLnBrk="1" hangingPunct="1"/>
            <a:r>
              <a:rPr lang="en-US" smtClean="0">
                <a:hlinkClick r:id="rId4"/>
              </a:rPr>
              <a:t>Rules forUniform Domain Name Dispute Resolution Policy</a:t>
            </a:r>
            <a:endParaRPr lang="en-US" smtClean="0"/>
          </a:p>
          <a:p>
            <a:pPr lvl="1" eaLnBrk="1" hangingPunct="1"/>
            <a:r>
              <a:rPr lang="en-US" smtClean="0"/>
              <a:t>Procedural rules</a:t>
            </a:r>
          </a:p>
          <a:p>
            <a:pPr eaLnBrk="1" hangingPunct="1"/>
            <a:endParaRPr lang="en-US" smtClean="0"/>
          </a:p>
          <a:p>
            <a:pPr eaLnBrk="1" hangingPunct="1"/>
            <a:endParaRPr lang="cs-CZ" smtClean="0"/>
          </a:p>
        </p:txBody>
      </p:sp>
    </p:spTree>
    <p:extLst>
      <p:ext uri="{BB962C8B-B14F-4D97-AF65-F5344CB8AC3E}">
        <p14:creationId xmlns:p14="http://schemas.microsoft.com/office/powerpoint/2010/main" val="3700266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dpis 1"/>
          <p:cNvSpPr>
            <a:spLocks noGrp="1"/>
          </p:cNvSpPr>
          <p:nvPr>
            <p:ph type="title"/>
          </p:nvPr>
        </p:nvSpPr>
        <p:spPr/>
        <p:txBody>
          <a:bodyPr/>
          <a:lstStyle/>
          <a:p>
            <a:pPr eaLnBrk="1" hangingPunct="1"/>
            <a:r>
              <a:rPr lang="cs-CZ" smtClean="0"/>
              <a:t>Three constituent elements</a:t>
            </a:r>
          </a:p>
        </p:txBody>
      </p:sp>
      <p:sp>
        <p:nvSpPr>
          <p:cNvPr id="18435" name="Zástupný symbol pro obsah 2"/>
          <p:cNvSpPr>
            <a:spLocks noGrp="1"/>
          </p:cNvSpPr>
          <p:nvPr>
            <p:ph sz="quarter" idx="1"/>
          </p:nvPr>
        </p:nvSpPr>
        <p:spPr/>
        <p:txBody>
          <a:bodyPr/>
          <a:lstStyle/>
          <a:p>
            <a:pPr eaLnBrk="1" hangingPunct="1"/>
            <a:r>
              <a:rPr lang="en-US" smtClean="0"/>
              <a:t>domain name is identical or confusingly similar to a trademark or service mark in which the complainant has rights; </a:t>
            </a:r>
          </a:p>
          <a:p>
            <a:pPr eaLnBrk="1" hangingPunct="1"/>
            <a:r>
              <a:rPr lang="en-US" smtClean="0"/>
              <a:t>no rights or legitimate interests in respect of the domain name; </a:t>
            </a:r>
            <a:endParaRPr lang="cs-CZ" smtClean="0"/>
          </a:p>
          <a:p>
            <a:pPr eaLnBrk="1" hangingPunct="1"/>
            <a:r>
              <a:rPr lang="en-US" smtClean="0"/>
              <a:t>domain name has been registered and is being used in bad faith.</a:t>
            </a:r>
          </a:p>
          <a:p>
            <a:pPr eaLnBrk="1" hangingPunct="1"/>
            <a:endParaRPr lang="cs-CZ" smtClean="0"/>
          </a:p>
        </p:txBody>
      </p:sp>
    </p:spTree>
    <p:extLst>
      <p:ext uri="{BB962C8B-B14F-4D97-AF65-F5344CB8AC3E}">
        <p14:creationId xmlns:p14="http://schemas.microsoft.com/office/powerpoint/2010/main" val="36298018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Nadpis 1"/>
          <p:cNvSpPr>
            <a:spLocks noGrp="1"/>
          </p:cNvSpPr>
          <p:nvPr>
            <p:ph type="title"/>
          </p:nvPr>
        </p:nvSpPr>
        <p:spPr/>
        <p:txBody>
          <a:bodyPr/>
          <a:lstStyle/>
          <a:p>
            <a:pPr eaLnBrk="1" hangingPunct="1"/>
            <a:r>
              <a:rPr lang="en-US" smtClean="0"/>
              <a:t>WIPO UDRRP Cases </a:t>
            </a:r>
            <a:endParaRPr lang="cs-CZ" smtClean="0"/>
          </a:p>
        </p:txBody>
      </p:sp>
      <p:graphicFrame>
        <p:nvGraphicFramePr>
          <p:cNvPr id="4" name="Zástupný symbol pro obsah 3"/>
          <p:cNvGraphicFramePr>
            <a:graphicFrameLocks noGrp="1"/>
          </p:cNvGraphicFramePr>
          <p:nvPr>
            <p:ph idx="1"/>
          </p:nvPr>
        </p:nvGraphicFramePr>
        <p:xfrm>
          <a:off x="1071563" y="1571625"/>
          <a:ext cx="5043487" cy="4124327"/>
        </p:xfrm>
        <a:graphic>
          <a:graphicData uri="http://schemas.openxmlformats.org/drawingml/2006/table">
            <a:tbl>
              <a:tblPr firstRow="1" bandRow="1">
                <a:tableStyleId>{5C22544A-7EE6-4342-B048-85BDC9FD1C3A}</a:tableStyleId>
              </a:tblPr>
              <a:tblGrid>
                <a:gridCol w="2328847"/>
                <a:gridCol w="2714640"/>
              </a:tblGrid>
              <a:tr h="370897">
                <a:tc>
                  <a:txBody>
                    <a:bodyPr/>
                    <a:lstStyle/>
                    <a:p>
                      <a:r>
                        <a:rPr lang="en-US" sz="1800" dirty="0" smtClean="0"/>
                        <a:t>YEAR</a:t>
                      </a:r>
                      <a:endParaRPr lang="cs-CZ" sz="1800" dirty="0"/>
                    </a:p>
                  </a:txBody>
                  <a:tcPr marT="45727" marB="45727"/>
                </a:tc>
                <a:tc>
                  <a:txBody>
                    <a:bodyPr/>
                    <a:lstStyle/>
                    <a:p>
                      <a:r>
                        <a:rPr lang="en-US" sz="1800" dirty="0" smtClean="0"/>
                        <a:t>CASES</a:t>
                      </a:r>
                      <a:endParaRPr lang="cs-CZ" sz="1800" dirty="0"/>
                    </a:p>
                  </a:txBody>
                  <a:tcPr marT="45727" marB="45727"/>
                </a:tc>
              </a:tr>
              <a:tr h="375343">
                <a:tc>
                  <a:txBody>
                    <a:bodyPr/>
                    <a:lstStyle/>
                    <a:p>
                      <a:pPr algn="l" fontAlgn="b"/>
                      <a:r>
                        <a:rPr lang="cs-CZ" sz="2400" b="0" i="0" u="none" strike="noStrike" dirty="0">
                          <a:solidFill>
                            <a:srgbClr val="000000"/>
                          </a:solidFill>
                          <a:latin typeface="Calibri"/>
                        </a:rPr>
                        <a:t>2000</a:t>
                      </a:r>
                    </a:p>
                  </a:txBody>
                  <a:tcPr marL="9525" marR="9525" marT="9526" marB="0" anchor="b"/>
                </a:tc>
                <a:tc>
                  <a:txBody>
                    <a:bodyPr/>
                    <a:lstStyle/>
                    <a:p>
                      <a:pPr algn="l" fontAlgn="b"/>
                      <a:r>
                        <a:rPr lang="cs-CZ" sz="2400" b="0" i="0" u="none" strike="noStrike" dirty="0">
                          <a:solidFill>
                            <a:srgbClr val="000000"/>
                          </a:solidFill>
                          <a:latin typeface="Calibri"/>
                        </a:rPr>
                        <a:t>1857</a:t>
                      </a:r>
                    </a:p>
                  </a:txBody>
                  <a:tcPr marL="9525" marR="9525" marT="9526" marB="0" anchor="b"/>
                </a:tc>
              </a:tr>
              <a:tr h="375343">
                <a:tc>
                  <a:txBody>
                    <a:bodyPr/>
                    <a:lstStyle/>
                    <a:p>
                      <a:pPr algn="l" fontAlgn="b"/>
                      <a:r>
                        <a:rPr lang="cs-CZ" sz="2400" b="0" i="0" u="none" strike="noStrike" dirty="0">
                          <a:solidFill>
                            <a:srgbClr val="000000"/>
                          </a:solidFill>
                          <a:latin typeface="Calibri"/>
                        </a:rPr>
                        <a:t>2001</a:t>
                      </a:r>
                    </a:p>
                  </a:txBody>
                  <a:tcPr marL="9525" marR="9525" marT="9526" marB="0" anchor="b"/>
                </a:tc>
                <a:tc>
                  <a:txBody>
                    <a:bodyPr/>
                    <a:lstStyle/>
                    <a:p>
                      <a:pPr algn="l" fontAlgn="b"/>
                      <a:r>
                        <a:rPr lang="cs-CZ" sz="2400" b="0" i="0" u="none" strike="noStrike">
                          <a:solidFill>
                            <a:srgbClr val="000000"/>
                          </a:solidFill>
                          <a:latin typeface="Calibri"/>
                        </a:rPr>
                        <a:t>1557</a:t>
                      </a:r>
                    </a:p>
                  </a:txBody>
                  <a:tcPr marL="9525" marR="9525" marT="9526" marB="0" anchor="b"/>
                </a:tc>
              </a:tr>
              <a:tr h="375343">
                <a:tc>
                  <a:txBody>
                    <a:bodyPr/>
                    <a:lstStyle/>
                    <a:p>
                      <a:pPr algn="l" fontAlgn="b"/>
                      <a:r>
                        <a:rPr lang="cs-CZ" sz="2400" b="0" i="0" u="none" strike="noStrike" dirty="0">
                          <a:solidFill>
                            <a:srgbClr val="000000"/>
                          </a:solidFill>
                          <a:latin typeface="Calibri"/>
                        </a:rPr>
                        <a:t>2002</a:t>
                      </a:r>
                    </a:p>
                  </a:txBody>
                  <a:tcPr marL="9525" marR="9525" marT="9526" marB="0" anchor="b"/>
                </a:tc>
                <a:tc>
                  <a:txBody>
                    <a:bodyPr/>
                    <a:lstStyle/>
                    <a:p>
                      <a:pPr algn="l" fontAlgn="b"/>
                      <a:r>
                        <a:rPr lang="cs-CZ" sz="2400" b="0" i="0" u="none" strike="noStrike">
                          <a:solidFill>
                            <a:srgbClr val="000000"/>
                          </a:solidFill>
                          <a:latin typeface="Calibri"/>
                        </a:rPr>
                        <a:t>1207</a:t>
                      </a:r>
                    </a:p>
                  </a:txBody>
                  <a:tcPr marL="9525" marR="9525" marT="9526" marB="0" anchor="b"/>
                </a:tc>
              </a:tr>
              <a:tr h="375343">
                <a:tc>
                  <a:txBody>
                    <a:bodyPr/>
                    <a:lstStyle/>
                    <a:p>
                      <a:pPr algn="l" fontAlgn="b"/>
                      <a:r>
                        <a:rPr lang="cs-CZ" sz="2400" b="0" i="0" u="none" strike="noStrike" dirty="0">
                          <a:solidFill>
                            <a:srgbClr val="000000"/>
                          </a:solidFill>
                          <a:latin typeface="Calibri"/>
                        </a:rPr>
                        <a:t>2003</a:t>
                      </a:r>
                    </a:p>
                  </a:txBody>
                  <a:tcPr marL="9525" marR="9525" marT="9526" marB="0" anchor="b"/>
                </a:tc>
                <a:tc>
                  <a:txBody>
                    <a:bodyPr/>
                    <a:lstStyle/>
                    <a:p>
                      <a:pPr algn="l" fontAlgn="b"/>
                      <a:r>
                        <a:rPr lang="cs-CZ" sz="2400" b="0" i="0" u="none" strike="noStrike">
                          <a:solidFill>
                            <a:srgbClr val="000000"/>
                          </a:solidFill>
                          <a:latin typeface="Calibri"/>
                        </a:rPr>
                        <a:t>1100</a:t>
                      </a:r>
                    </a:p>
                  </a:txBody>
                  <a:tcPr marL="9525" marR="9525" marT="9526" marB="0" anchor="b"/>
                </a:tc>
              </a:tr>
              <a:tr h="375343">
                <a:tc>
                  <a:txBody>
                    <a:bodyPr/>
                    <a:lstStyle/>
                    <a:p>
                      <a:pPr algn="l" fontAlgn="b"/>
                      <a:r>
                        <a:rPr lang="cs-CZ" sz="2400" b="0" i="0" u="none" strike="noStrike" dirty="0">
                          <a:solidFill>
                            <a:srgbClr val="000000"/>
                          </a:solidFill>
                          <a:latin typeface="Calibri"/>
                        </a:rPr>
                        <a:t>2004</a:t>
                      </a:r>
                    </a:p>
                  </a:txBody>
                  <a:tcPr marL="9525" marR="9525" marT="9526" marB="0" anchor="b"/>
                </a:tc>
                <a:tc>
                  <a:txBody>
                    <a:bodyPr/>
                    <a:lstStyle/>
                    <a:p>
                      <a:pPr algn="l" fontAlgn="b"/>
                      <a:r>
                        <a:rPr lang="cs-CZ" sz="2400" b="0" i="0" u="none" strike="noStrike">
                          <a:solidFill>
                            <a:srgbClr val="000000"/>
                          </a:solidFill>
                          <a:latin typeface="Calibri"/>
                        </a:rPr>
                        <a:t>1176</a:t>
                      </a:r>
                    </a:p>
                  </a:txBody>
                  <a:tcPr marL="9525" marR="9525" marT="9526" marB="0" anchor="b"/>
                </a:tc>
              </a:tr>
              <a:tr h="375343">
                <a:tc>
                  <a:txBody>
                    <a:bodyPr/>
                    <a:lstStyle/>
                    <a:p>
                      <a:pPr algn="l" fontAlgn="b"/>
                      <a:r>
                        <a:rPr lang="cs-CZ" sz="2400" b="0" i="0" u="none" strike="noStrike" dirty="0">
                          <a:solidFill>
                            <a:srgbClr val="000000"/>
                          </a:solidFill>
                          <a:latin typeface="Calibri"/>
                        </a:rPr>
                        <a:t>2005</a:t>
                      </a:r>
                    </a:p>
                  </a:txBody>
                  <a:tcPr marL="9525" marR="9525" marT="9526" marB="0" anchor="b"/>
                </a:tc>
                <a:tc>
                  <a:txBody>
                    <a:bodyPr/>
                    <a:lstStyle/>
                    <a:p>
                      <a:pPr algn="l" fontAlgn="b"/>
                      <a:r>
                        <a:rPr lang="cs-CZ" sz="2400" b="0" i="0" u="none" strike="noStrike">
                          <a:solidFill>
                            <a:srgbClr val="000000"/>
                          </a:solidFill>
                          <a:latin typeface="Calibri"/>
                        </a:rPr>
                        <a:t>1456</a:t>
                      </a:r>
                    </a:p>
                  </a:txBody>
                  <a:tcPr marL="9525" marR="9525" marT="9526" marB="0" anchor="b"/>
                </a:tc>
              </a:tr>
              <a:tr h="375343">
                <a:tc>
                  <a:txBody>
                    <a:bodyPr/>
                    <a:lstStyle/>
                    <a:p>
                      <a:pPr algn="l" fontAlgn="b"/>
                      <a:r>
                        <a:rPr lang="cs-CZ" sz="2400" b="0" i="0" u="none" strike="noStrike" dirty="0">
                          <a:solidFill>
                            <a:srgbClr val="000000"/>
                          </a:solidFill>
                          <a:latin typeface="Calibri"/>
                        </a:rPr>
                        <a:t>2006</a:t>
                      </a:r>
                    </a:p>
                  </a:txBody>
                  <a:tcPr marL="9525" marR="9525" marT="9526" marB="0" anchor="b"/>
                </a:tc>
                <a:tc>
                  <a:txBody>
                    <a:bodyPr/>
                    <a:lstStyle/>
                    <a:p>
                      <a:pPr algn="l" fontAlgn="b"/>
                      <a:r>
                        <a:rPr lang="cs-CZ" sz="2400" b="0" i="0" u="none" strike="noStrike" dirty="0">
                          <a:solidFill>
                            <a:srgbClr val="000000"/>
                          </a:solidFill>
                          <a:latin typeface="Calibri"/>
                        </a:rPr>
                        <a:t>1824</a:t>
                      </a:r>
                    </a:p>
                  </a:txBody>
                  <a:tcPr marL="9525" marR="9525" marT="9526" marB="0" anchor="b"/>
                </a:tc>
              </a:tr>
              <a:tr h="375343">
                <a:tc>
                  <a:txBody>
                    <a:bodyPr/>
                    <a:lstStyle/>
                    <a:p>
                      <a:pPr algn="l" fontAlgn="b"/>
                      <a:r>
                        <a:rPr lang="cs-CZ" sz="2400" b="0" i="0" u="none" strike="noStrike" dirty="0">
                          <a:solidFill>
                            <a:srgbClr val="000000"/>
                          </a:solidFill>
                          <a:latin typeface="Calibri"/>
                        </a:rPr>
                        <a:t>2007</a:t>
                      </a:r>
                    </a:p>
                  </a:txBody>
                  <a:tcPr marL="9525" marR="9525" marT="9526" marB="0" anchor="b"/>
                </a:tc>
                <a:tc>
                  <a:txBody>
                    <a:bodyPr/>
                    <a:lstStyle/>
                    <a:p>
                      <a:pPr algn="l" fontAlgn="b"/>
                      <a:r>
                        <a:rPr lang="cs-CZ" sz="2400" b="0" i="0" u="none" strike="noStrike" dirty="0">
                          <a:solidFill>
                            <a:srgbClr val="000000"/>
                          </a:solidFill>
                          <a:latin typeface="Calibri"/>
                        </a:rPr>
                        <a:t>2156</a:t>
                      </a:r>
                    </a:p>
                  </a:txBody>
                  <a:tcPr marL="9525" marR="9525" marT="9526" marB="0" anchor="b"/>
                </a:tc>
              </a:tr>
              <a:tr h="375343">
                <a:tc>
                  <a:txBody>
                    <a:bodyPr/>
                    <a:lstStyle/>
                    <a:p>
                      <a:pPr algn="l" fontAlgn="b"/>
                      <a:r>
                        <a:rPr lang="cs-CZ" sz="2400" b="0" i="0" u="none" strike="noStrike" dirty="0">
                          <a:solidFill>
                            <a:srgbClr val="000000"/>
                          </a:solidFill>
                          <a:latin typeface="Calibri"/>
                        </a:rPr>
                        <a:t>2008</a:t>
                      </a:r>
                    </a:p>
                  </a:txBody>
                  <a:tcPr marL="9525" marR="9525" marT="9526" marB="0" anchor="b"/>
                </a:tc>
                <a:tc>
                  <a:txBody>
                    <a:bodyPr/>
                    <a:lstStyle/>
                    <a:p>
                      <a:pPr algn="l" fontAlgn="b"/>
                      <a:r>
                        <a:rPr lang="cs-CZ" sz="2400" b="0" i="0" u="none" strike="noStrike" dirty="0">
                          <a:solidFill>
                            <a:srgbClr val="000000"/>
                          </a:solidFill>
                          <a:latin typeface="Calibri"/>
                        </a:rPr>
                        <a:t>2329</a:t>
                      </a:r>
                    </a:p>
                  </a:txBody>
                  <a:tcPr marL="9525" marR="9525" marT="9526" marB="0" anchor="b"/>
                </a:tc>
              </a:tr>
              <a:tr h="375343">
                <a:tc>
                  <a:txBody>
                    <a:bodyPr/>
                    <a:lstStyle/>
                    <a:p>
                      <a:pPr algn="l" fontAlgn="b"/>
                      <a:r>
                        <a:rPr lang="cs-CZ" sz="2400" b="0" i="0" u="none" strike="noStrike" dirty="0">
                          <a:solidFill>
                            <a:srgbClr val="000000"/>
                          </a:solidFill>
                          <a:latin typeface="Calibri"/>
                        </a:rPr>
                        <a:t>2009</a:t>
                      </a:r>
                    </a:p>
                  </a:txBody>
                  <a:tcPr marL="9525" marR="9525" marT="9526" marB="0" anchor="b"/>
                </a:tc>
                <a:tc>
                  <a:txBody>
                    <a:bodyPr/>
                    <a:lstStyle/>
                    <a:p>
                      <a:pPr algn="l" fontAlgn="b"/>
                      <a:r>
                        <a:rPr lang="cs-CZ" sz="2400" b="0" i="0" u="none" strike="noStrike" dirty="0">
                          <a:solidFill>
                            <a:srgbClr val="000000"/>
                          </a:solidFill>
                          <a:latin typeface="Calibri"/>
                        </a:rPr>
                        <a:t>1805</a:t>
                      </a:r>
                    </a:p>
                  </a:txBody>
                  <a:tcPr marL="9525" marR="9525" marT="9526" marB="0" anchor="b"/>
                </a:tc>
              </a:tr>
            </a:tbl>
          </a:graphicData>
        </a:graphic>
      </p:graphicFrame>
    </p:spTree>
    <p:extLst>
      <p:ext uri="{BB962C8B-B14F-4D97-AF65-F5344CB8AC3E}">
        <p14:creationId xmlns:p14="http://schemas.microsoft.com/office/powerpoint/2010/main" val="30914844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Nadpis 1"/>
          <p:cNvSpPr>
            <a:spLocks noGrp="1"/>
          </p:cNvSpPr>
          <p:nvPr>
            <p:ph type="title"/>
          </p:nvPr>
        </p:nvSpPr>
        <p:spPr/>
        <p:txBody>
          <a:bodyPr/>
          <a:lstStyle/>
          <a:p>
            <a:pPr eaLnBrk="1" hangingPunct="1"/>
            <a:r>
              <a:rPr lang="en-US" smtClean="0"/>
              <a:t>Nationality of defendants</a:t>
            </a:r>
            <a:endParaRPr lang="cs-CZ" smtClean="0"/>
          </a:p>
        </p:txBody>
      </p:sp>
      <p:graphicFrame>
        <p:nvGraphicFramePr>
          <p:cNvPr id="4" name="Zástupný symbol pro obsah 3"/>
          <p:cNvGraphicFramePr>
            <a:graphicFrameLocks noGrp="1"/>
          </p:cNvGraphicFramePr>
          <p:nvPr>
            <p:ph idx="1"/>
          </p:nvPr>
        </p:nvGraphicFramePr>
        <p:xfrm>
          <a:off x="457200" y="2249488"/>
          <a:ext cx="8229600" cy="375285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cs-CZ" dirty="0" smtClean="0"/>
                        <a:t>Country</a:t>
                      </a:r>
                      <a:endParaRPr lang="cs-CZ" dirty="0"/>
                    </a:p>
                  </a:txBody>
                  <a:tcPr/>
                </a:tc>
                <a:tc>
                  <a:txBody>
                    <a:bodyPr/>
                    <a:lstStyle/>
                    <a:p>
                      <a:pPr algn="l" fontAlgn="b"/>
                      <a:r>
                        <a:rPr lang="cs-CZ" sz="2400" b="0" i="0" u="none" strike="noStrike" dirty="0" err="1">
                          <a:solidFill>
                            <a:schemeClr val="bg1"/>
                          </a:solidFill>
                          <a:latin typeface="Calibri"/>
                        </a:rPr>
                        <a:t>Percentage</a:t>
                      </a:r>
                      <a:r>
                        <a:rPr lang="cs-CZ" sz="2400" b="0" i="0" u="none" strike="noStrike" dirty="0">
                          <a:solidFill>
                            <a:schemeClr val="bg1"/>
                          </a:solidFill>
                          <a:latin typeface="Calibri"/>
                        </a:rPr>
                        <a:t> </a:t>
                      </a:r>
                      <a:r>
                        <a:rPr lang="cs-CZ" sz="2400" b="0" i="0" u="none" strike="noStrike" dirty="0" err="1">
                          <a:solidFill>
                            <a:schemeClr val="bg1"/>
                          </a:solidFill>
                          <a:latin typeface="Calibri"/>
                        </a:rPr>
                        <a:t>of</a:t>
                      </a:r>
                      <a:r>
                        <a:rPr lang="cs-CZ" sz="2400" b="0" i="0" u="none" strike="noStrike" dirty="0">
                          <a:solidFill>
                            <a:schemeClr val="bg1"/>
                          </a:solidFill>
                          <a:latin typeface="Calibri"/>
                        </a:rPr>
                        <a:t> </a:t>
                      </a:r>
                      <a:r>
                        <a:rPr lang="cs-CZ" sz="2400" b="0" i="0" u="none" strike="noStrike" dirty="0" err="1">
                          <a:solidFill>
                            <a:schemeClr val="bg1"/>
                          </a:solidFill>
                          <a:latin typeface="Calibri"/>
                        </a:rPr>
                        <a:t>Cases</a:t>
                      </a:r>
                      <a:endParaRPr lang="cs-CZ" sz="2400" b="0" i="0" u="none" strike="noStrike" dirty="0">
                        <a:solidFill>
                          <a:schemeClr val="bg1"/>
                        </a:solidFill>
                        <a:latin typeface="Calibri"/>
                      </a:endParaRPr>
                    </a:p>
                  </a:txBody>
                  <a:tcPr marL="9525" marR="9525" marT="9525" marB="0" anchor="b"/>
                </a:tc>
              </a:tr>
              <a:tr h="370840">
                <a:tc>
                  <a:txBody>
                    <a:bodyPr/>
                    <a:lstStyle/>
                    <a:p>
                      <a:pPr algn="l" fontAlgn="b"/>
                      <a:r>
                        <a:rPr lang="cs-CZ" sz="2400" b="0" i="0" u="none" strike="noStrike" dirty="0" err="1">
                          <a:solidFill>
                            <a:srgbClr val="000000"/>
                          </a:solidFill>
                          <a:latin typeface="Calibri"/>
                        </a:rPr>
                        <a:t>United</a:t>
                      </a:r>
                      <a:r>
                        <a:rPr lang="cs-CZ" sz="2400" b="0" i="0" u="none" strike="noStrike" dirty="0">
                          <a:solidFill>
                            <a:srgbClr val="000000"/>
                          </a:solidFill>
                          <a:latin typeface="Calibri"/>
                        </a:rPr>
                        <a:t> </a:t>
                      </a:r>
                      <a:r>
                        <a:rPr lang="cs-CZ" sz="2400" b="0" i="0" u="none" strike="noStrike" dirty="0" err="1">
                          <a:solidFill>
                            <a:srgbClr val="000000"/>
                          </a:solidFill>
                          <a:latin typeface="Calibri"/>
                        </a:rPr>
                        <a:t>States</a:t>
                      </a:r>
                      <a:r>
                        <a:rPr lang="cs-CZ" sz="2400" b="0" i="0" u="none" strike="noStrike" dirty="0">
                          <a:solidFill>
                            <a:srgbClr val="000000"/>
                          </a:solidFill>
                          <a:latin typeface="Calibri"/>
                        </a:rPr>
                        <a:t> </a:t>
                      </a:r>
                      <a:r>
                        <a:rPr lang="cs-CZ" sz="2400" b="0" i="0" u="none" strike="noStrike" dirty="0" err="1">
                          <a:solidFill>
                            <a:srgbClr val="000000"/>
                          </a:solidFill>
                          <a:latin typeface="Calibri"/>
                        </a:rPr>
                        <a:t>of</a:t>
                      </a:r>
                      <a:r>
                        <a:rPr lang="cs-CZ" sz="2400" b="0" i="0" u="none" strike="noStrike" dirty="0">
                          <a:solidFill>
                            <a:srgbClr val="000000"/>
                          </a:solidFill>
                          <a:latin typeface="Calibri"/>
                        </a:rPr>
                        <a:t> </a:t>
                      </a:r>
                      <a:r>
                        <a:rPr lang="cs-CZ" sz="2400" b="0" i="0" u="none" strike="noStrike" dirty="0" err="1">
                          <a:solidFill>
                            <a:srgbClr val="000000"/>
                          </a:solidFill>
                          <a:latin typeface="Calibri"/>
                        </a:rPr>
                        <a:t>America</a:t>
                      </a:r>
                      <a:endParaRPr lang="cs-CZ" sz="2400" b="0" i="0" u="none" strike="noStrike" dirty="0">
                        <a:solidFill>
                          <a:srgbClr val="000000"/>
                        </a:solidFill>
                        <a:latin typeface="Calibri"/>
                      </a:endParaRPr>
                    </a:p>
                  </a:txBody>
                  <a:tcPr marL="9525" marR="9525" marT="9525" marB="0" anchor="b"/>
                </a:tc>
                <a:tc>
                  <a:txBody>
                    <a:bodyPr/>
                    <a:lstStyle/>
                    <a:p>
                      <a:pPr algn="l" fontAlgn="b"/>
                      <a:r>
                        <a:rPr lang="cs-CZ" sz="2400" b="0" i="0" u="none" strike="noStrike" dirty="0">
                          <a:solidFill>
                            <a:srgbClr val="000000"/>
                          </a:solidFill>
                          <a:latin typeface="Calibri"/>
                        </a:rPr>
                        <a:t>38.87%</a:t>
                      </a:r>
                    </a:p>
                  </a:txBody>
                  <a:tcPr marL="9525" marR="9525" marT="9525" marB="0" anchor="b"/>
                </a:tc>
              </a:tr>
              <a:tr h="370840">
                <a:tc>
                  <a:txBody>
                    <a:bodyPr/>
                    <a:lstStyle/>
                    <a:p>
                      <a:pPr algn="l" fontAlgn="b"/>
                      <a:r>
                        <a:rPr lang="cs-CZ" sz="2400" b="0" i="0" u="none" strike="noStrike" dirty="0" err="1">
                          <a:solidFill>
                            <a:srgbClr val="000000"/>
                          </a:solidFill>
                          <a:latin typeface="Calibri"/>
                        </a:rPr>
                        <a:t>United</a:t>
                      </a:r>
                      <a:r>
                        <a:rPr lang="cs-CZ" sz="2400" b="0" i="0" u="none" strike="noStrike" dirty="0">
                          <a:solidFill>
                            <a:srgbClr val="000000"/>
                          </a:solidFill>
                          <a:latin typeface="Calibri"/>
                        </a:rPr>
                        <a:t> </a:t>
                      </a:r>
                      <a:r>
                        <a:rPr lang="cs-CZ" sz="2400" b="0" i="0" u="none" strike="noStrike" dirty="0" err="1">
                          <a:solidFill>
                            <a:srgbClr val="000000"/>
                          </a:solidFill>
                          <a:latin typeface="Calibri"/>
                        </a:rPr>
                        <a:t>Kingdom</a:t>
                      </a:r>
                      <a:endParaRPr lang="cs-CZ" sz="2400" b="0" i="0" u="none" strike="noStrike" dirty="0">
                        <a:solidFill>
                          <a:srgbClr val="000000"/>
                        </a:solidFill>
                        <a:latin typeface="Calibri"/>
                      </a:endParaRPr>
                    </a:p>
                  </a:txBody>
                  <a:tcPr marL="9525" marR="9525" marT="9525" marB="0" anchor="b"/>
                </a:tc>
                <a:tc>
                  <a:txBody>
                    <a:bodyPr/>
                    <a:lstStyle/>
                    <a:p>
                      <a:pPr algn="l" fontAlgn="b"/>
                      <a:r>
                        <a:rPr lang="cs-CZ" sz="2400" b="0" i="0" u="none" strike="noStrike" dirty="0">
                          <a:solidFill>
                            <a:srgbClr val="000000"/>
                          </a:solidFill>
                          <a:latin typeface="Calibri"/>
                        </a:rPr>
                        <a:t>8.40%</a:t>
                      </a:r>
                    </a:p>
                  </a:txBody>
                  <a:tcPr marL="9525" marR="9525" marT="9525" marB="0" anchor="b"/>
                </a:tc>
              </a:tr>
              <a:tr h="370840">
                <a:tc>
                  <a:txBody>
                    <a:bodyPr/>
                    <a:lstStyle/>
                    <a:p>
                      <a:pPr algn="l" fontAlgn="b"/>
                      <a:r>
                        <a:rPr lang="cs-CZ" sz="2400" b="0" i="0" u="none" strike="noStrike" dirty="0">
                          <a:solidFill>
                            <a:srgbClr val="000000"/>
                          </a:solidFill>
                          <a:latin typeface="Calibri"/>
                        </a:rPr>
                        <a:t>China</a:t>
                      </a:r>
                    </a:p>
                  </a:txBody>
                  <a:tcPr marL="9525" marR="9525" marT="9525" marB="0" anchor="b"/>
                </a:tc>
                <a:tc>
                  <a:txBody>
                    <a:bodyPr/>
                    <a:lstStyle/>
                    <a:p>
                      <a:pPr algn="l" fontAlgn="b"/>
                      <a:r>
                        <a:rPr lang="cs-CZ" sz="2400" b="0" i="0" u="none" strike="noStrike">
                          <a:solidFill>
                            <a:srgbClr val="000000"/>
                          </a:solidFill>
                          <a:latin typeface="Calibri"/>
                        </a:rPr>
                        <a:t>5.20%</a:t>
                      </a:r>
                    </a:p>
                  </a:txBody>
                  <a:tcPr marL="9525" marR="9525" marT="9525" marB="0" anchor="b"/>
                </a:tc>
              </a:tr>
              <a:tr h="370840">
                <a:tc>
                  <a:txBody>
                    <a:bodyPr/>
                    <a:lstStyle/>
                    <a:p>
                      <a:pPr algn="l" fontAlgn="b"/>
                      <a:r>
                        <a:rPr lang="cs-CZ" sz="2400" b="0" i="0" u="none" strike="noStrike" dirty="0" err="1">
                          <a:solidFill>
                            <a:srgbClr val="000000"/>
                          </a:solidFill>
                          <a:latin typeface="Calibri"/>
                        </a:rPr>
                        <a:t>Canada</a:t>
                      </a:r>
                      <a:endParaRPr lang="cs-CZ" sz="2400" b="0" i="0" u="none" strike="noStrike" dirty="0">
                        <a:solidFill>
                          <a:srgbClr val="000000"/>
                        </a:solidFill>
                        <a:latin typeface="Calibri"/>
                      </a:endParaRPr>
                    </a:p>
                  </a:txBody>
                  <a:tcPr marL="9525" marR="9525" marT="9525" marB="0" anchor="b"/>
                </a:tc>
                <a:tc>
                  <a:txBody>
                    <a:bodyPr/>
                    <a:lstStyle/>
                    <a:p>
                      <a:pPr algn="l" fontAlgn="b"/>
                      <a:r>
                        <a:rPr lang="cs-CZ" sz="2400" b="0" i="0" u="none" strike="noStrike">
                          <a:solidFill>
                            <a:srgbClr val="000000"/>
                          </a:solidFill>
                          <a:latin typeface="Calibri"/>
                        </a:rPr>
                        <a:t>4.64%</a:t>
                      </a:r>
                    </a:p>
                  </a:txBody>
                  <a:tcPr marL="9525" marR="9525" marT="9525" marB="0" anchor="b"/>
                </a:tc>
              </a:tr>
              <a:tr h="370840">
                <a:tc>
                  <a:txBody>
                    <a:bodyPr/>
                    <a:lstStyle/>
                    <a:p>
                      <a:pPr algn="l" fontAlgn="b"/>
                      <a:r>
                        <a:rPr lang="cs-CZ" sz="2400" b="0" i="0" u="none" strike="noStrike" dirty="0" err="1">
                          <a:solidFill>
                            <a:srgbClr val="000000"/>
                          </a:solidFill>
                          <a:latin typeface="Calibri"/>
                        </a:rPr>
                        <a:t>Spain</a:t>
                      </a:r>
                      <a:endParaRPr lang="cs-CZ" sz="2400" b="0" i="0" u="none" strike="noStrike" dirty="0">
                        <a:solidFill>
                          <a:srgbClr val="000000"/>
                        </a:solidFill>
                        <a:latin typeface="Calibri"/>
                      </a:endParaRPr>
                    </a:p>
                  </a:txBody>
                  <a:tcPr marL="9525" marR="9525" marT="9525" marB="0" anchor="b"/>
                </a:tc>
                <a:tc>
                  <a:txBody>
                    <a:bodyPr/>
                    <a:lstStyle/>
                    <a:p>
                      <a:pPr algn="l" fontAlgn="b"/>
                      <a:r>
                        <a:rPr lang="cs-CZ" sz="2400" b="0" i="0" u="none" strike="noStrike" dirty="0">
                          <a:solidFill>
                            <a:srgbClr val="000000"/>
                          </a:solidFill>
                          <a:latin typeface="Calibri"/>
                        </a:rPr>
                        <a:t>4.51%</a:t>
                      </a:r>
                    </a:p>
                  </a:txBody>
                  <a:tcPr marL="9525" marR="9525" marT="9525" marB="0" anchor="b"/>
                </a:tc>
              </a:tr>
              <a:tr h="370840">
                <a:tc>
                  <a:txBody>
                    <a:bodyPr/>
                    <a:lstStyle/>
                    <a:p>
                      <a:pPr algn="l" fontAlgn="b"/>
                      <a:r>
                        <a:rPr lang="cs-CZ" sz="2400" b="0" i="0" u="none" strike="noStrike" dirty="0" err="1">
                          <a:solidFill>
                            <a:srgbClr val="000000"/>
                          </a:solidFill>
                          <a:latin typeface="Calibri"/>
                        </a:rPr>
                        <a:t>Republic</a:t>
                      </a:r>
                      <a:r>
                        <a:rPr lang="cs-CZ" sz="2400" b="0" i="0" u="none" strike="noStrike" dirty="0">
                          <a:solidFill>
                            <a:srgbClr val="000000"/>
                          </a:solidFill>
                          <a:latin typeface="Calibri"/>
                        </a:rPr>
                        <a:t> </a:t>
                      </a:r>
                      <a:r>
                        <a:rPr lang="cs-CZ" sz="2400" b="0" i="0" u="none" strike="noStrike" dirty="0" err="1">
                          <a:solidFill>
                            <a:srgbClr val="000000"/>
                          </a:solidFill>
                          <a:latin typeface="Calibri"/>
                        </a:rPr>
                        <a:t>of</a:t>
                      </a:r>
                      <a:r>
                        <a:rPr lang="cs-CZ" sz="2400" b="0" i="0" u="none" strike="noStrike" dirty="0">
                          <a:solidFill>
                            <a:srgbClr val="000000"/>
                          </a:solidFill>
                          <a:latin typeface="Calibri"/>
                        </a:rPr>
                        <a:t> Korea</a:t>
                      </a:r>
                    </a:p>
                  </a:txBody>
                  <a:tcPr marL="9525" marR="9525" marT="9525" marB="0" anchor="b"/>
                </a:tc>
                <a:tc>
                  <a:txBody>
                    <a:bodyPr/>
                    <a:lstStyle/>
                    <a:p>
                      <a:pPr algn="l" fontAlgn="b"/>
                      <a:r>
                        <a:rPr lang="cs-CZ" sz="2400" b="0" i="0" u="none" strike="noStrike" dirty="0">
                          <a:solidFill>
                            <a:srgbClr val="000000"/>
                          </a:solidFill>
                          <a:latin typeface="Calibri"/>
                        </a:rPr>
                        <a:t>3.81%</a:t>
                      </a:r>
                    </a:p>
                  </a:txBody>
                  <a:tcPr marL="9525" marR="9525" marT="9525" marB="0" anchor="b"/>
                </a:tc>
              </a:tr>
              <a:tr h="370840">
                <a:tc>
                  <a:txBody>
                    <a:bodyPr/>
                    <a:lstStyle/>
                    <a:p>
                      <a:pPr algn="l" fontAlgn="b"/>
                      <a:r>
                        <a:rPr lang="cs-CZ" sz="2400" b="0" i="0" u="none" strike="noStrike" dirty="0">
                          <a:solidFill>
                            <a:srgbClr val="000000"/>
                          </a:solidFill>
                          <a:latin typeface="Calibri"/>
                        </a:rPr>
                        <a:t>France</a:t>
                      </a:r>
                    </a:p>
                  </a:txBody>
                  <a:tcPr marL="9525" marR="9525" marT="9525" marB="0" anchor="b"/>
                </a:tc>
                <a:tc>
                  <a:txBody>
                    <a:bodyPr/>
                    <a:lstStyle/>
                    <a:p>
                      <a:pPr algn="l" fontAlgn="b"/>
                      <a:r>
                        <a:rPr lang="cs-CZ" sz="2400" b="0" i="0" u="none" strike="noStrike" dirty="0">
                          <a:solidFill>
                            <a:srgbClr val="000000"/>
                          </a:solidFill>
                          <a:latin typeface="Calibri"/>
                        </a:rPr>
                        <a:t>3.25%</a:t>
                      </a:r>
                    </a:p>
                  </a:txBody>
                  <a:tcPr marL="9525" marR="9525" marT="9525" marB="0" anchor="b"/>
                </a:tc>
              </a:tr>
              <a:tr h="370840">
                <a:tc>
                  <a:txBody>
                    <a:bodyPr/>
                    <a:lstStyle/>
                    <a:p>
                      <a:pPr algn="l" fontAlgn="b"/>
                      <a:r>
                        <a:rPr lang="cs-CZ" sz="2400" b="0" i="0" u="none" strike="noStrike" dirty="0" err="1">
                          <a:solidFill>
                            <a:srgbClr val="000000"/>
                          </a:solidFill>
                          <a:latin typeface="Calibri"/>
                        </a:rPr>
                        <a:t>Australia</a:t>
                      </a:r>
                      <a:endParaRPr lang="cs-CZ" sz="2400" b="0" i="0" u="none" strike="noStrike" dirty="0">
                        <a:solidFill>
                          <a:srgbClr val="000000"/>
                        </a:solidFill>
                        <a:latin typeface="Calibri"/>
                      </a:endParaRPr>
                    </a:p>
                  </a:txBody>
                  <a:tcPr marL="9525" marR="9525" marT="9525" marB="0" anchor="b"/>
                </a:tc>
                <a:tc>
                  <a:txBody>
                    <a:bodyPr/>
                    <a:lstStyle/>
                    <a:p>
                      <a:pPr algn="l" fontAlgn="b"/>
                      <a:r>
                        <a:rPr lang="cs-CZ" sz="2400" b="0" i="0" u="none" strike="noStrike" dirty="0">
                          <a:solidFill>
                            <a:srgbClr val="000000"/>
                          </a:solidFill>
                          <a:latin typeface="Calibri"/>
                        </a:rPr>
                        <a:t>2.32%</a:t>
                      </a:r>
                    </a:p>
                  </a:txBody>
                  <a:tcPr marL="9525" marR="9525" marT="9525" marB="0" anchor="b"/>
                </a:tc>
              </a:tr>
              <a:tr h="370840">
                <a:tc>
                  <a:txBody>
                    <a:bodyPr/>
                    <a:lstStyle/>
                    <a:p>
                      <a:pPr algn="l" fontAlgn="b"/>
                      <a:r>
                        <a:rPr lang="cs-CZ" sz="2400" b="0" i="0" u="none" strike="noStrike" dirty="0" err="1">
                          <a:solidFill>
                            <a:srgbClr val="000000"/>
                          </a:solidFill>
                          <a:latin typeface="Calibri"/>
                        </a:rPr>
                        <a:t>Netherlands</a:t>
                      </a:r>
                      <a:endParaRPr lang="cs-CZ" sz="2400" b="0" i="0" u="none" strike="noStrike" dirty="0">
                        <a:solidFill>
                          <a:srgbClr val="000000"/>
                        </a:solidFill>
                        <a:latin typeface="Calibri"/>
                      </a:endParaRPr>
                    </a:p>
                  </a:txBody>
                  <a:tcPr marL="9525" marR="9525" marT="9525" marB="0" anchor="b"/>
                </a:tc>
                <a:tc>
                  <a:txBody>
                    <a:bodyPr/>
                    <a:lstStyle/>
                    <a:p>
                      <a:pPr algn="l" fontAlgn="b"/>
                      <a:r>
                        <a:rPr lang="cs-CZ" sz="2400" b="0" i="0" u="none" strike="noStrike" dirty="0">
                          <a:solidFill>
                            <a:srgbClr val="000000"/>
                          </a:solidFill>
                          <a:latin typeface="Calibri"/>
                        </a:rPr>
                        <a:t>1.77%</a:t>
                      </a:r>
                    </a:p>
                  </a:txBody>
                  <a:tcPr marL="9525" marR="9525" marT="9525" marB="0" anchor="b"/>
                </a:tc>
              </a:tr>
            </a:tbl>
          </a:graphicData>
        </a:graphic>
      </p:graphicFrame>
    </p:spTree>
    <p:extLst>
      <p:ext uri="{BB962C8B-B14F-4D97-AF65-F5344CB8AC3E}">
        <p14:creationId xmlns:p14="http://schemas.microsoft.com/office/powerpoint/2010/main" val="41609668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Podnadpis 4"/>
          <p:cNvSpPr>
            <a:spLocks noGrp="1"/>
          </p:cNvSpPr>
          <p:nvPr>
            <p:ph type="subTitle" idx="1"/>
          </p:nvPr>
        </p:nvSpPr>
        <p:spPr/>
        <p:txBody>
          <a:bodyPr/>
          <a:lstStyle/>
          <a:p>
            <a:pPr eaLnBrk="1" hangingPunct="1"/>
            <a:endParaRPr lang="cs-CZ" smtClean="0"/>
          </a:p>
        </p:txBody>
      </p:sp>
      <p:sp>
        <p:nvSpPr>
          <p:cNvPr id="21507" name="Nadpis 3"/>
          <p:cNvSpPr>
            <a:spLocks noGrp="1"/>
          </p:cNvSpPr>
          <p:nvPr>
            <p:ph type="ctrTitle"/>
          </p:nvPr>
        </p:nvSpPr>
        <p:spPr>
          <a:xfrm>
            <a:off x="457200" y="1506538"/>
            <a:ext cx="8229600" cy="1470025"/>
          </a:xfrm>
        </p:spPr>
        <p:txBody>
          <a:bodyPr/>
          <a:lstStyle/>
          <a:p>
            <a:pPr eaLnBrk="1" hangingPunct="1"/>
            <a:r>
              <a:rPr smtClean="0"/>
              <a:t>Application of UDRP in generic domain names</a:t>
            </a:r>
            <a:endParaRPr lang="cs-CZ" smtClean="0"/>
          </a:p>
        </p:txBody>
      </p:sp>
    </p:spTree>
    <p:extLst>
      <p:ext uri="{BB962C8B-B14F-4D97-AF65-F5344CB8AC3E}">
        <p14:creationId xmlns:p14="http://schemas.microsoft.com/office/powerpoint/2010/main" val="19276194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Nadpis 1"/>
          <p:cNvSpPr>
            <a:spLocks noGrp="1"/>
          </p:cNvSpPr>
          <p:nvPr>
            <p:ph type="title"/>
          </p:nvPr>
        </p:nvSpPr>
        <p:spPr/>
        <p:txBody>
          <a:bodyPr/>
          <a:lstStyle/>
          <a:p>
            <a:pPr eaLnBrk="1" hangingPunct="1"/>
            <a:r>
              <a:rPr lang="en-US" smtClean="0"/>
              <a:t>Article 4a of the Policy</a:t>
            </a:r>
            <a:endParaRPr lang="cs-CZ" smtClean="0"/>
          </a:p>
        </p:txBody>
      </p:sp>
      <p:sp>
        <p:nvSpPr>
          <p:cNvPr id="22531" name="Zástupný symbol pro obsah 2"/>
          <p:cNvSpPr>
            <a:spLocks noGrp="1"/>
          </p:cNvSpPr>
          <p:nvPr>
            <p:ph sz="quarter" idx="1"/>
          </p:nvPr>
        </p:nvSpPr>
        <p:spPr/>
        <p:txBody>
          <a:bodyPr/>
          <a:lstStyle/>
          <a:p>
            <a:pPr eaLnBrk="1" hangingPunct="1"/>
            <a:r>
              <a:rPr lang="en-US" smtClean="0"/>
              <a:t> Holder is required to submit to a mandatory administrative proceeding in the event that a third party (a "complainant") asserts to the applicable Provider, in compliance with the Rules of Procedure, that</a:t>
            </a:r>
          </a:p>
          <a:p>
            <a:pPr lvl="1" eaLnBrk="1" hangingPunct="1"/>
            <a:r>
              <a:rPr lang="en-US" smtClean="0"/>
              <a:t>domain name is identical or confusingly similar to a trademark or service mark in which the complainant has rights; and</a:t>
            </a:r>
          </a:p>
          <a:p>
            <a:pPr lvl="1" eaLnBrk="1" hangingPunct="1"/>
            <a:r>
              <a:rPr lang="en-US" smtClean="0"/>
              <a:t>no rights or legitimate interests in respect of the domain name; and</a:t>
            </a:r>
          </a:p>
          <a:p>
            <a:pPr lvl="1" eaLnBrk="1" hangingPunct="1"/>
            <a:r>
              <a:rPr lang="en-US" smtClean="0"/>
              <a:t>(iii) your domain name has been registered and is being used in bad faith.</a:t>
            </a:r>
          </a:p>
          <a:p>
            <a:pPr eaLnBrk="1" hangingPunct="1"/>
            <a:endParaRPr lang="cs-CZ" smtClean="0"/>
          </a:p>
        </p:txBody>
      </p:sp>
    </p:spTree>
    <p:extLst>
      <p:ext uri="{BB962C8B-B14F-4D97-AF65-F5344CB8AC3E}">
        <p14:creationId xmlns:p14="http://schemas.microsoft.com/office/powerpoint/2010/main" val="895794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3" name="Zástupný symbol pro obsah 2"/>
          <p:cNvSpPr>
            <a:spLocks noGrp="1"/>
          </p:cNvSpPr>
          <p:nvPr>
            <p:ph sz="quarter" idx="1"/>
          </p:nvPr>
        </p:nvSpPr>
        <p:spPr/>
        <p:txBody>
          <a:bodyPr/>
          <a:lstStyle/>
          <a:p>
            <a:endParaRPr lang="cs-CZ" dirty="0"/>
          </a:p>
        </p:txBody>
      </p:sp>
      <p:pic>
        <p:nvPicPr>
          <p:cNvPr id="4" name="Picture 2" descr="https://is.muni.cz/auth/el/1422/podzim2009/EL011/um/9792190/velke_cernobile.jpg"/>
          <p:cNvPicPr>
            <a:picLocks noChangeAspect="1" noChangeArrowheads="1"/>
          </p:cNvPicPr>
          <p:nvPr/>
        </p:nvPicPr>
        <p:blipFill>
          <a:blip r:embed="rId2" cstate="print"/>
          <a:srcRect/>
          <a:stretch>
            <a:fillRect/>
          </a:stretch>
        </p:blipFill>
        <p:spPr bwMode="auto">
          <a:xfrm>
            <a:off x="137838" y="2428868"/>
            <a:ext cx="8654010" cy="2075947"/>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Nadpis 1"/>
          <p:cNvSpPr>
            <a:spLocks noGrp="1"/>
          </p:cNvSpPr>
          <p:nvPr>
            <p:ph type="title"/>
          </p:nvPr>
        </p:nvSpPr>
        <p:spPr/>
        <p:txBody>
          <a:bodyPr/>
          <a:lstStyle/>
          <a:p>
            <a:pPr eaLnBrk="1" hangingPunct="1"/>
            <a:r>
              <a:rPr lang="en-US" smtClean="0"/>
              <a:t>Possibility of the court proceedings</a:t>
            </a:r>
            <a:endParaRPr lang="cs-CZ" smtClean="0"/>
          </a:p>
        </p:txBody>
      </p:sp>
      <p:sp>
        <p:nvSpPr>
          <p:cNvPr id="23555" name="Zástupný symbol pro obsah 2"/>
          <p:cNvSpPr>
            <a:spLocks noGrp="1"/>
          </p:cNvSpPr>
          <p:nvPr>
            <p:ph sz="quarter" idx="1"/>
          </p:nvPr>
        </p:nvSpPr>
        <p:spPr/>
        <p:txBody>
          <a:bodyPr/>
          <a:lstStyle/>
          <a:p>
            <a:pPr eaLnBrk="1" hangingPunct="1"/>
            <a:r>
              <a:rPr lang="en-US" smtClean="0"/>
              <a:t>The mandatory administrative proceeding requirements set forth in </a:t>
            </a:r>
            <a:r>
              <a:rPr lang="en-US" smtClean="0">
                <a:hlinkClick r:id="rId2"/>
              </a:rPr>
              <a:t>Paragraph 4</a:t>
            </a:r>
            <a:r>
              <a:rPr lang="en-US" smtClean="0"/>
              <a:t> shall not prevent either you or the complainant from submitting the dispute to a court of competent jurisdiction for independent resolution before such mandatory administrative proceeding is commenced or after such proceeding is concluded</a:t>
            </a:r>
            <a:endParaRPr lang="cs-CZ" smtClean="0"/>
          </a:p>
        </p:txBody>
      </p:sp>
    </p:spTree>
    <p:extLst>
      <p:ext uri="{BB962C8B-B14F-4D97-AF65-F5344CB8AC3E}">
        <p14:creationId xmlns:p14="http://schemas.microsoft.com/office/powerpoint/2010/main" val="31178823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Podnadpis 4"/>
          <p:cNvSpPr>
            <a:spLocks noGrp="1"/>
          </p:cNvSpPr>
          <p:nvPr>
            <p:ph type="subTitle" idx="1"/>
          </p:nvPr>
        </p:nvSpPr>
        <p:spPr/>
        <p:txBody>
          <a:bodyPr/>
          <a:lstStyle/>
          <a:p>
            <a:pPr eaLnBrk="1" hangingPunct="1"/>
            <a:endParaRPr lang="cs-CZ" smtClean="0"/>
          </a:p>
        </p:txBody>
      </p:sp>
      <p:sp>
        <p:nvSpPr>
          <p:cNvPr id="24579" name="Nadpis 3"/>
          <p:cNvSpPr>
            <a:spLocks noGrp="1"/>
          </p:cNvSpPr>
          <p:nvPr>
            <p:ph type="ctrTitle"/>
          </p:nvPr>
        </p:nvSpPr>
        <p:spPr>
          <a:xfrm>
            <a:off x="457200" y="1506538"/>
            <a:ext cx="8229600" cy="1470025"/>
          </a:xfrm>
        </p:spPr>
        <p:txBody>
          <a:bodyPr/>
          <a:lstStyle/>
          <a:p>
            <a:pPr eaLnBrk="1" hangingPunct="1"/>
            <a:r>
              <a:rPr smtClean="0"/>
              <a:t>Proving bad faith</a:t>
            </a:r>
            <a:endParaRPr lang="cs-CZ" smtClean="0"/>
          </a:p>
        </p:txBody>
      </p:sp>
    </p:spTree>
    <p:extLst>
      <p:ext uri="{BB962C8B-B14F-4D97-AF65-F5344CB8AC3E}">
        <p14:creationId xmlns:p14="http://schemas.microsoft.com/office/powerpoint/2010/main" val="2234563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Nadpis 1"/>
          <p:cNvSpPr>
            <a:spLocks noGrp="1"/>
          </p:cNvSpPr>
          <p:nvPr>
            <p:ph type="title"/>
          </p:nvPr>
        </p:nvSpPr>
        <p:spPr/>
        <p:txBody>
          <a:bodyPr/>
          <a:lstStyle/>
          <a:p>
            <a:pPr eaLnBrk="1" hangingPunct="1"/>
            <a:r>
              <a:rPr lang="en-US" smtClean="0"/>
              <a:t>Indications of bad faith (1)</a:t>
            </a:r>
            <a:endParaRPr lang="cs-CZ" smtClean="0"/>
          </a:p>
        </p:txBody>
      </p:sp>
      <p:sp>
        <p:nvSpPr>
          <p:cNvPr id="25603" name="Zástupný symbol pro obsah 2"/>
          <p:cNvSpPr>
            <a:spLocks noGrp="1"/>
          </p:cNvSpPr>
          <p:nvPr>
            <p:ph sz="quarter" idx="1"/>
          </p:nvPr>
        </p:nvSpPr>
        <p:spPr/>
        <p:txBody>
          <a:bodyPr/>
          <a:lstStyle/>
          <a:p>
            <a:pPr eaLnBrk="1" hangingPunct="1"/>
            <a:r>
              <a:rPr lang="en-US" smtClean="0"/>
              <a:t>Registration primarily for the purpose of selling, renting, or otherwise transferring the domain name registration to the </a:t>
            </a:r>
          </a:p>
          <a:p>
            <a:pPr lvl="1" eaLnBrk="1" hangingPunct="1"/>
            <a:r>
              <a:rPr lang="en-US" smtClean="0"/>
              <a:t>complainant who is the owner of the trademark</a:t>
            </a:r>
          </a:p>
          <a:p>
            <a:pPr lvl="1" eaLnBrk="1" hangingPunct="1"/>
            <a:r>
              <a:rPr lang="en-US" smtClean="0"/>
              <a:t>His competitor</a:t>
            </a:r>
          </a:p>
          <a:p>
            <a:pPr eaLnBrk="1" hangingPunct="1"/>
            <a:r>
              <a:rPr lang="en-US" smtClean="0"/>
              <a:t>in excess of your documented out-of-pocket costs directly related to the domain name;</a:t>
            </a:r>
            <a:endParaRPr lang="cs-CZ" smtClean="0"/>
          </a:p>
        </p:txBody>
      </p:sp>
    </p:spTree>
    <p:extLst>
      <p:ext uri="{BB962C8B-B14F-4D97-AF65-F5344CB8AC3E}">
        <p14:creationId xmlns:p14="http://schemas.microsoft.com/office/powerpoint/2010/main" val="3072199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Nadpis 1"/>
          <p:cNvSpPr>
            <a:spLocks noGrp="1"/>
          </p:cNvSpPr>
          <p:nvPr>
            <p:ph type="title"/>
          </p:nvPr>
        </p:nvSpPr>
        <p:spPr/>
        <p:txBody>
          <a:bodyPr/>
          <a:lstStyle/>
          <a:p>
            <a:pPr eaLnBrk="1" hangingPunct="1"/>
            <a:r>
              <a:rPr lang="en-US" smtClean="0"/>
              <a:t>Indications of bad faith (2)</a:t>
            </a:r>
            <a:endParaRPr lang="cs-CZ" smtClean="0"/>
          </a:p>
        </p:txBody>
      </p:sp>
      <p:sp>
        <p:nvSpPr>
          <p:cNvPr id="26627" name="Zástupný symbol pro obsah 2"/>
          <p:cNvSpPr>
            <a:spLocks noGrp="1"/>
          </p:cNvSpPr>
          <p:nvPr>
            <p:ph sz="quarter" idx="1"/>
          </p:nvPr>
        </p:nvSpPr>
        <p:spPr/>
        <p:txBody>
          <a:bodyPr/>
          <a:lstStyle/>
          <a:p>
            <a:pPr eaLnBrk="1" hangingPunct="1"/>
            <a:r>
              <a:rPr lang="en-US" smtClean="0"/>
              <a:t>Registration in order to prevent the owner of the trademark or service mark from reflecting the mark in a corresponding domain name,</a:t>
            </a:r>
          </a:p>
          <a:p>
            <a:pPr eaLnBrk="1" hangingPunct="1"/>
            <a:r>
              <a:rPr lang="en-US" smtClean="0"/>
              <a:t>Registering the domain name primarily for the purpose of disrupting the business of a competitor (no Trademark mentioned)</a:t>
            </a:r>
          </a:p>
          <a:p>
            <a:pPr eaLnBrk="1" hangingPunct="1"/>
            <a:r>
              <a:rPr lang="en-US" smtClean="0"/>
              <a:t>Attempt to attract, for commercial gain, Internet users, by creating a likelihood of confusion, </a:t>
            </a:r>
            <a:endParaRPr lang="cs-CZ" smtClean="0"/>
          </a:p>
        </p:txBody>
      </p:sp>
    </p:spTree>
    <p:extLst>
      <p:ext uri="{BB962C8B-B14F-4D97-AF65-F5344CB8AC3E}">
        <p14:creationId xmlns:p14="http://schemas.microsoft.com/office/powerpoint/2010/main" val="5612704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adpis 1"/>
          <p:cNvSpPr>
            <a:spLocks noGrp="1"/>
          </p:cNvSpPr>
          <p:nvPr>
            <p:ph type="title"/>
          </p:nvPr>
        </p:nvSpPr>
        <p:spPr/>
        <p:txBody>
          <a:bodyPr>
            <a:normAutofit fontScale="90000"/>
          </a:bodyPr>
          <a:lstStyle/>
          <a:p>
            <a:pPr eaLnBrk="1" hangingPunct="1"/>
            <a:r>
              <a:rPr lang="en-US" smtClean="0"/>
              <a:t>Legitimate interest (art. 4c of the Policy)</a:t>
            </a:r>
            <a:endParaRPr lang="cs-CZ" smtClean="0"/>
          </a:p>
        </p:txBody>
      </p:sp>
      <p:sp>
        <p:nvSpPr>
          <p:cNvPr id="27651" name="Zástupný symbol pro obsah 2"/>
          <p:cNvSpPr>
            <a:spLocks noGrp="1"/>
          </p:cNvSpPr>
          <p:nvPr>
            <p:ph sz="quarter" idx="1"/>
          </p:nvPr>
        </p:nvSpPr>
        <p:spPr>
          <a:xfrm>
            <a:off x="914400" y="1447800"/>
            <a:ext cx="7772400" cy="4767263"/>
          </a:xfrm>
        </p:spPr>
        <p:txBody>
          <a:bodyPr/>
          <a:lstStyle/>
          <a:p>
            <a:pPr eaLnBrk="1" hangingPunct="1"/>
            <a:r>
              <a:rPr lang="en-US" sz="2400" smtClean="0"/>
              <a:t>Use of, or demonstrable preparations to use, the domain name or a name corresponding to the domain name in connection with a bona fide offering of goods or services. </a:t>
            </a:r>
          </a:p>
          <a:p>
            <a:pPr lvl="1" eaLnBrk="1" hangingPunct="1"/>
            <a:r>
              <a:rPr lang="en-US" b="1" smtClean="0"/>
              <a:t>before</a:t>
            </a:r>
            <a:r>
              <a:rPr lang="en-US" smtClean="0"/>
              <a:t> any notice of the disputeuse </a:t>
            </a:r>
          </a:p>
          <a:p>
            <a:pPr eaLnBrk="1" hangingPunct="1"/>
            <a:r>
              <a:rPr lang="en-US" sz="2400" smtClean="0"/>
              <a:t>Individual, business, or other organization have been commonly known by the domain name</a:t>
            </a:r>
          </a:p>
          <a:p>
            <a:pPr eaLnBrk="1" hangingPunct="1"/>
            <a:r>
              <a:rPr lang="en-US" sz="2400" smtClean="0"/>
              <a:t>legitimate noncommercial or fair use of the domain name</a:t>
            </a:r>
          </a:p>
          <a:p>
            <a:pPr lvl="1" eaLnBrk="1" hangingPunct="1"/>
            <a:r>
              <a:rPr lang="en-US" smtClean="0"/>
              <a:t>without intent for commercial gain to misleadingly divert consumers </a:t>
            </a:r>
          </a:p>
          <a:p>
            <a:pPr lvl="1" eaLnBrk="1" hangingPunct="1"/>
            <a:r>
              <a:rPr lang="en-US" smtClean="0"/>
              <a:t>or to tarnish the trademark or service mark at issue.</a:t>
            </a:r>
          </a:p>
        </p:txBody>
      </p:sp>
    </p:spTree>
    <p:extLst>
      <p:ext uri="{BB962C8B-B14F-4D97-AF65-F5344CB8AC3E}">
        <p14:creationId xmlns:p14="http://schemas.microsoft.com/office/powerpoint/2010/main" val="354807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Podnadpis 4"/>
          <p:cNvSpPr>
            <a:spLocks noGrp="1"/>
          </p:cNvSpPr>
          <p:nvPr>
            <p:ph type="subTitle" idx="1"/>
          </p:nvPr>
        </p:nvSpPr>
        <p:spPr/>
        <p:txBody>
          <a:bodyPr/>
          <a:lstStyle/>
          <a:p>
            <a:pPr eaLnBrk="1" hangingPunct="1"/>
            <a:endParaRPr lang="cs-CZ" smtClean="0"/>
          </a:p>
        </p:txBody>
      </p:sp>
      <p:sp>
        <p:nvSpPr>
          <p:cNvPr id="28675" name="Nadpis 3"/>
          <p:cNvSpPr>
            <a:spLocks noGrp="1"/>
          </p:cNvSpPr>
          <p:nvPr>
            <p:ph type="ctrTitle"/>
          </p:nvPr>
        </p:nvSpPr>
        <p:spPr>
          <a:xfrm>
            <a:off x="457200" y="1506538"/>
            <a:ext cx="8229600" cy="1470025"/>
          </a:xfrm>
        </p:spPr>
        <p:txBody>
          <a:bodyPr/>
          <a:lstStyle/>
          <a:p>
            <a:pPr eaLnBrk="1" hangingPunct="1"/>
            <a:r>
              <a:rPr smtClean="0"/>
              <a:t>Arbitrators</a:t>
            </a:r>
            <a:endParaRPr lang="cs-CZ" smtClean="0"/>
          </a:p>
        </p:txBody>
      </p:sp>
    </p:spTree>
    <p:extLst>
      <p:ext uri="{BB962C8B-B14F-4D97-AF65-F5344CB8AC3E}">
        <p14:creationId xmlns:p14="http://schemas.microsoft.com/office/powerpoint/2010/main" val="36020580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4"/>
          <p:cNvSpPr>
            <a:spLocks noGrp="1"/>
          </p:cNvSpPr>
          <p:nvPr>
            <p:ph type="title"/>
          </p:nvPr>
        </p:nvSpPr>
        <p:spPr>
          <a:xfrm>
            <a:off x="500063" y="785813"/>
            <a:ext cx="8229600" cy="1066800"/>
          </a:xfrm>
        </p:spPr>
        <p:txBody>
          <a:bodyPr/>
          <a:lstStyle/>
          <a:p>
            <a:pPr eaLnBrk="1" hangingPunct="1"/>
            <a:r>
              <a:rPr lang="en-US" smtClean="0"/>
              <a:t>Authorised arbitrators</a:t>
            </a:r>
            <a:endParaRPr lang="sk-SK" smtClean="0"/>
          </a:p>
        </p:txBody>
      </p:sp>
      <p:sp>
        <p:nvSpPr>
          <p:cNvPr id="29699" name="Content Placeholder 5"/>
          <p:cNvSpPr>
            <a:spLocks noGrp="1"/>
          </p:cNvSpPr>
          <p:nvPr>
            <p:ph idx="1"/>
          </p:nvPr>
        </p:nvSpPr>
        <p:spPr>
          <a:xfrm>
            <a:off x="500063" y="2000250"/>
            <a:ext cx="8229600" cy="4324350"/>
          </a:xfrm>
        </p:spPr>
        <p:txBody>
          <a:bodyPr/>
          <a:lstStyle/>
          <a:p>
            <a:pPr eaLnBrk="1" hangingPunct="1"/>
            <a:r>
              <a:rPr lang="en-US" smtClean="0"/>
              <a:t>[ADNDRC] :</a:t>
            </a:r>
            <a:r>
              <a:rPr lang="cs-CZ" smtClean="0"/>
              <a:t> </a:t>
            </a:r>
            <a:r>
              <a:rPr lang="en-US" smtClean="0">
                <a:hlinkClick r:id="rId2"/>
              </a:rPr>
              <a:t>Asian Domain Name Dispute Resolution Centre</a:t>
            </a:r>
            <a:endParaRPr lang="en-US" smtClean="0"/>
          </a:p>
          <a:p>
            <a:pPr lvl="1" eaLnBrk="1" hangingPunct="1"/>
            <a:r>
              <a:rPr lang="en-US" smtClean="0">
                <a:hlinkClick r:id="rId3"/>
              </a:rPr>
              <a:t>Beijing</a:t>
            </a:r>
            <a:r>
              <a:rPr lang="cs-CZ" smtClean="0"/>
              <a:t>		</a:t>
            </a:r>
            <a:r>
              <a:rPr lang="en-US" smtClean="0">
                <a:hlinkClick r:id="rId4"/>
              </a:rPr>
              <a:t>Hong Kong</a:t>
            </a:r>
            <a:r>
              <a:rPr lang="cs-CZ" smtClean="0"/>
              <a:t>  		</a:t>
            </a:r>
            <a:r>
              <a:rPr lang="en-US" smtClean="0">
                <a:hlinkClick r:id="rId5"/>
              </a:rPr>
              <a:t>Seoul</a:t>
            </a:r>
            <a:endParaRPr lang="en-US" smtClean="0"/>
          </a:p>
          <a:p>
            <a:pPr eaLnBrk="1" hangingPunct="1"/>
            <a:r>
              <a:rPr lang="en-US" smtClean="0"/>
              <a:t>[NAF] </a:t>
            </a:r>
            <a:r>
              <a:rPr lang="cs-CZ" smtClean="0"/>
              <a:t>	</a:t>
            </a:r>
            <a:r>
              <a:rPr lang="en-US" smtClean="0">
                <a:hlinkClick r:id="rId6"/>
              </a:rPr>
              <a:t>The National Arbitration Forum</a:t>
            </a:r>
            <a:endParaRPr lang="en-US" smtClean="0"/>
          </a:p>
          <a:p>
            <a:pPr eaLnBrk="1" hangingPunct="1"/>
            <a:r>
              <a:rPr lang="en-US" smtClean="0"/>
              <a:t>[WIPO]</a:t>
            </a:r>
            <a:r>
              <a:rPr lang="cs-CZ" smtClean="0"/>
              <a:t> 	</a:t>
            </a:r>
            <a:r>
              <a:rPr lang="en-US" smtClean="0">
                <a:hlinkClick r:id="rId7"/>
              </a:rPr>
              <a:t>World Intellectual Property Organization</a:t>
            </a:r>
            <a:endParaRPr lang="en-US" smtClean="0"/>
          </a:p>
          <a:p>
            <a:pPr eaLnBrk="1" hangingPunct="1"/>
            <a:r>
              <a:rPr lang="en-US" smtClean="0"/>
              <a:t>[CAC]</a:t>
            </a:r>
            <a:r>
              <a:rPr lang="cs-CZ" smtClean="0"/>
              <a:t> 	</a:t>
            </a:r>
            <a:r>
              <a:rPr lang="en-US" smtClean="0">
                <a:hlinkClick r:id="rId8"/>
              </a:rPr>
              <a:t>The Czech Arbitration Court</a:t>
            </a:r>
            <a:endParaRPr lang="en-US" smtClean="0"/>
          </a:p>
        </p:txBody>
      </p:sp>
    </p:spTree>
    <p:extLst>
      <p:ext uri="{BB962C8B-B14F-4D97-AF65-F5344CB8AC3E}">
        <p14:creationId xmlns:p14="http://schemas.microsoft.com/office/powerpoint/2010/main" val="22344380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smtClean="0"/>
              <a:t>Legal framework</a:t>
            </a:r>
            <a:endParaRPr lang="sk-SK" smtClean="0"/>
          </a:p>
        </p:txBody>
      </p:sp>
      <p:graphicFrame>
        <p:nvGraphicFramePr>
          <p:cNvPr id="5" name="Content Placeholder 4"/>
          <p:cNvGraphicFramePr>
            <a:graphicFrameLocks noGrp="1"/>
          </p:cNvGraphicFramePr>
          <p:nvPr>
            <p:ph idx="1"/>
          </p:nvPr>
        </p:nvGraphicFramePr>
        <p:xfrm>
          <a:off x="457200" y="2249424"/>
          <a:ext cx="8229600" cy="432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87620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Podnadpis 4"/>
          <p:cNvSpPr>
            <a:spLocks noGrp="1"/>
          </p:cNvSpPr>
          <p:nvPr>
            <p:ph type="subTitle" idx="1"/>
          </p:nvPr>
        </p:nvSpPr>
        <p:spPr/>
        <p:txBody>
          <a:bodyPr/>
          <a:lstStyle/>
          <a:p>
            <a:pPr eaLnBrk="1" hangingPunct="1"/>
            <a:endParaRPr lang="cs-CZ" smtClean="0"/>
          </a:p>
        </p:txBody>
      </p:sp>
      <p:sp>
        <p:nvSpPr>
          <p:cNvPr id="31747" name="Nadpis 3"/>
          <p:cNvSpPr>
            <a:spLocks noGrp="1"/>
          </p:cNvSpPr>
          <p:nvPr>
            <p:ph type="ctrTitle"/>
          </p:nvPr>
        </p:nvSpPr>
        <p:spPr>
          <a:xfrm>
            <a:off x="457200" y="1506538"/>
            <a:ext cx="8229600" cy="1470025"/>
          </a:xfrm>
        </p:spPr>
        <p:txBody>
          <a:bodyPr/>
          <a:lstStyle/>
          <a:p>
            <a:pPr eaLnBrk="1" hangingPunct="1"/>
            <a:r>
              <a:rPr smtClean="0"/>
              <a:t>Procedure</a:t>
            </a:r>
            <a:endParaRPr lang="cs-CZ" smtClean="0"/>
          </a:p>
        </p:txBody>
      </p:sp>
    </p:spTree>
    <p:extLst>
      <p:ext uri="{BB962C8B-B14F-4D97-AF65-F5344CB8AC3E}">
        <p14:creationId xmlns:p14="http://schemas.microsoft.com/office/powerpoint/2010/main" val="14310831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28625" y="785813"/>
            <a:ext cx="8229600" cy="1066800"/>
          </a:xfrm>
        </p:spPr>
        <p:txBody>
          <a:bodyPr/>
          <a:lstStyle/>
          <a:p>
            <a:pPr eaLnBrk="1" hangingPunct="1"/>
            <a:r>
              <a:rPr lang="cs-CZ" smtClean="0"/>
              <a:t>Procedura (WIPO)</a:t>
            </a:r>
            <a:endParaRPr lang="sk-SK" smtClean="0"/>
          </a:p>
        </p:txBody>
      </p:sp>
      <p:graphicFrame>
        <p:nvGraphicFramePr>
          <p:cNvPr id="7" name="Content Placeholder 6"/>
          <p:cNvGraphicFramePr>
            <a:graphicFrameLocks noGrp="1"/>
          </p:cNvGraphicFramePr>
          <p:nvPr>
            <p:ph idx="1"/>
          </p:nvPr>
        </p:nvGraphicFramePr>
        <p:xfrm>
          <a:off x="457200" y="1785926"/>
          <a:ext cx="8229600" cy="47886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029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a:t>GOOGLE </a:t>
            </a:r>
            <a:r>
              <a:rPr lang="en-US" dirty="0" err="1" smtClean="0"/>
              <a:t>AdWords</a:t>
            </a:r>
            <a:r>
              <a:rPr lang="cs-CZ" dirty="0"/>
              <a:t> </a:t>
            </a:r>
            <a:r>
              <a:rPr lang="cs-CZ" dirty="0" smtClean="0"/>
              <a:t>WORKSHOP</a:t>
            </a:r>
            <a:r>
              <a:rPr lang="en-US" dirty="0"/>
              <a:t/>
            </a:r>
            <a:br>
              <a:rPr lang="en-US" dirty="0"/>
            </a:br>
            <a:endParaRPr lang="cs-CZ" dirty="0"/>
          </a:p>
        </p:txBody>
      </p:sp>
      <p:sp>
        <p:nvSpPr>
          <p:cNvPr id="3" name="Zástupný symbol pro obsah 2"/>
          <p:cNvSpPr>
            <a:spLocks noGrp="1"/>
          </p:cNvSpPr>
          <p:nvPr>
            <p:ph sz="quarter" idx="1"/>
          </p:nvPr>
        </p:nvSpPr>
        <p:spPr/>
        <p:txBody>
          <a:bodyPr>
            <a:normAutofit fontScale="55000" lnSpcReduction="20000"/>
          </a:bodyPr>
          <a:lstStyle/>
          <a:p>
            <a:endParaRPr lang="en-US" dirty="0"/>
          </a:p>
          <a:p>
            <a:r>
              <a:rPr lang="en-US" dirty="0"/>
              <a:t>Making Money by Riding on the Coattails of the Reputation of the Trademarks of Others OR an Inventive Business Model That Happens to Reveal the Flaws of the Traditional Perception of Trademark Use?</a:t>
            </a:r>
          </a:p>
          <a:p>
            <a:endParaRPr lang="en-US" dirty="0"/>
          </a:p>
          <a:p>
            <a:r>
              <a:rPr lang="en-US" dirty="0"/>
              <a:t>http://cyber.law.muni.cz/view.php?cisloclanku=2011030002</a:t>
            </a:r>
          </a:p>
          <a:p>
            <a:pPr marL="0" indent="0">
              <a:buNone/>
            </a:pPr>
            <a:endParaRPr lang="en-US" dirty="0"/>
          </a:p>
          <a:p>
            <a:endParaRPr lang="en-US" dirty="0"/>
          </a:p>
          <a:p>
            <a:r>
              <a:rPr lang="en-US" dirty="0"/>
              <a:t>Keynote</a:t>
            </a:r>
            <a:r>
              <a:rPr lang="en-US" dirty="0" smtClean="0"/>
              <a:t>:</a:t>
            </a:r>
            <a:endParaRPr lang="en-US" dirty="0"/>
          </a:p>
          <a:p>
            <a:r>
              <a:rPr lang="en-US" dirty="0"/>
              <a:t>Mag. Maximilian Schubert, </a:t>
            </a:r>
            <a:r>
              <a:rPr lang="en-US" dirty="0" smtClean="0"/>
              <a:t>LLM</a:t>
            </a:r>
            <a:r>
              <a:rPr lang="cs-CZ" dirty="0" smtClean="0"/>
              <a:t>  -- </a:t>
            </a:r>
            <a:r>
              <a:rPr lang="en-US" dirty="0" smtClean="0"/>
              <a:t>Legal </a:t>
            </a:r>
            <a:r>
              <a:rPr lang="en-US" dirty="0"/>
              <a:t>officer at ISPA (Internet Service Providers Austria)</a:t>
            </a:r>
          </a:p>
          <a:p>
            <a:endParaRPr lang="en-US" dirty="0"/>
          </a:p>
          <a:p>
            <a:r>
              <a:rPr lang="en-US" dirty="0" smtClean="0"/>
              <a:t>Workshop </a:t>
            </a:r>
            <a:r>
              <a:rPr lang="en-US" dirty="0"/>
              <a:t>will be led by</a:t>
            </a:r>
            <a:r>
              <a:rPr lang="en-US" dirty="0" smtClean="0"/>
              <a:t>:</a:t>
            </a:r>
            <a:endParaRPr lang="en-US" dirty="0"/>
          </a:p>
          <a:p>
            <a:r>
              <a:rPr lang="en-US" dirty="0"/>
              <a:t>Mgr. Matěj Myška (Institute of Law and Technology</a:t>
            </a:r>
            <a:r>
              <a:rPr lang="en-US" dirty="0" smtClean="0"/>
              <a:t>)</a:t>
            </a:r>
            <a:r>
              <a:rPr lang="cs-CZ" dirty="0" smtClean="0"/>
              <a:t> </a:t>
            </a:r>
            <a:endParaRPr lang="en-US" dirty="0"/>
          </a:p>
          <a:p>
            <a:endParaRPr lang="en-US" dirty="0"/>
          </a:p>
          <a:p>
            <a:endParaRPr lang="en-US" dirty="0"/>
          </a:p>
          <a:p>
            <a:r>
              <a:rPr lang="en-US" b="1" dirty="0"/>
              <a:t>Date and time: 7th April 2011, 14.00 - </a:t>
            </a:r>
            <a:r>
              <a:rPr lang="en-US" b="1" dirty="0" smtClean="0"/>
              <a:t>16.00</a:t>
            </a:r>
            <a:endParaRPr lang="en-US" b="1" dirty="0"/>
          </a:p>
          <a:p>
            <a:r>
              <a:rPr lang="en-US" dirty="0"/>
              <a:t>Venue: Room n. 109, Faculty of Law, Masaryk University</a:t>
            </a:r>
          </a:p>
          <a:p>
            <a:endParaRPr lang="en-US" dirty="0"/>
          </a:p>
          <a:p>
            <a:r>
              <a:rPr lang="en-US" dirty="0"/>
              <a:t>Entrance: Free</a:t>
            </a:r>
            <a:endParaRPr lang="cs-CZ" dirty="0"/>
          </a:p>
        </p:txBody>
      </p:sp>
    </p:spTree>
    <p:extLst>
      <p:ext uri="{BB962C8B-B14F-4D97-AF65-F5344CB8AC3E}">
        <p14:creationId xmlns:p14="http://schemas.microsoft.com/office/powerpoint/2010/main" val="10380669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smtClean="0"/>
              <a:t>Total length of procedure</a:t>
            </a:r>
            <a:endParaRPr lang="sk-SK" smtClean="0"/>
          </a:p>
        </p:txBody>
      </p:sp>
      <p:sp>
        <p:nvSpPr>
          <p:cNvPr id="33795" name="Content Placeholder 2"/>
          <p:cNvSpPr>
            <a:spLocks noGrp="1"/>
          </p:cNvSpPr>
          <p:nvPr>
            <p:ph idx="1"/>
          </p:nvPr>
        </p:nvSpPr>
        <p:spPr/>
        <p:txBody>
          <a:bodyPr/>
          <a:lstStyle/>
          <a:p>
            <a:pPr eaLnBrk="1" hangingPunct="1"/>
            <a:endParaRPr lang="sk-SK" sz="3200" smtClean="0"/>
          </a:p>
        </p:txBody>
      </p:sp>
      <p:sp>
        <p:nvSpPr>
          <p:cNvPr id="4" name="Rectangle 3"/>
          <p:cNvSpPr/>
          <p:nvPr/>
        </p:nvSpPr>
        <p:spPr>
          <a:xfrm>
            <a:off x="1857356" y="3071810"/>
            <a:ext cx="6408000" cy="1862048"/>
          </a:xfrm>
          <a:prstGeom prst="rect">
            <a:avLst/>
          </a:prstGeom>
          <a:solidFill>
            <a:schemeClr val="accent2">
              <a:lumMod val="40000"/>
              <a:lumOff val="60000"/>
            </a:schemeClr>
          </a:solidFill>
          <a:scene3d>
            <a:camera prst="orthographicFront"/>
            <a:lightRig rig="soft" dir="tl">
              <a:rot lat="0" lon="0" rev="0"/>
            </a:lightRig>
          </a:scene3d>
          <a:sp3d>
            <a:bevelT w="139700" h="139700" prst="divot"/>
          </a:sp3d>
        </p:spPr>
        <p:txBody>
          <a:bodyPr>
            <a:spAutoFit/>
            <a:scene3d>
              <a:camera prst="orthographicFront"/>
              <a:lightRig rig="soft" dir="t">
                <a:rot lat="0" lon="0" rev="10800000"/>
              </a:lightRig>
            </a:scene3d>
            <a:sp3d>
              <a:bevelT w="27940" h="12700"/>
              <a:contourClr>
                <a:srgbClr val="DDDDDD"/>
              </a:contourClr>
            </a:sp3d>
          </a:bodyPr>
          <a:lstStyle/>
          <a:p>
            <a:pPr algn="ctr">
              <a:defRPr/>
            </a:pPr>
            <a:r>
              <a:rPr lang="en-US" sz="11500" b="1" spc="150" dirty="0">
                <a:ln w="11430"/>
                <a:solidFill>
                  <a:srgbClr val="F8F8F8"/>
                </a:solidFill>
                <a:effectLst>
                  <a:outerShdw blurRad="25400" algn="tl" rotWithShape="0">
                    <a:srgbClr val="000000">
                      <a:alpha val="43000"/>
                    </a:srgbClr>
                  </a:outerShdw>
                </a:effectLst>
              </a:rPr>
              <a:t>67 Days</a:t>
            </a:r>
            <a:endParaRPr lang="sk-SK" sz="5400" b="1" spc="150" dirty="0">
              <a:ln w="11430"/>
              <a:solidFill>
                <a:srgbClr val="F8F8F8"/>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val="28682435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Nadpis 1"/>
          <p:cNvSpPr>
            <a:spLocks noGrp="1"/>
          </p:cNvSpPr>
          <p:nvPr>
            <p:ph type="title"/>
          </p:nvPr>
        </p:nvSpPr>
        <p:spPr/>
        <p:txBody>
          <a:bodyPr/>
          <a:lstStyle/>
          <a:p>
            <a:pPr eaLnBrk="1" hangingPunct="1"/>
            <a:r>
              <a:rPr lang="en-US" smtClean="0"/>
              <a:t>The Complaint</a:t>
            </a:r>
            <a:endParaRPr lang="cs-CZ" smtClean="0"/>
          </a:p>
        </p:txBody>
      </p:sp>
      <p:sp>
        <p:nvSpPr>
          <p:cNvPr id="34819" name="Zástupný symbol pro obsah 2"/>
          <p:cNvSpPr>
            <a:spLocks noGrp="1"/>
          </p:cNvSpPr>
          <p:nvPr>
            <p:ph sz="quarter" idx="1"/>
          </p:nvPr>
        </p:nvSpPr>
        <p:spPr/>
        <p:txBody>
          <a:bodyPr/>
          <a:lstStyle/>
          <a:p>
            <a:pPr eaLnBrk="1" hangingPunct="1"/>
            <a:r>
              <a:rPr lang="en-US" smtClean="0"/>
              <a:t>Any person or entity may initiate</a:t>
            </a:r>
          </a:p>
          <a:p>
            <a:pPr eaLnBrk="1" hangingPunct="1"/>
            <a:r>
              <a:rPr lang="en-US" smtClean="0"/>
              <a:t>submitted in hard copy and in electronic form</a:t>
            </a:r>
          </a:p>
          <a:p>
            <a:pPr eaLnBrk="1" hangingPunct="1"/>
            <a:r>
              <a:rPr lang="en-US" smtClean="0"/>
              <a:t>Designate whether Complainant elects to have the dispute decided by a single-member or a three-member Panel</a:t>
            </a:r>
          </a:p>
          <a:p>
            <a:pPr eaLnBrk="1" hangingPunct="1"/>
            <a:r>
              <a:rPr lang="en-US" smtClean="0"/>
              <a:t>Specify the trademark(s) or service mark(s) on which the complaint is based and, for each mark</a:t>
            </a:r>
          </a:p>
          <a:p>
            <a:pPr eaLnBrk="1" hangingPunct="1"/>
            <a:r>
              <a:rPr lang="en-US" smtClean="0"/>
              <a:t>describe the goods or services with which the mark is used</a:t>
            </a:r>
          </a:p>
          <a:p>
            <a:pPr eaLnBrk="1" hangingPunct="1"/>
            <a:r>
              <a:rPr lang="en-US" smtClean="0"/>
              <a:t>Specify remedies</a:t>
            </a:r>
          </a:p>
          <a:p>
            <a:pPr eaLnBrk="1" hangingPunct="1"/>
            <a:r>
              <a:rPr lang="en-US" smtClean="0"/>
              <a:t>Plus other formal req. see Art. 2 of the Rules</a:t>
            </a:r>
            <a:endParaRPr lang="cs-CZ" smtClean="0"/>
          </a:p>
        </p:txBody>
      </p:sp>
    </p:spTree>
    <p:extLst>
      <p:ext uri="{BB962C8B-B14F-4D97-AF65-F5344CB8AC3E}">
        <p14:creationId xmlns:p14="http://schemas.microsoft.com/office/powerpoint/2010/main" val="10075197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Nadpis 1"/>
          <p:cNvSpPr>
            <a:spLocks noGrp="1"/>
          </p:cNvSpPr>
          <p:nvPr>
            <p:ph type="title"/>
          </p:nvPr>
        </p:nvSpPr>
        <p:spPr/>
        <p:txBody>
          <a:bodyPr/>
          <a:lstStyle/>
          <a:p>
            <a:pPr eaLnBrk="1" hangingPunct="1"/>
            <a:r>
              <a:rPr lang="en-US" smtClean="0"/>
              <a:t>Notification </a:t>
            </a:r>
            <a:endParaRPr lang="cs-CZ" smtClean="0"/>
          </a:p>
        </p:txBody>
      </p:sp>
      <p:sp>
        <p:nvSpPr>
          <p:cNvPr id="35843" name="Zástupný symbol pro obsah 2"/>
          <p:cNvSpPr>
            <a:spLocks noGrp="1"/>
          </p:cNvSpPr>
          <p:nvPr>
            <p:ph sz="quarter" idx="1"/>
          </p:nvPr>
        </p:nvSpPr>
        <p:spPr/>
        <p:txBody>
          <a:bodyPr/>
          <a:lstStyle/>
          <a:p>
            <a:pPr eaLnBrk="1" hangingPunct="1"/>
            <a:r>
              <a:rPr lang="en-US" smtClean="0"/>
              <a:t>Provider shall review the complaint for administrative compliance</a:t>
            </a:r>
          </a:p>
          <a:p>
            <a:pPr eaLnBrk="1" hangingPunct="1"/>
            <a:r>
              <a:rPr lang="en-US" smtClean="0"/>
              <a:t>Provider reviews if fees are paid</a:t>
            </a:r>
          </a:p>
          <a:p>
            <a:pPr eaLnBrk="1" hangingPunct="1"/>
            <a:r>
              <a:rPr lang="en-US" smtClean="0"/>
              <a:t>Provider forward sthe complaint to the Respondent</a:t>
            </a:r>
            <a:endParaRPr lang="cs-CZ" smtClean="0"/>
          </a:p>
        </p:txBody>
      </p:sp>
    </p:spTree>
    <p:extLst>
      <p:ext uri="{BB962C8B-B14F-4D97-AF65-F5344CB8AC3E}">
        <p14:creationId xmlns:p14="http://schemas.microsoft.com/office/powerpoint/2010/main" val="32941506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Nadpis 1"/>
          <p:cNvSpPr>
            <a:spLocks noGrp="1"/>
          </p:cNvSpPr>
          <p:nvPr>
            <p:ph type="title"/>
          </p:nvPr>
        </p:nvSpPr>
        <p:spPr/>
        <p:txBody>
          <a:bodyPr/>
          <a:lstStyle/>
          <a:p>
            <a:pPr eaLnBrk="1" hangingPunct="1"/>
            <a:r>
              <a:rPr lang="en-US" smtClean="0"/>
              <a:t>Response</a:t>
            </a:r>
            <a:endParaRPr lang="cs-CZ" smtClean="0"/>
          </a:p>
        </p:txBody>
      </p:sp>
      <p:sp>
        <p:nvSpPr>
          <p:cNvPr id="36867" name="Zástupný symbol pro obsah 2"/>
          <p:cNvSpPr>
            <a:spLocks noGrp="1"/>
          </p:cNvSpPr>
          <p:nvPr>
            <p:ph sz="quarter" idx="1"/>
          </p:nvPr>
        </p:nvSpPr>
        <p:spPr/>
        <p:txBody>
          <a:bodyPr/>
          <a:lstStyle/>
          <a:p>
            <a:pPr eaLnBrk="1" hangingPunct="1"/>
            <a:r>
              <a:rPr lang="cs-CZ" smtClean="0"/>
              <a:t>Within twenty (20) days </a:t>
            </a:r>
            <a:endParaRPr lang="en-US" smtClean="0"/>
          </a:p>
          <a:p>
            <a:pPr eaLnBrk="1" hangingPunct="1"/>
            <a:r>
              <a:rPr lang="en-US" smtClean="0"/>
              <a:t>Respond specifically to the statements and allegations contained in the complaint</a:t>
            </a:r>
          </a:p>
          <a:p>
            <a:pPr eaLnBrk="1" hangingPunct="1"/>
            <a:r>
              <a:rPr lang="en-US" smtClean="0"/>
              <a:t>If Complainant has elected a single-member panel in the Complaint, state whether Respondent elects instead to have the dispute decided by a three-member panel;</a:t>
            </a:r>
          </a:p>
          <a:p>
            <a:pPr eaLnBrk="1" hangingPunct="1"/>
            <a:r>
              <a:rPr lang="en-US" smtClean="0"/>
              <a:t>Identify any other legal proceedings that have been commenced or terminated in connection with or relating to any of the domain name</a:t>
            </a:r>
            <a:endParaRPr lang="cs-CZ" smtClean="0"/>
          </a:p>
        </p:txBody>
      </p:sp>
    </p:spTree>
    <p:extLst>
      <p:ext uri="{BB962C8B-B14F-4D97-AF65-F5344CB8AC3E}">
        <p14:creationId xmlns:p14="http://schemas.microsoft.com/office/powerpoint/2010/main" val="29019815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Nadpis 1"/>
          <p:cNvSpPr>
            <a:spLocks noGrp="1"/>
          </p:cNvSpPr>
          <p:nvPr>
            <p:ph type="title"/>
          </p:nvPr>
        </p:nvSpPr>
        <p:spPr/>
        <p:txBody>
          <a:bodyPr/>
          <a:lstStyle/>
          <a:p>
            <a:pPr eaLnBrk="1" hangingPunct="1"/>
            <a:r>
              <a:rPr lang="en-US" smtClean="0"/>
              <a:t>Appointment of the panel</a:t>
            </a:r>
            <a:endParaRPr lang="cs-CZ" smtClean="0"/>
          </a:p>
        </p:txBody>
      </p:sp>
      <p:sp>
        <p:nvSpPr>
          <p:cNvPr id="37891" name="Zástupný symbol pro obsah 2"/>
          <p:cNvSpPr>
            <a:spLocks noGrp="1"/>
          </p:cNvSpPr>
          <p:nvPr>
            <p:ph sz="quarter" idx="1"/>
          </p:nvPr>
        </p:nvSpPr>
        <p:spPr/>
        <p:txBody>
          <a:bodyPr/>
          <a:lstStyle/>
          <a:p>
            <a:pPr eaLnBrk="1" hangingPunct="1"/>
            <a:r>
              <a:rPr lang="en-US" smtClean="0"/>
              <a:t>One or three panelists</a:t>
            </a:r>
          </a:p>
          <a:p>
            <a:pPr eaLnBrk="1" hangingPunct="1"/>
            <a:r>
              <a:rPr lang="en-US" smtClean="0"/>
              <a:t>Within 5 days</a:t>
            </a:r>
          </a:p>
          <a:p>
            <a:pPr eaLnBrk="1" hangingPunct="1"/>
            <a:r>
              <a:rPr lang="en-US" smtClean="0"/>
              <a:t>Every Panelist shall be impartial and independent </a:t>
            </a:r>
          </a:p>
          <a:p>
            <a:pPr eaLnBrk="1" hangingPunct="1"/>
            <a:r>
              <a:rPr lang="en-US" smtClean="0"/>
              <a:t>File is forwarded to the pane;</a:t>
            </a:r>
            <a:endParaRPr lang="cs-CZ" smtClean="0"/>
          </a:p>
        </p:txBody>
      </p:sp>
    </p:spTree>
    <p:extLst>
      <p:ext uri="{BB962C8B-B14F-4D97-AF65-F5344CB8AC3E}">
        <p14:creationId xmlns:p14="http://schemas.microsoft.com/office/powerpoint/2010/main" val="34709357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Nadpis 1"/>
          <p:cNvSpPr>
            <a:spLocks noGrp="1"/>
          </p:cNvSpPr>
          <p:nvPr>
            <p:ph type="title"/>
          </p:nvPr>
        </p:nvSpPr>
        <p:spPr/>
        <p:txBody>
          <a:bodyPr/>
          <a:lstStyle/>
          <a:p>
            <a:pPr eaLnBrk="1" hangingPunct="1"/>
            <a:r>
              <a:rPr lang="en-US" smtClean="0"/>
              <a:t>Decision making</a:t>
            </a:r>
            <a:endParaRPr lang="cs-CZ" smtClean="0"/>
          </a:p>
        </p:txBody>
      </p:sp>
      <p:sp>
        <p:nvSpPr>
          <p:cNvPr id="38915" name="Zástupný symbol pro obsah 2"/>
          <p:cNvSpPr>
            <a:spLocks noGrp="1"/>
          </p:cNvSpPr>
          <p:nvPr>
            <p:ph sz="quarter" idx="1"/>
          </p:nvPr>
        </p:nvSpPr>
        <p:spPr/>
        <p:txBody>
          <a:bodyPr/>
          <a:lstStyle/>
          <a:p>
            <a:pPr eaLnBrk="1" hangingPunct="1"/>
            <a:r>
              <a:rPr lang="en-US" smtClean="0"/>
              <a:t>No Party or anyone acting on its behalf may have any unilateral communication with the Panel</a:t>
            </a:r>
          </a:p>
          <a:p>
            <a:pPr eaLnBrk="1" hangingPunct="1"/>
            <a:r>
              <a:rPr lang="en-US" smtClean="0"/>
              <a:t>The Panel shall conduct the administrative proceeding in such manner as it considers appropriate in accordance with the Policy and the Rules</a:t>
            </a:r>
          </a:p>
          <a:p>
            <a:pPr eaLnBrk="1" hangingPunct="1"/>
            <a:r>
              <a:rPr lang="en-US" smtClean="0"/>
              <a:t>The Panel shall determine the admissibility, relevance, materiality and weight of the evidence</a:t>
            </a:r>
          </a:p>
          <a:p>
            <a:pPr eaLnBrk="1" hangingPunct="1"/>
            <a:r>
              <a:rPr lang="en-US" smtClean="0"/>
              <a:t>There shall be no in-person hearings (including hearings by teleconference, videoconference, and web conference), unless necessary</a:t>
            </a:r>
          </a:p>
        </p:txBody>
      </p:sp>
    </p:spTree>
    <p:extLst>
      <p:ext uri="{BB962C8B-B14F-4D97-AF65-F5344CB8AC3E}">
        <p14:creationId xmlns:p14="http://schemas.microsoft.com/office/powerpoint/2010/main" val="5941541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Nadpis 1"/>
          <p:cNvSpPr>
            <a:spLocks noGrp="1"/>
          </p:cNvSpPr>
          <p:nvPr>
            <p:ph type="title"/>
          </p:nvPr>
        </p:nvSpPr>
        <p:spPr/>
        <p:txBody>
          <a:bodyPr/>
          <a:lstStyle/>
          <a:p>
            <a:pPr eaLnBrk="1" hangingPunct="1"/>
            <a:r>
              <a:rPr lang="en-US" smtClean="0"/>
              <a:t>Decision making</a:t>
            </a:r>
            <a:endParaRPr lang="cs-CZ" smtClean="0"/>
          </a:p>
        </p:txBody>
      </p:sp>
      <p:sp>
        <p:nvSpPr>
          <p:cNvPr id="39939" name="Zástupný symbol pro obsah 2"/>
          <p:cNvSpPr>
            <a:spLocks noGrp="1"/>
          </p:cNvSpPr>
          <p:nvPr>
            <p:ph sz="quarter" idx="1"/>
          </p:nvPr>
        </p:nvSpPr>
        <p:spPr/>
        <p:txBody>
          <a:bodyPr/>
          <a:lstStyle/>
          <a:p>
            <a:pPr eaLnBrk="1" hangingPunct="1"/>
            <a:r>
              <a:rPr lang="en-US" sz="3200" smtClean="0"/>
              <a:t>A Panel shall decide a complaint on the basis of:</a:t>
            </a:r>
          </a:p>
          <a:p>
            <a:pPr lvl="1" eaLnBrk="1" hangingPunct="1"/>
            <a:r>
              <a:rPr lang="en-US" sz="3200" smtClean="0"/>
              <a:t> the statements and documents submitted </a:t>
            </a:r>
          </a:p>
          <a:p>
            <a:pPr lvl="1" eaLnBrk="1" hangingPunct="1"/>
            <a:r>
              <a:rPr lang="en-US" sz="3200" smtClean="0"/>
              <a:t>the Policy</a:t>
            </a:r>
          </a:p>
          <a:p>
            <a:pPr lvl="1" eaLnBrk="1" hangingPunct="1"/>
            <a:r>
              <a:rPr lang="en-US" sz="3200" smtClean="0"/>
              <a:t>the Rules </a:t>
            </a:r>
          </a:p>
          <a:p>
            <a:pPr lvl="1" eaLnBrk="1" hangingPunct="1"/>
            <a:r>
              <a:rPr lang="en-US" sz="3200" smtClean="0"/>
              <a:t>Any rules and principles of law that it deems applicable.</a:t>
            </a:r>
            <a:endParaRPr lang="cs-CZ" sz="3200" smtClean="0"/>
          </a:p>
        </p:txBody>
      </p:sp>
    </p:spTree>
    <p:extLst>
      <p:ext uri="{BB962C8B-B14F-4D97-AF65-F5344CB8AC3E}">
        <p14:creationId xmlns:p14="http://schemas.microsoft.com/office/powerpoint/2010/main" val="21548154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Nadpis 1"/>
          <p:cNvSpPr>
            <a:spLocks noGrp="1"/>
          </p:cNvSpPr>
          <p:nvPr>
            <p:ph type="title"/>
          </p:nvPr>
        </p:nvSpPr>
        <p:spPr/>
        <p:txBody>
          <a:bodyPr/>
          <a:lstStyle/>
          <a:p>
            <a:pPr eaLnBrk="1" hangingPunct="1"/>
            <a:r>
              <a:rPr lang="en-US" smtClean="0"/>
              <a:t>Communication of the decision</a:t>
            </a:r>
            <a:endParaRPr lang="cs-CZ" smtClean="0"/>
          </a:p>
        </p:txBody>
      </p:sp>
      <p:sp>
        <p:nvSpPr>
          <p:cNvPr id="40963" name="Zástupný symbol pro obsah 2"/>
          <p:cNvSpPr>
            <a:spLocks noGrp="1"/>
          </p:cNvSpPr>
          <p:nvPr>
            <p:ph sz="quarter" idx="1"/>
          </p:nvPr>
        </p:nvSpPr>
        <p:spPr/>
        <p:txBody>
          <a:bodyPr/>
          <a:lstStyle/>
          <a:p>
            <a:pPr eaLnBrk="1" hangingPunct="1"/>
            <a:r>
              <a:rPr lang="en-US" smtClean="0"/>
              <a:t>To the parties within 3 calendar days</a:t>
            </a:r>
          </a:p>
          <a:p>
            <a:pPr eaLnBrk="1" hangingPunct="1"/>
            <a:r>
              <a:rPr lang="en-US" smtClean="0"/>
              <a:t>To the ICANN and registrar within 3 calendar days</a:t>
            </a:r>
          </a:p>
          <a:p>
            <a:pPr eaLnBrk="1" hangingPunct="1"/>
            <a:r>
              <a:rPr lang="en-US" smtClean="0"/>
              <a:t>The Registrar shall immediately communicate to each Party, the Provider, and ICANN the date for the implementation of the decision</a:t>
            </a:r>
          </a:p>
          <a:p>
            <a:pPr eaLnBrk="1" hangingPunct="1"/>
            <a:r>
              <a:rPr lang="en-US" smtClean="0"/>
              <a:t>the Provider shall publish the full decision and the date of its implementation on a publicly accessible web site</a:t>
            </a:r>
            <a:endParaRPr lang="cs-CZ" smtClean="0"/>
          </a:p>
        </p:txBody>
      </p:sp>
    </p:spTree>
    <p:extLst>
      <p:ext uri="{BB962C8B-B14F-4D97-AF65-F5344CB8AC3E}">
        <p14:creationId xmlns:p14="http://schemas.microsoft.com/office/powerpoint/2010/main" val="11622031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Nadpis 1"/>
          <p:cNvSpPr>
            <a:spLocks noGrp="1"/>
          </p:cNvSpPr>
          <p:nvPr>
            <p:ph type="title"/>
          </p:nvPr>
        </p:nvSpPr>
        <p:spPr/>
        <p:txBody>
          <a:bodyPr/>
          <a:lstStyle/>
          <a:p>
            <a:pPr eaLnBrk="1" hangingPunct="1"/>
            <a:r>
              <a:rPr lang="en-US" smtClean="0"/>
              <a:t>Language of the case</a:t>
            </a:r>
            <a:endParaRPr lang="cs-CZ" smtClean="0"/>
          </a:p>
        </p:txBody>
      </p:sp>
      <p:sp>
        <p:nvSpPr>
          <p:cNvPr id="41987" name="Zástupný symbol pro obsah 2"/>
          <p:cNvSpPr>
            <a:spLocks noGrp="1"/>
          </p:cNvSpPr>
          <p:nvPr>
            <p:ph sz="quarter" idx="1"/>
          </p:nvPr>
        </p:nvSpPr>
        <p:spPr/>
        <p:txBody>
          <a:bodyPr/>
          <a:lstStyle/>
          <a:p>
            <a:pPr eaLnBrk="1" hangingPunct="1"/>
            <a:r>
              <a:rPr lang="en-US" sz="3200" smtClean="0"/>
              <a:t>Unless otherwise agreed by the Parties, the language of the administrative proceeding shall be the language of the Registration Agreement</a:t>
            </a:r>
            <a:endParaRPr lang="cs-CZ" sz="3200" smtClean="0"/>
          </a:p>
        </p:txBody>
      </p:sp>
    </p:spTree>
    <p:extLst>
      <p:ext uri="{BB962C8B-B14F-4D97-AF65-F5344CB8AC3E}">
        <p14:creationId xmlns:p14="http://schemas.microsoft.com/office/powerpoint/2010/main" val="42353520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Nadpis 1"/>
          <p:cNvSpPr>
            <a:spLocks noGrp="1"/>
          </p:cNvSpPr>
          <p:nvPr>
            <p:ph type="title"/>
          </p:nvPr>
        </p:nvSpPr>
        <p:spPr/>
        <p:txBody>
          <a:bodyPr/>
          <a:lstStyle/>
          <a:p>
            <a:pPr eaLnBrk="1" hangingPunct="1"/>
            <a:r>
              <a:rPr lang="en-US" smtClean="0"/>
              <a:t>Fees</a:t>
            </a:r>
            <a:endParaRPr lang="cs-CZ" smtClean="0"/>
          </a:p>
        </p:txBody>
      </p:sp>
      <p:sp>
        <p:nvSpPr>
          <p:cNvPr id="43011" name="Zástupný symbol pro obsah 2"/>
          <p:cNvSpPr>
            <a:spLocks noGrp="1"/>
          </p:cNvSpPr>
          <p:nvPr>
            <p:ph sz="quarter" idx="1"/>
          </p:nvPr>
        </p:nvSpPr>
        <p:spPr/>
        <p:txBody>
          <a:bodyPr/>
          <a:lstStyle/>
          <a:p>
            <a:pPr eaLnBrk="1" hangingPunct="1"/>
            <a:r>
              <a:rPr lang="en-US" sz="3600" smtClean="0"/>
              <a:t>Paid by the complainant</a:t>
            </a:r>
          </a:p>
          <a:p>
            <a:pPr eaLnBrk="1" hangingPunct="1"/>
            <a:r>
              <a:rPr lang="en-US" sz="3600" smtClean="0"/>
              <a:t>Defendant pays 50% only if he opts for 3 panelists</a:t>
            </a:r>
          </a:p>
          <a:p>
            <a:pPr eaLnBrk="1" hangingPunct="1"/>
            <a:r>
              <a:rPr lang="en-US" sz="3600" smtClean="0"/>
              <a:t>Cannot be reimbursed</a:t>
            </a:r>
          </a:p>
          <a:p>
            <a:pPr eaLnBrk="1" hangingPunct="1"/>
            <a:endParaRPr lang="en-US" smtClean="0"/>
          </a:p>
          <a:p>
            <a:pPr eaLnBrk="1" hangingPunct="1"/>
            <a:endParaRPr lang="cs-CZ" smtClean="0"/>
          </a:p>
        </p:txBody>
      </p:sp>
    </p:spTree>
    <p:extLst>
      <p:ext uri="{BB962C8B-B14F-4D97-AF65-F5344CB8AC3E}">
        <p14:creationId xmlns:p14="http://schemas.microsoft.com/office/powerpoint/2010/main" val="2664410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Podnadpis 4"/>
          <p:cNvSpPr>
            <a:spLocks noGrp="1"/>
          </p:cNvSpPr>
          <p:nvPr>
            <p:ph type="subTitle" idx="1"/>
          </p:nvPr>
        </p:nvSpPr>
        <p:spPr/>
        <p:txBody>
          <a:bodyPr/>
          <a:lstStyle/>
          <a:p>
            <a:pPr marL="63500" eaLnBrk="1" hangingPunct="1"/>
            <a:endParaRPr lang="cs-CZ" smtClean="0"/>
          </a:p>
        </p:txBody>
      </p:sp>
      <p:sp>
        <p:nvSpPr>
          <p:cNvPr id="40962" name="Nadpis 3"/>
          <p:cNvSpPr>
            <a:spLocks noGrp="1"/>
          </p:cNvSpPr>
          <p:nvPr>
            <p:ph type="ctrTitle"/>
          </p:nvPr>
        </p:nvSpPr>
        <p:spPr/>
        <p:txBody>
          <a:bodyPr/>
          <a:lstStyle/>
          <a:p>
            <a:pPr eaLnBrk="1" hangingPunct="1"/>
            <a:r>
              <a:rPr lang="cs-CZ" smtClean="0"/>
              <a:t>Alternative dispute resolution</a:t>
            </a:r>
          </a:p>
        </p:txBody>
      </p:sp>
      <p:pic>
        <p:nvPicPr>
          <p:cNvPr id="40964" name="Picture 2"/>
          <p:cNvPicPr>
            <a:picLocks noChangeAspect="1" noChangeArrowheads="1"/>
          </p:cNvPicPr>
          <p:nvPr/>
        </p:nvPicPr>
        <p:blipFill>
          <a:blip r:embed="rId2" cstate="print"/>
          <a:srcRect/>
          <a:stretch>
            <a:fillRect/>
          </a:stretch>
        </p:blipFill>
        <p:spPr bwMode="auto">
          <a:xfrm>
            <a:off x="6000750" y="4429125"/>
            <a:ext cx="2786063" cy="1990725"/>
          </a:xfrm>
          <a:prstGeom prst="rect">
            <a:avLst/>
          </a:prstGeom>
          <a:noFill/>
          <a:ln w="9525">
            <a:noFill/>
            <a:miter lim="800000"/>
            <a:headEnd/>
            <a:tailEnd/>
          </a:ln>
        </p:spPr>
      </p:pic>
    </p:spTree>
  </p:cSld>
  <p:clrMapOvr>
    <a:masterClrMapping/>
  </p:clrMapOvr>
  <p:transition>
    <p:push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Podnadpis 4"/>
          <p:cNvSpPr>
            <a:spLocks noGrp="1"/>
          </p:cNvSpPr>
          <p:nvPr>
            <p:ph type="subTitle" idx="1"/>
          </p:nvPr>
        </p:nvSpPr>
        <p:spPr/>
        <p:txBody>
          <a:bodyPr/>
          <a:lstStyle/>
          <a:p>
            <a:pPr eaLnBrk="1" hangingPunct="1"/>
            <a:endParaRPr lang="cs-CZ" smtClean="0"/>
          </a:p>
        </p:txBody>
      </p:sp>
      <p:sp>
        <p:nvSpPr>
          <p:cNvPr id="44035" name="Nadpis 3"/>
          <p:cNvSpPr>
            <a:spLocks noGrp="1"/>
          </p:cNvSpPr>
          <p:nvPr>
            <p:ph type="ctrTitle"/>
          </p:nvPr>
        </p:nvSpPr>
        <p:spPr>
          <a:xfrm>
            <a:off x="457200" y="1506538"/>
            <a:ext cx="8229600" cy="1470025"/>
          </a:xfrm>
        </p:spPr>
        <p:txBody>
          <a:bodyPr/>
          <a:lstStyle/>
          <a:p>
            <a:pPr eaLnBrk="1" hangingPunct="1"/>
            <a:r>
              <a:rPr lang="cs-CZ" smtClean="0"/>
              <a:t>Thank You</a:t>
            </a:r>
          </a:p>
        </p:txBody>
      </p:sp>
    </p:spTree>
    <p:extLst>
      <p:ext uri="{BB962C8B-B14F-4D97-AF65-F5344CB8AC3E}">
        <p14:creationId xmlns:p14="http://schemas.microsoft.com/office/powerpoint/2010/main" val="39452036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sz="quarter" idx="1"/>
          </p:nvPr>
        </p:nvSpPr>
        <p:spPr/>
        <p:txBody>
          <a:bodyPr/>
          <a:lstStyle/>
          <a:p>
            <a:endParaRPr lang="cs-CZ"/>
          </a:p>
        </p:txBody>
      </p:sp>
    </p:spTree>
    <p:extLst>
      <p:ext uri="{BB962C8B-B14F-4D97-AF65-F5344CB8AC3E}">
        <p14:creationId xmlns:p14="http://schemas.microsoft.com/office/powerpoint/2010/main" val="3285698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Nadpis 1"/>
          <p:cNvSpPr>
            <a:spLocks noGrp="1"/>
          </p:cNvSpPr>
          <p:nvPr>
            <p:ph type="title"/>
          </p:nvPr>
        </p:nvSpPr>
        <p:spPr/>
        <p:txBody>
          <a:bodyPr/>
          <a:lstStyle/>
          <a:p>
            <a:pPr eaLnBrk="1" hangingPunct="1"/>
            <a:r>
              <a:rPr lang="cs-CZ" smtClean="0"/>
              <a:t>Reasons</a:t>
            </a:r>
          </a:p>
        </p:txBody>
      </p:sp>
      <p:sp>
        <p:nvSpPr>
          <p:cNvPr id="41987" name="Zástupný symbol pro obsah 2"/>
          <p:cNvSpPr>
            <a:spLocks noGrp="1"/>
          </p:cNvSpPr>
          <p:nvPr>
            <p:ph sz="quarter" idx="1"/>
          </p:nvPr>
        </p:nvSpPr>
        <p:spPr/>
        <p:txBody>
          <a:bodyPr/>
          <a:lstStyle/>
          <a:p>
            <a:pPr eaLnBrk="1" hangingPunct="1"/>
            <a:r>
              <a:rPr lang="en-US" smtClean="0"/>
              <a:t>Increased volumes of squatting cases</a:t>
            </a:r>
          </a:p>
          <a:p>
            <a:pPr eaLnBrk="1" hangingPunct="1"/>
            <a:r>
              <a:rPr lang="en-US" smtClean="0"/>
              <a:t>Problems with international element</a:t>
            </a:r>
          </a:p>
          <a:p>
            <a:pPr eaLnBrk="1" hangingPunct="1"/>
            <a:r>
              <a:rPr lang="en-US" smtClean="0"/>
              <a:t>Insufficient national regulation</a:t>
            </a:r>
          </a:p>
          <a:p>
            <a:pPr eaLnBrk="1" hangingPunct="1"/>
            <a:r>
              <a:rPr lang="en-US" smtClean="0"/>
              <a:t>Low experience of judges with </a:t>
            </a:r>
            <a:r>
              <a:rPr lang="cs-CZ" smtClean="0"/>
              <a:t>cybersquatting and IP </a:t>
            </a:r>
            <a:r>
              <a:rPr lang="en-US" smtClean="0"/>
              <a:t>law</a:t>
            </a:r>
            <a:r>
              <a:rPr lang="cs-CZ" smtClean="0"/>
              <a:t> in general</a:t>
            </a:r>
            <a:endParaRPr lang="en-US" smtClean="0"/>
          </a:p>
        </p:txBody>
      </p:sp>
      <p:pic>
        <p:nvPicPr>
          <p:cNvPr id="4" name="Picture 2"/>
          <p:cNvPicPr>
            <a:picLocks noChangeAspect="1" noChangeArrowheads="1"/>
          </p:cNvPicPr>
          <p:nvPr/>
        </p:nvPicPr>
        <p:blipFill>
          <a:blip r:embed="rId2" cstate="print"/>
          <a:srcRect/>
          <a:stretch>
            <a:fillRect/>
          </a:stretch>
        </p:blipFill>
        <p:spPr bwMode="auto">
          <a:xfrm>
            <a:off x="7143750" y="5245100"/>
            <a:ext cx="1643063" cy="11747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b="1" dirty="0" smtClean="0"/>
              <a:t>The main advantages of arbitration in domain dispute</a:t>
            </a:r>
            <a:r>
              <a:rPr lang="cs-CZ" b="1" dirty="0" smtClean="0"/>
              <a:t>s</a:t>
            </a:r>
            <a:endParaRPr lang="cs-CZ" dirty="0"/>
          </a:p>
        </p:txBody>
      </p:sp>
      <p:sp>
        <p:nvSpPr>
          <p:cNvPr id="3" name="Zástupný symbol pro obsah 2"/>
          <p:cNvSpPr>
            <a:spLocks noGrp="1"/>
          </p:cNvSpPr>
          <p:nvPr>
            <p:ph sz="quarter" idx="1"/>
          </p:nvPr>
        </p:nvSpPr>
        <p:spPr/>
        <p:txBody>
          <a:bodyPr>
            <a:normAutofit/>
          </a:bodyPr>
          <a:lstStyle/>
          <a:p>
            <a:r>
              <a:rPr lang="en-US" dirty="0" smtClean="0"/>
              <a:t>Rules of alternative dispute resolution are tailored to address specific issues of </a:t>
            </a:r>
            <a:r>
              <a:rPr lang="en-US" dirty="0" err="1" smtClean="0"/>
              <a:t>cybersquatting</a:t>
            </a:r>
            <a:endParaRPr lang="en-US" dirty="0" smtClean="0"/>
          </a:p>
          <a:p>
            <a:r>
              <a:rPr lang="en-US" dirty="0" smtClean="0"/>
              <a:t>The procedure is fast and has only one instance </a:t>
            </a:r>
          </a:p>
          <a:p>
            <a:r>
              <a:rPr lang="en-US" dirty="0" smtClean="0"/>
              <a:t>The procedure usually applies independently from national law so there is no advantage for any party of domain dispute </a:t>
            </a:r>
          </a:p>
          <a:p>
            <a:r>
              <a:rPr lang="en-US" dirty="0" smtClean="0"/>
              <a:t>The squatters from countries with lower standards of legal enforcement cannot hide behind low quality of their national judicial system </a:t>
            </a:r>
          </a:p>
          <a:p>
            <a:endParaRPr lang="cs-C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Nadpis 1"/>
          <p:cNvSpPr>
            <a:spLocks noGrp="1"/>
          </p:cNvSpPr>
          <p:nvPr>
            <p:ph type="title"/>
          </p:nvPr>
        </p:nvSpPr>
        <p:spPr/>
        <p:txBody>
          <a:bodyPr/>
          <a:lstStyle/>
          <a:p>
            <a:pPr eaLnBrk="1" hangingPunct="1"/>
            <a:r>
              <a:rPr lang="cs-CZ" smtClean="0"/>
              <a:t>Alternative resolution - principle</a:t>
            </a:r>
          </a:p>
        </p:txBody>
      </p:sp>
      <p:sp>
        <p:nvSpPr>
          <p:cNvPr id="43011" name="Zástupný symbol pro obsah 2"/>
          <p:cNvSpPr>
            <a:spLocks noGrp="1"/>
          </p:cNvSpPr>
          <p:nvPr>
            <p:ph sz="quarter" idx="1"/>
          </p:nvPr>
        </p:nvSpPr>
        <p:spPr/>
        <p:txBody>
          <a:bodyPr/>
          <a:lstStyle/>
          <a:p>
            <a:pPr eaLnBrk="1" hangingPunct="1"/>
            <a:r>
              <a:rPr lang="en-US" smtClean="0"/>
              <a:t>Arbitration clause in the terms and conditions of registrations</a:t>
            </a:r>
          </a:p>
          <a:p>
            <a:pPr eaLnBrk="1" hangingPunct="1"/>
            <a:r>
              <a:rPr lang="en-US" smtClean="0"/>
              <a:t>Third parties have the right (not duty) to file a complaint at a selected arbitration institution</a:t>
            </a:r>
          </a:p>
          <a:p>
            <a:pPr eaLnBrk="1" hangingPunct="1"/>
            <a:r>
              <a:rPr lang="en-US" smtClean="0"/>
              <a:t>Arbitration clauses are contained in the majority of domain names </a:t>
            </a:r>
          </a:p>
          <a:p>
            <a:pPr eaLnBrk="1" hangingPunct="1"/>
            <a:endParaRPr lang="en-US" smtClean="0"/>
          </a:p>
        </p:txBody>
      </p:sp>
      <p:pic>
        <p:nvPicPr>
          <p:cNvPr id="4" name="Picture 2"/>
          <p:cNvPicPr>
            <a:picLocks noChangeAspect="1" noChangeArrowheads="1"/>
          </p:cNvPicPr>
          <p:nvPr/>
        </p:nvPicPr>
        <p:blipFill>
          <a:blip r:embed="rId2" cstate="print"/>
          <a:srcRect/>
          <a:stretch>
            <a:fillRect/>
          </a:stretch>
        </p:blipFill>
        <p:spPr bwMode="auto">
          <a:xfrm>
            <a:off x="7143750" y="5245100"/>
            <a:ext cx="1643063" cy="11747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Relevant</a:t>
            </a:r>
            <a:r>
              <a:rPr lang="cs-CZ" dirty="0" smtClean="0"/>
              <a:t> </a:t>
            </a:r>
            <a:r>
              <a:rPr lang="cs-CZ" dirty="0" err="1" smtClean="0"/>
              <a:t>arbitration</a:t>
            </a:r>
            <a:r>
              <a:rPr lang="cs-CZ" dirty="0" smtClean="0"/>
              <a:t> </a:t>
            </a:r>
            <a:r>
              <a:rPr lang="cs-CZ" dirty="0" err="1" smtClean="0"/>
              <a:t>procedures</a:t>
            </a:r>
            <a:endParaRPr lang="cs-CZ" dirty="0"/>
          </a:p>
        </p:txBody>
      </p:sp>
      <p:sp>
        <p:nvSpPr>
          <p:cNvPr id="3" name="Zástupný symbol pro obsah 2"/>
          <p:cNvSpPr>
            <a:spLocks noGrp="1"/>
          </p:cNvSpPr>
          <p:nvPr>
            <p:ph sz="quarter" idx="1"/>
          </p:nvPr>
        </p:nvSpPr>
        <p:spPr/>
        <p:txBody>
          <a:bodyPr/>
          <a:lstStyle/>
          <a:p>
            <a:r>
              <a:rPr lang="cs-CZ" dirty="0" smtClean="0"/>
              <a:t>UDRP – </a:t>
            </a:r>
            <a:r>
              <a:rPr lang="cs-CZ" dirty="0" err="1" smtClean="0"/>
              <a:t>Uniform</a:t>
            </a:r>
            <a:r>
              <a:rPr lang="cs-CZ" dirty="0" smtClean="0"/>
              <a:t> </a:t>
            </a:r>
            <a:r>
              <a:rPr lang="cs-CZ" dirty="0" err="1" smtClean="0"/>
              <a:t>domain</a:t>
            </a:r>
            <a:r>
              <a:rPr lang="cs-CZ" dirty="0" smtClean="0"/>
              <a:t> </a:t>
            </a:r>
            <a:r>
              <a:rPr lang="cs-CZ" dirty="0" err="1" smtClean="0"/>
              <a:t>resoultion</a:t>
            </a:r>
            <a:r>
              <a:rPr lang="cs-CZ" dirty="0" smtClean="0"/>
              <a:t> </a:t>
            </a:r>
            <a:r>
              <a:rPr lang="cs-CZ" dirty="0" err="1" smtClean="0"/>
              <a:t>policy</a:t>
            </a:r>
            <a:endParaRPr lang="cs-CZ" dirty="0" smtClean="0"/>
          </a:p>
          <a:p>
            <a:pPr lvl="1"/>
            <a:r>
              <a:rPr lang="cs-CZ" dirty="0" err="1" smtClean="0"/>
              <a:t>Generic</a:t>
            </a:r>
            <a:r>
              <a:rPr lang="cs-CZ" dirty="0" smtClean="0"/>
              <a:t> </a:t>
            </a:r>
            <a:r>
              <a:rPr lang="cs-CZ" dirty="0" err="1" smtClean="0"/>
              <a:t>domain</a:t>
            </a:r>
            <a:r>
              <a:rPr lang="cs-CZ" dirty="0" smtClean="0"/>
              <a:t> </a:t>
            </a:r>
            <a:r>
              <a:rPr lang="cs-CZ" dirty="0" err="1" smtClean="0"/>
              <a:t>names</a:t>
            </a:r>
            <a:endParaRPr lang="cs-CZ" dirty="0" smtClean="0"/>
          </a:p>
          <a:p>
            <a:pPr lvl="1"/>
            <a:r>
              <a:rPr lang="cs-CZ" dirty="0" smtClean="0"/>
              <a:t>Most </a:t>
            </a:r>
            <a:r>
              <a:rPr lang="cs-CZ" dirty="0" err="1" smtClean="0"/>
              <a:t>frequent</a:t>
            </a:r>
            <a:endParaRPr lang="cs-CZ" dirty="0" smtClean="0"/>
          </a:p>
          <a:p>
            <a:pPr lvl="1"/>
            <a:r>
              <a:rPr lang="cs-CZ" dirty="0" err="1" smtClean="0"/>
              <a:t>Arbitration</a:t>
            </a:r>
            <a:r>
              <a:rPr lang="cs-CZ" dirty="0" smtClean="0"/>
              <a:t> </a:t>
            </a:r>
            <a:r>
              <a:rPr lang="cs-CZ" dirty="0" err="1" smtClean="0"/>
              <a:t>clauses</a:t>
            </a:r>
            <a:endParaRPr lang="cs-CZ" dirty="0" smtClean="0"/>
          </a:p>
          <a:p>
            <a:r>
              <a:rPr lang="cs-CZ" dirty="0" smtClean="0"/>
              <a:t>ADR in .</a:t>
            </a:r>
            <a:r>
              <a:rPr lang="cs-CZ" dirty="0" err="1" smtClean="0"/>
              <a:t>eu</a:t>
            </a:r>
            <a:r>
              <a:rPr lang="cs-CZ" dirty="0" smtClean="0"/>
              <a:t> </a:t>
            </a:r>
            <a:r>
              <a:rPr lang="cs-CZ" dirty="0" err="1" smtClean="0"/>
              <a:t>domain</a:t>
            </a:r>
            <a:endParaRPr lang="cs-CZ" dirty="0" smtClean="0"/>
          </a:p>
          <a:p>
            <a:pPr lvl="1"/>
            <a:r>
              <a:rPr lang="cs-CZ" dirty="0" smtClean="0"/>
              <a:t>Not </a:t>
            </a:r>
            <a:r>
              <a:rPr lang="cs-CZ" dirty="0" err="1" smtClean="0"/>
              <a:t>an</a:t>
            </a:r>
            <a:r>
              <a:rPr lang="cs-CZ" dirty="0" smtClean="0"/>
              <a:t> </a:t>
            </a:r>
            <a:r>
              <a:rPr lang="cs-CZ" dirty="0" err="1" smtClean="0"/>
              <a:t>arbitration</a:t>
            </a:r>
            <a:r>
              <a:rPr lang="cs-CZ" dirty="0" smtClean="0"/>
              <a:t> </a:t>
            </a:r>
            <a:r>
              <a:rPr lang="cs-CZ" dirty="0" err="1" smtClean="0"/>
              <a:t>clause</a:t>
            </a:r>
            <a:endParaRPr lang="cs-CZ" dirty="0" smtClean="0"/>
          </a:p>
          <a:p>
            <a:pPr lvl="1"/>
            <a:r>
              <a:rPr lang="cs-CZ" dirty="0" err="1" smtClean="0"/>
              <a:t>Competence</a:t>
            </a:r>
            <a:r>
              <a:rPr lang="cs-CZ" dirty="0" smtClean="0"/>
              <a:t> </a:t>
            </a:r>
            <a:r>
              <a:rPr lang="cs-CZ" dirty="0" err="1" smtClean="0"/>
              <a:t>of</a:t>
            </a:r>
            <a:r>
              <a:rPr lang="cs-CZ" dirty="0" smtClean="0"/>
              <a:t> </a:t>
            </a:r>
            <a:r>
              <a:rPr lang="cs-CZ" dirty="0" err="1" smtClean="0"/>
              <a:t>arbitration</a:t>
            </a:r>
            <a:r>
              <a:rPr lang="cs-CZ" dirty="0" smtClean="0"/>
              <a:t> </a:t>
            </a:r>
            <a:r>
              <a:rPr lang="cs-CZ" dirty="0" err="1" smtClean="0"/>
              <a:t>courts</a:t>
            </a:r>
            <a:r>
              <a:rPr lang="cs-CZ" dirty="0" smtClean="0"/>
              <a:t> </a:t>
            </a:r>
            <a:r>
              <a:rPr lang="cs-CZ" dirty="0" err="1" smtClean="0"/>
              <a:t>enacted</a:t>
            </a:r>
            <a:r>
              <a:rPr lang="cs-CZ" dirty="0" smtClean="0"/>
              <a:t> by </a:t>
            </a:r>
            <a:r>
              <a:rPr lang="cs-CZ" dirty="0" err="1" smtClean="0"/>
              <a:t>regulation</a:t>
            </a:r>
            <a:r>
              <a:rPr lang="cs-CZ" dirty="0" smtClean="0"/>
              <a:t> 874/2004/EC</a:t>
            </a:r>
          </a:p>
          <a:p>
            <a:pPr lvl="1"/>
            <a:endParaRPr lang="cs-CZ" dirty="0" smtClean="0"/>
          </a:p>
          <a:p>
            <a:pPr lvl="1"/>
            <a:endParaRPr lang="cs-C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Three</a:t>
            </a:r>
            <a:r>
              <a:rPr lang="cs-CZ" dirty="0" smtClean="0"/>
              <a:t> </a:t>
            </a:r>
            <a:r>
              <a:rPr lang="cs-CZ" dirty="0" err="1" smtClean="0"/>
              <a:t>constituent</a:t>
            </a:r>
            <a:r>
              <a:rPr lang="cs-CZ" dirty="0" smtClean="0"/>
              <a:t> </a:t>
            </a:r>
            <a:r>
              <a:rPr lang="cs-CZ" dirty="0" err="1" smtClean="0"/>
              <a:t>elements</a:t>
            </a:r>
            <a:endParaRPr lang="cs-CZ" dirty="0"/>
          </a:p>
        </p:txBody>
      </p:sp>
      <p:sp>
        <p:nvSpPr>
          <p:cNvPr id="3" name="Zástupný symbol pro obsah 2"/>
          <p:cNvSpPr>
            <a:spLocks noGrp="1"/>
          </p:cNvSpPr>
          <p:nvPr>
            <p:ph sz="quarter" idx="1"/>
          </p:nvPr>
        </p:nvSpPr>
        <p:spPr/>
        <p:txBody>
          <a:bodyPr/>
          <a:lstStyle/>
          <a:p>
            <a:r>
              <a:rPr lang="en-US" dirty="0" smtClean="0"/>
              <a:t>domain name is identical or confusingly similar to a trademark or service mark in which the complainant has rights; </a:t>
            </a:r>
          </a:p>
          <a:p>
            <a:r>
              <a:rPr lang="en-US" dirty="0" smtClean="0"/>
              <a:t>no rights or legitimate interests in respect of the domain name; </a:t>
            </a:r>
            <a:endParaRPr lang="cs-CZ" dirty="0" smtClean="0"/>
          </a:p>
          <a:p>
            <a:r>
              <a:rPr lang="en-US" dirty="0" smtClean="0"/>
              <a:t>domain name has been registered and is being used in bad faith.</a:t>
            </a:r>
          </a:p>
          <a:p>
            <a:endParaRPr lang="cs-CZ"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Jmění">
  <a:themeElements>
    <a:clrScheme name="Lití písma">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Jmění">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Jmění">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186</TotalTime>
  <Words>1415</Words>
  <Application>Microsoft Office PowerPoint</Application>
  <PresentationFormat>Předvádění na obrazovce (4:3)</PresentationFormat>
  <Paragraphs>221</Paragraphs>
  <Slides>41</Slides>
  <Notes>1</Notes>
  <HiddenSlides>0</HiddenSlides>
  <MMClips>0</MMClips>
  <ScaleCrop>false</ScaleCrop>
  <HeadingPairs>
    <vt:vector size="4" baseType="variant">
      <vt:variant>
        <vt:lpstr>Motiv</vt:lpstr>
      </vt:variant>
      <vt:variant>
        <vt:i4>1</vt:i4>
      </vt:variant>
      <vt:variant>
        <vt:lpstr>Nadpisy snímků</vt:lpstr>
      </vt:variant>
      <vt:variant>
        <vt:i4>41</vt:i4>
      </vt:variant>
    </vt:vector>
  </HeadingPairs>
  <TitlesOfParts>
    <vt:vector size="42" baseType="lpstr">
      <vt:lpstr>Jmění</vt:lpstr>
      <vt:lpstr>Law of Domain names </vt:lpstr>
      <vt:lpstr>Prezentace aplikace PowerPoint</vt:lpstr>
      <vt:lpstr>GOOGLE AdWords WORKSHOP </vt:lpstr>
      <vt:lpstr>Alternative dispute resolution</vt:lpstr>
      <vt:lpstr>Reasons</vt:lpstr>
      <vt:lpstr>The main advantages of arbitration in domain disputes</vt:lpstr>
      <vt:lpstr>Alternative resolution - principle</vt:lpstr>
      <vt:lpstr>Relevant arbitration procedures</vt:lpstr>
      <vt:lpstr>Three constituent elements</vt:lpstr>
      <vt:lpstr>History of UDRP</vt:lpstr>
      <vt:lpstr>WIPO</vt:lpstr>
      <vt:lpstr>Contribution of WIPO in alternative resolution</vt:lpstr>
      <vt:lpstr>Goals of new policy</vt:lpstr>
      <vt:lpstr>New policy</vt:lpstr>
      <vt:lpstr>Three constituent elements</vt:lpstr>
      <vt:lpstr>WIPO UDRRP Cases </vt:lpstr>
      <vt:lpstr>Nationality of defendants</vt:lpstr>
      <vt:lpstr>Application of UDRP in generic domain names</vt:lpstr>
      <vt:lpstr>Article 4a of the Policy</vt:lpstr>
      <vt:lpstr>Possibility of the court proceedings</vt:lpstr>
      <vt:lpstr>Proving bad faith</vt:lpstr>
      <vt:lpstr>Indications of bad faith (1)</vt:lpstr>
      <vt:lpstr>Indications of bad faith (2)</vt:lpstr>
      <vt:lpstr>Legitimate interest (art. 4c of the Policy)</vt:lpstr>
      <vt:lpstr>Arbitrators</vt:lpstr>
      <vt:lpstr>Authorised arbitrators</vt:lpstr>
      <vt:lpstr>Legal framework</vt:lpstr>
      <vt:lpstr>Procedure</vt:lpstr>
      <vt:lpstr>Procedura (WIPO)</vt:lpstr>
      <vt:lpstr>Total length of procedure</vt:lpstr>
      <vt:lpstr>The Complaint</vt:lpstr>
      <vt:lpstr>Notification </vt:lpstr>
      <vt:lpstr>Response</vt:lpstr>
      <vt:lpstr>Appointment of the panel</vt:lpstr>
      <vt:lpstr>Decision making</vt:lpstr>
      <vt:lpstr>Decision making</vt:lpstr>
      <vt:lpstr>Communication of the decision</vt:lpstr>
      <vt:lpstr>Language of the case</vt:lpstr>
      <vt:lpstr>Fees</vt:lpstr>
      <vt:lpstr>Thank You</vt:lpstr>
      <vt:lpstr>Prezentace aplikace PowerPoint</vt:lpstr>
    </vt:vector>
  </TitlesOfParts>
  <Company>RMU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of Domain names</dc:title>
  <dc:creator>Koscik</dc:creator>
  <cp:lastModifiedBy>Michal Koščík</cp:lastModifiedBy>
  <cp:revision>31</cp:revision>
  <cp:lastPrinted>2011-04-04T15:46:27Z</cp:lastPrinted>
  <dcterms:created xsi:type="dcterms:W3CDTF">2010-02-22T08:49:39Z</dcterms:created>
  <dcterms:modified xsi:type="dcterms:W3CDTF">2011-04-04T15:48:32Z</dcterms:modified>
</cp:coreProperties>
</file>