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9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6" r:id="rId3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ABAD85-3F38-4F53-83BD-C014F7A9CEDE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0FC801-5D2D-4CB0-B9E7-2DA3C245E8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7DA0-153A-4A4F-946E-CE4C376A9434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00B3C-9A74-491F-8C74-253E10B33B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00EC-4084-47A6-B2A9-12940858DD38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BEACD-A0AC-47C1-AE40-75F4582A41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70834-6F6E-45E4-91CF-044F5063C5B7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B46B5-E0C4-4C98-9568-FD54FA03DD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D6BCB-9CE2-46DC-A363-78677C961A1D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32B24-9E5B-4546-A84E-CF20CCB6F4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8EAC3-6313-4CED-93E9-70C042AFF5DC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6CFD0-4BA5-4563-AFE8-5AFE0AA423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BCAA0-DF3A-4B3F-B040-79A4C446821B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DE4BD-893B-458E-9A34-F243099BD1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E2C32-38F2-4E60-AA09-3B5EC0B390CF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520F-C9CF-4818-83C4-A033743335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E1E86-84DC-4816-A3BE-8BF34E81CDDE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AB291-8179-42C3-9087-3B3025CFEF3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09EBC-AA6B-4B33-8A5B-DCB139BABE9A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6A00B-DA1A-4159-A6B0-C47BFEB012D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57DE-5300-4819-8FDE-041E2D8194F5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F0B94-B388-44A0-8B7F-F37D9EC571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BF12-FF79-40AB-827B-7C0785F43A42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39221-FE7F-4F29-96C3-A0220C5423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46FC3E-3A61-4047-9EC9-4420DF425E1B}" type="datetimeFigureOut">
              <a:rPr lang="cs-CZ"/>
              <a:pPr>
                <a:defRPr/>
              </a:pPr>
              <a:t>2.5.2011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55BCBE-552A-4413-B4CC-DC8CE2042F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ADR .eu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355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8255000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457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96975"/>
            <a:ext cx="8516938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Šipka dolů 3"/>
          <p:cNvSpPr/>
          <p:nvPr/>
        </p:nvSpPr>
        <p:spPr>
          <a:xfrm rot="5400000">
            <a:off x="2353469" y="1489869"/>
            <a:ext cx="976312" cy="2406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268413"/>
            <a:ext cx="777557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662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19050"/>
            <a:ext cx="9029700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014413"/>
            <a:ext cx="4484688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867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836613"/>
            <a:ext cx="559593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969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0138" y="765175"/>
            <a:ext cx="694372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072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20713"/>
            <a:ext cx="474027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174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04813"/>
            <a:ext cx="5243513" cy="55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277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60350"/>
            <a:ext cx="7267575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00213"/>
            <a:ext cx="6985000" cy="45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ál 3"/>
          <p:cNvSpPr/>
          <p:nvPr/>
        </p:nvSpPr>
        <p:spPr>
          <a:xfrm>
            <a:off x="1476375" y="4437063"/>
            <a:ext cx="1800225" cy="28733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379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-100013"/>
            <a:ext cx="7019925" cy="665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2123728" y="4437112"/>
            <a:ext cx="396102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TRANSFER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REVOCATION</a:t>
            </a:r>
            <a:endParaRPr lang="cs-CZ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481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88913"/>
            <a:ext cx="5189538" cy="630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584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5" y="714375"/>
            <a:ext cx="72961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686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8" y="2125663"/>
            <a:ext cx="74390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2380766" y="3212976"/>
            <a:ext cx="43424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PLEASE FILL !!!</a:t>
            </a:r>
            <a:endParaRPr lang="cs-CZ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789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171450"/>
            <a:ext cx="68961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891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488" y="2081213"/>
            <a:ext cx="74390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 5"/>
          <p:cNvSpPr/>
          <p:nvPr/>
        </p:nvSpPr>
        <p:spPr>
          <a:xfrm>
            <a:off x="2380766" y="3212976"/>
            <a:ext cx="434240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PLEASE FILL !!!</a:t>
            </a:r>
            <a:endParaRPr lang="cs-CZ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993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0"/>
            <a:ext cx="54959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2771800" y="5805264"/>
            <a:ext cx="3312368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PLEASE FILL !!!</a:t>
            </a:r>
            <a:endParaRPr lang="cs-CZ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4096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7763" y="620713"/>
            <a:ext cx="68484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4198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04813"/>
            <a:ext cx="467677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4301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88913"/>
            <a:ext cx="68961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Testing the CAC’s UDRP Platform</a:t>
            </a:r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We </a:t>
            </a:r>
            <a:r>
              <a:rPr lang="en-US" dirty="0"/>
              <a:t>are delighted to present you an easy and flexible possibility how to familiarize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yourself with our new UDRP on-line platform.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You can access our Test Platform which is available on: http://udrp.expert4me.com/.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All you need to do is to click onto the on-line platform in the main menu, register your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name and details and then follow the instructions.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If you have any technical difficulties, please contact the UDRP Support Team who you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can reach by e-mailing support@expert4me.com.</a:t>
            </a:r>
            <a:endParaRPr lang="cs-CZ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!!!!!!!!!!!!!!!!!</a:t>
            </a:r>
          </a:p>
        </p:txBody>
      </p:sp>
      <p:sp>
        <p:nvSpPr>
          <p:cNvPr id="4403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 addition to filing your Complaint with the CAC you must send a copy of your Complaint to the Respondent. You may use the following means according to your discretion:</a:t>
            </a:r>
          </a:p>
          <a:p>
            <a:pPr lvl="1"/>
            <a:r>
              <a:rPr lang="en-US" smtClean="0"/>
              <a:t>By fax, with a confirmation of transmission; or</a:t>
            </a:r>
          </a:p>
          <a:p>
            <a:pPr lvl="1"/>
            <a:r>
              <a:rPr lang="en-US" smtClean="0"/>
              <a:t>By postal or courier service, with postage pre-paid and return receipt requested; or</a:t>
            </a:r>
          </a:p>
          <a:p>
            <a:pPr lvl="1"/>
            <a:r>
              <a:rPr lang="en-US" b="1" smtClean="0">
                <a:solidFill>
                  <a:srgbClr val="FF0000"/>
                </a:solidFill>
              </a:rPr>
              <a:t>By email, provided a record of the transmission is available.</a:t>
            </a:r>
            <a:endParaRPr lang="cs-CZ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By email, provided a record of the transmission is available</a:t>
            </a:r>
            <a:endParaRPr lang="cs-CZ" dirty="0"/>
          </a:p>
        </p:txBody>
      </p:sp>
      <p:sp>
        <p:nvSpPr>
          <p:cNvPr id="4505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In the CAC form –</a:t>
            </a:r>
          </a:p>
          <a:p>
            <a:pPr lvl="1"/>
            <a:r>
              <a:rPr lang="cs-CZ" smtClean="0"/>
              <a:t>Press print !</a:t>
            </a:r>
          </a:p>
          <a:p>
            <a:pPr lvl="1"/>
            <a:r>
              <a:rPr lang="cs-CZ" smtClean="0"/>
              <a:t>You will get HTML text</a:t>
            </a:r>
          </a:p>
          <a:p>
            <a:pPr lvl="1"/>
            <a:r>
              <a:rPr lang="cs-CZ" smtClean="0"/>
              <a:t>Copy it </a:t>
            </a:r>
          </a:p>
          <a:p>
            <a:pPr lvl="1"/>
            <a:r>
              <a:rPr lang="cs-CZ" smtClean="0"/>
              <a:t>Send it to the defendants (all three) </a:t>
            </a:r>
          </a:p>
          <a:p>
            <a:pPr lvl="1"/>
            <a:r>
              <a:rPr lang="cs-CZ" smtClean="0"/>
              <a:t>Copy to michalkoscik</a:t>
            </a:r>
            <a:r>
              <a:rPr lang="en-US" smtClean="0"/>
              <a:t>@gmail.com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mtClean="0"/>
              <a:t>GOOD LUCK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http://udrp.expert4me.com/</a:t>
            </a:r>
          </a:p>
        </p:txBody>
      </p:sp>
      <p:sp>
        <p:nvSpPr>
          <p:cNvPr id="1741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49425"/>
            <a:ext cx="72104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Šipka dolů 3"/>
          <p:cNvSpPr/>
          <p:nvPr/>
        </p:nvSpPr>
        <p:spPr>
          <a:xfrm rot="5400000">
            <a:off x="7002463" y="4022725"/>
            <a:ext cx="792162" cy="1620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Registration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341438"/>
            <a:ext cx="6973887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LOGIN</a:t>
            </a: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628775"/>
            <a:ext cx="5383213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048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38" y="895350"/>
            <a:ext cx="71247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Šipka dolů 4"/>
          <p:cNvSpPr/>
          <p:nvPr/>
        </p:nvSpPr>
        <p:spPr>
          <a:xfrm rot="5400000">
            <a:off x="7576344" y="3953669"/>
            <a:ext cx="688975" cy="1944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1506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52513"/>
            <a:ext cx="7764463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2253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895350"/>
            <a:ext cx="56165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Šipka dolů 4"/>
          <p:cNvSpPr/>
          <p:nvPr/>
        </p:nvSpPr>
        <p:spPr>
          <a:xfrm rot="5400000">
            <a:off x="7231063" y="3001963"/>
            <a:ext cx="977900" cy="2406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186</Words>
  <Application>Microsoft Office PowerPoint</Application>
  <PresentationFormat>Předvádění na obrazovce (4:3)</PresentationFormat>
  <Paragraphs>25</Paragraphs>
  <Slides>32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5" baseType="lpstr">
      <vt:lpstr>Calibri</vt:lpstr>
      <vt:lpstr>Arial</vt:lpstr>
      <vt:lpstr>Motiv systému Office</vt:lpstr>
      <vt:lpstr>ADR .eu</vt:lpstr>
      <vt:lpstr>Snímek 2</vt:lpstr>
      <vt:lpstr>Testing the CAC’s UDRP Platform</vt:lpstr>
      <vt:lpstr>http://udrp.expert4me.com/</vt:lpstr>
      <vt:lpstr>Registration</vt:lpstr>
      <vt:lpstr>LOGIN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  <vt:lpstr>!!!!!!!!!!!!!!!!!</vt:lpstr>
      <vt:lpstr>By email, provided a record of the transmission is available</vt:lpstr>
      <vt:lpstr>GOOD LUCK</vt:lpstr>
    </vt:vector>
  </TitlesOfParts>
  <Company>UVT 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 .eu</dc:title>
  <dc:creator>Michal Koščík</dc:creator>
  <cp:lastModifiedBy>poslucharna</cp:lastModifiedBy>
  <cp:revision>4</cp:revision>
  <cp:lastPrinted>2011-05-02T15:34:25Z</cp:lastPrinted>
  <dcterms:created xsi:type="dcterms:W3CDTF">2011-05-02T15:01:40Z</dcterms:created>
  <dcterms:modified xsi:type="dcterms:W3CDTF">2011-05-02T17:08:17Z</dcterms:modified>
</cp:coreProperties>
</file>