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60" r:id="rId7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CFE96-A431-4E5C-973D-17762249E876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F10EF-88C2-4A7C-8CD7-347E7B72F41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A9C6A-2772-4B47-80B1-4E47619D2553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D32B6-12BA-43C7-ABDB-4F54495D470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15080-7BBB-4982-9525-8418458B5250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03B49-F39C-41D1-B933-CBF48B08A2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3684E-30B0-4B59-9E1D-D032DD47BDD9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7576C-77B2-4BCA-9C55-C61116A5D35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51478-2F53-461D-ABEA-1382C956A201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49460-54AB-487D-8211-B194CB52B9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AAAC0-1CCC-43FF-87D2-801B17535847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E2D8A-9DD8-4524-B017-01F59E2EC38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2643D-07EE-4343-9B6C-3CF0947EF475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85142-1D76-4473-981E-7CA2614A8B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9B853-BF31-4F83-A324-5181EE9DC54E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727B4-A2AB-45F8-82E5-C635664BE6B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99640-AB1C-4DEB-927E-65BBF9D46083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651C8-8E72-4E3E-86F3-0691DF84A38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6C78B-0465-4E32-801B-2BB7DBBC82FB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022B2-F77D-4F7F-9E82-D79439754DC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4487A-9A24-462B-8F75-F0658A1FB739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752FC-98C4-4242-9D2C-3612DB21FC8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7389C25-9C03-4840-87DE-5057F697916C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97C2BD-9A66-4941-B411-2B2FA35A3F8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r>
              <a:rPr lang="cs-CZ" smtClean="0"/>
              <a:t>Cases</a:t>
            </a:r>
            <a:endParaRPr lang="sk-SK" smtClean="0"/>
          </a:p>
        </p:txBody>
      </p:sp>
      <p:sp>
        <p:nvSpPr>
          <p:cNvPr id="40963" name="Subtitle 3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 rtlCol="0">
            <a:normAutofit/>
          </a:bodyPr>
          <a:lstStyle/>
          <a:p>
            <a:pPr marL="635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cs-CZ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Case 1</a:t>
            </a:r>
            <a:endParaRPr lang="sk-SK" smtClean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Domain name: </a:t>
            </a:r>
            <a:r>
              <a:rPr lang="cs-CZ" dirty="0" smtClean="0"/>
              <a:t>2012.com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Respondent: 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cs-CZ" dirty="0" err="1" smtClean="0"/>
              <a:t>Uses</a:t>
            </a:r>
            <a:r>
              <a:rPr lang="cs-CZ" dirty="0" smtClean="0"/>
              <a:t> </a:t>
            </a:r>
            <a:r>
              <a:rPr lang="cs-CZ" dirty="0" err="1" smtClean="0"/>
              <a:t>subdomain</a:t>
            </a:r>
            <a:r>
              <a:rPr lang="cs-CZ" dirty="0"/>
              <a:t> </a:t>
            </a:r>
            <a:r>
              <a:rPr lang="cs-CZ" dirty="0" smtClean="0"/>
              <a:t>london.2012.com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cs-CZ" dirty="0" err="1" smtClean="0"/>
              <a:t>Makes</a:t>
            </a:r>
            <a:r>
              <a:rPr lang="cs-CZ" dirty="0" smtClean="0"/>
              <a:t> </a:t>
            </a:r>
            <a:r>
              <a:rPr lang="cs-CZ" dirty="0" err="1"/>
              <a:t>demostrable</a:t>
            </a:r>
            <a:r>
              <a:rPr lang="cs-CZ" dirty="0"/>
              <a:t> </a:t>
            </a:r>
            <a:r>
              <a:rPr lang="cs-CZ" dirty="0" err="1"/>
              <a:t>preparations</a:t>
            </a:r>
            <a:r>
              <a:rPr lang="cs-CZ" dirty="0"/>
              <a:t> to </a:t>
            </a:r>
            <a:r>
              <a:rPr lang="cs-CZ" dirty="0" err="1" smtClean="0"/>
              <a:t>offer</a:t>
            </a:r>
            <a:r>
              <a:rPr lang="cs-CZ" dirty="0" smtClean="0"/>
              <a:t> sport </a:t>
            </a:r>
            <a:r>
              <a:rPr lang="cs-CZ" dirty="0" err="1" smtClean="0"/>
              <a:t>news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users</a:t>
            </a:r>
            <a:endParaRPr lang="cs-CZ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cs-CZ" dirty="0" err="1" smtClean="0"/>
              <a:t>Displays</a:t>
            </a:r>
            <a:r>
              <a:rPr lang="cs-CZ" dirty="0" smtClean="0"/>
              <a:t> </a:t>
            </a:r>
            <a:r>
              <a:rPr lang="cs-CZ" dirty="0" err="1" smtClean="0"/>
              <a:t>information</a:t>
            </a:r>
            <a:r>
              <a:rPr lang="cs-CZ" dirty="0" smtClean="0"/>
              <a:t> </a:t>
            </a:r>
            <a:r>
              <a:rPr lang="cs-CZ" dirty="0" err="1" smtClean="0"/>
              <a:t>about</a:t>
            </a:r>
            <a:r>
              <a:rPr lang="cs-CZ" dirty="0" smtClean="0"/>
              <a:t> London, </a:t>
            </a:r>
            <a:r>
              <a:rPr lang="cs-CZ" dirty="0" err="1" smtClean="0"/>
              <a:t>especially</a:t>
            </a:r>
            <a:r>
              <a:rPr lang="cs-CZ" dirty="0" smtClean="0"/>
              <a:t> </a:t>
            </a:r>
            <a:r>
              <a:rPr lang="cs-CZ" dirty="0" err="1" smtClean="0"/>
              <a:t>information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tourists</a:t>
            </a:r>
            <a:r>
              <a:rPr lang="cs-CZ" dirty="0" smtClean="0"/>
              <a:t> </a:t>
            </a:r>
            <a:r>
              <a:rPr lang="cs-CZ" dirty="0" err="1" smtClean="0"/>
              <a:t>what</a:t>
            </a:r>
            <a:r>
              <a:rPr lang="cs-CZ" dirty="0" smtClean="0"/>
              <a:t> to visit </a:t>
            </a:r>
            <a:r>
              <a:rPr lang="cs-CZ" dirty="0" err="1" smtClean="0"/>
              <a:t>Summer</a:t>
            </a:r>
            <a:r>
              <a:rPr lang="cs-CZ" dirty="0" smtClean="0"/>
              <a:t> </a:t>
            </a:r>
            <a:r>
              <a:rPr lang="cs-CZ" dirty="0" err="1" smtClean="0"/>
              <a:t>olympic</a:t>
            </a:r>
            <a:r>
              <a:rPr lang="cs-CZ" dirty="0" smtClean="0"/>
              <a:t> </a:t>
            </a:r>
            <a:r>
              <a:rPr lang="cs-CZ" dirty="0" err="1" smtClean="0"/>
              <a:t>games</a:t>
            </a:r>
            <a:r>
              <a:rPr lang="cs-CZ" dirty="0" smtClean="0"/>
              <a:t> </a:t>
            </a: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website</a:t>
            </a:r>
            <a:r>
              <a:rPr lang="cs-CZ" dirty="0" smtClean="0"/>
              <a:t> </a:t>
            </a:r>
            <a:r>
              <a:rPr lang="cs-CZ" dirty="0" err="1" smtClean="0"/>
              <a:t>contains</a:t>
            </a:r>
            <a:r>
              <a:rPr lang="cs-CZ" dirty="0" smtClean="0"/>
              <a:t> plenty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advertisement</a:t>
            </a:r>
            <a:r>
              <a:rPr lang="cs-CZ" dirty="0" smtClean="0"/>
              <a:t>– </a:t>
            </a:r>
            <a:r>
              <a:rPr lang="cs-CZ" dirty="0" err="1"/>
              <a:t>hotels</a:t>
            </a:r>
            <a:r>
              <a:rPr lang="cs-CZ" dirty="0"/>
              <a:t>, taxis, </a:t>
            </a:r>
            <a:r>
              <a:rPr lang="cs-CZ" dirty="0" err="1"/>
              <a:t>social</a:t>
            </a:r>
            <a:r>
              <a:rPr lang="cs-CZ" dirty="0"/>
              <a:t> </a:t>
            </a:r>
            <a:r>
              <a:rPr lang="cs-CZ" dirty="0" err="1"/>
              <a:t>events</a:t>
            </a:r>
            <a:endParaRPr lang="cs-CZ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Case 2</a:t>
            </a:r>
            <a:endParaRPr lang="sk-SK" smtClean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Domain name: </a:t>
            </a:r>
            <a:r>
              <a:rPr lang="sk-SK" smtClean="0"/>
              <a:t> adidas-childlabour</a:t>
            </a:r>
            <a:r>
              <a:rPr lang="en-US" smtClean="0"/>
              <a:t>.com</a:t>
            </a:r>
          </a:p>
          <a:p>
            <a:pPr eaLnBrk="1" hangingPunct="1"/>
            <a:r>
              <a:rPr lang="en-US" smtClean="0"/>
              <a:t>respondent:</a:t>
            </a:r>
          </a:p>
          <a:p>
            <a:pPr lvl="1" eaLnBrk="1" hangingPunct="1"/>
            <a:r>
              <a:rPr lang="en-US" smtClean="0"/>
              <a:t>Human rights group</a:t>
            </a:r>
            <a:r>
              <a:rPr lang="cs-CZ" smtClean="0"/>
              <a:t> Ochranci </a:t>
            </a:r>
            <a:r>
              <a:rPr lang="en-US" smtClean="0"/>
              <a:t>, o</a:t>
            </a:r>
            <a:r>
              <a:rPr lang="sk-SK" smtClean="0"/>
              <a:t>. s. </a:t>
            </a:r>
          </a:p>
          <a:p>
            <a:pPr lvl="1" eaLnBrk="1" hangingPunct="1"/>
            <a:r>
              <a:rPr lang="en-US" smtClean="0"/>
              <a:t>Informs public about the </a:t>
            </a:r>
            <a:r>
              <a:rPr lang="sk-SK" smtClean="0"/>
              <a:t>child labour used to produce </a:t>
            </a:r>
            <a:r>
              <a:rPr lang="sk-SK" smtClean="0">
                <a:latin typeface="Arial" charset="0"/>
              </a:rPr>
              <a:t>A</a:t>
            </a:r>
            <a:r>
              <a:rPr lang="sk-SK" smtClean="0"/>
              <a:t>didas products</a:t>
            </a:r>
          </a:p>
          <a:p>
            <a:pPr lvl="1" eaLnBrk="1" hangingPunct="1"/>
            <a:r>
              <a:rPr lang="sk-SK" smtClean="0"/>
              <a:t>Discourages consumers to purchase</a:t>
            </a:r>
          </a:p>
          <a:p>
            <a:pPr lvl="1" eaLnBrk="1" hangingPunct="1"/>
            <a:r>
              <a:rPr lang="sk-SK" smtClean="0"/>
              <a:t>Sells </a:t>
            </a:r>
            <a:r>
              <a:rPr lang="en-US" smtClean="0"/>
              <a:t>small gift producs like mugs, T-shirst, umbrellas with motives against child labour to finance their campaign</a:t>
            </a:r>
          </a:p>
          <a:p>
            <a:pPr lvl="1" eaLnBrk="1" hangingPunct="1"/>
            <a:endParaRPr lang="sk-SK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Deadlines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err="1" smtClean="0"/>
              <a:t>Complainants</a:t>
            </a:r>
            <a:endParaRPr lang="cs-CZ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2nd </a:t>
            </a:r>
            <a:r>
              <a:rPr lang="cs-CZ" dirty="0" err="1" smtClean="0"/>
              <a:t>of</a:t>
            </a:r>
            <a:r>
              <a:rPr lang="cs-CZ" dirty="0" smtClean="0"/>
              <a:t> MAY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cs-CZ" dirty="0" err="1" smtClean="0"/>
              <a:t>presentation</a:t>
            </a:r>
            <a:endParaRPr lang="cs-CZ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6th </a:t>
            </a:r>
            <a:r>
              <a:rPr lang="cs-CZ" dirty="0" err="1" smtClean="0"/>
              <a:t>of</a:t>
            </a:r>
            <a:r>
              <a:rPr lang="cs-CZ" dirty="0" smtClean="0"/>
              <a:t> MAY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cs-CZ" dirty="0" err="1" smtClean="0"/>
              <a:t>complaints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err="1" smtClean="0"/>
              <a:t>Defendants</a:t>
            </a:r>
            <a:endParaRPr lang="cs-CZ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16th </a:t>
            </a:r>
            <a:r>
              <a:rPr lang="cs-CZ" dirty="0" err="1" smtClean="0"/>
              <a:t>of</a:t>
            </a:r>
            <a:r>
              <a:rPr lang="cs-CZ" dirty="0" smtClean="0"/>
              <a:t> MAY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cs-CZ" dirty="0" err="1" smtClean="0"/>
              <a:t>presentation</a:t>
            </a:r>
            <a:endParaRPr lang="cs-CZ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cs-CZ" dirty="0" smtClean="0"/>
              <a:t>20th </a:t>
            </a:r>
            <a:r>
              <a:rPr lang="cs-CZ" dirty="0" err="1" smtClean="0"/>
              <a:t>of</a:t>
            </a:r>
            <a:r>
              <a:rPr lang="cs-CZ" dirty="0" smtClean="0"/>
              <a:t> MAY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cs-CZ" dirty="0" err="1" smtClean="0"/>
              <a:t>Responses</a:t>
            </a:r>
            <a:endParaRPr lang="cs-CZ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Teams – Case </a:t>
            </a:r>
            <a:r>
              <a:rPr lang="cs-CZ" smtClean="0">
                <a:latin typeface="Arial" charset="0"/>
              </a:rPr>
              <a:t>1</a:t>
            </a:r>
            <a:r>
              <a:rPr lang="cs-CZ" smtClean="0"/>
              <a:t> ?</a:t>
            </a:r>
          </a:p>
        </p:txBody>
      </p:sp>
      <p:sp>
        <p:nvSpPr>
          <p:cNvPr id="17410" name="Zástupný symbol pro obsah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cs-CZ" smtClean="0">
                <a:latin typeface="Arial" charset="0"/>
              </a:rPr>
              <a:t>Complainant</a:t>
            </a:r>
          </a:p>
          <a:p>
            <a:pPr lvl="1" eaLnBrk="1" hangingPunct="1"/>
            <a:r>
              <a:rPr lang="cs-CZ" smtClean="0">
                <a:latin typeface="Arial" charset="0"/>
              </a:rPr>
              <a:t>Jiří Aleš</a:t>
            </a:r>
          </a:p>
          <a:p>
            <a:pPr lvl="1" eaLnBrk="1" hangingPunct="1"/>
            <a:r>
              <a:rPr lang="cs-CZ" smtClean="0">
                <a:latin typeface="Arial" charset="0"/>
              </a:rPr>
              <a:t>David Blaheta</a:t>
            </a:r>
          </a:p>
          <a:p>
            <a:pPr lvl="1" eaLnBrk="1" hangingPunct="1"/>
            <a:r>
              <a:rPr lang="cs-CZ" smtClean="0">
                <a:latin typeface="Arial" charset="0"/>
              </a:rPr>
              <a:t>Radek Valach</a:t>
            </a:r>
          </a:p>
        </p:txBody>
      </p:sp>
      <p:sp>
        <p:nvSpPr>
          <p:cNvPr id="17411" name="Zástupný symbol pro obsah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cs-CZ" smtClean="0">
                <a:latin typeface="Arial" charset="0"/>
              </a:rPr>
              <a:t>Defendant</a:t>
            </a:r>
          </a:p>
          <a:p>
            <a:pPr lvl="1" eaLnBrk="1" hangingPunct="1"/>
            <a:r>
              <a:rPr lang="cs-CZ" smtClean="0">
                <a:latin typeface="Arial" charset="0"/>
              </a:rPr>
              <a:t>Ondřej Antoš</a:t>
            </a:r>
          </a:p>
          <a:p>
            <a:pPr lvl="1" eaLnBrk="1" hangingPunct="1"/>
            <a:r>
              <a:rPr lang="cs-CZ" smtClean="0">
                <a:latin typeface="Arial" charset="0"/>
              </a:rPr>
              <a:t>Jan Kolář</a:t>
            </a:r>
          </a:p>
          <a:p>
            <a:pPr lvl="1" eaLnBrk="1" hangingPunct="1"/>
            <a:r>
              <a:rPr lang="cs-CZ" smtClean="0">
                <a:latin typeface="Arial" charset="0"/>
              </a:rPr>
              <a:t>Pavel Stařičný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Teams – Case</a:t>
            </a:r>
            <a:r>
              <a:rPr lang="cs-CZ" smtClean="0">
                <a:latin typeface="Arial" charset="0"/>
              </a:rPr>
              <a:t> 2 </a:t>
            </a:r>
            <a:r>
              <a:rPr lang="cs-CZ" smtClean="0"/>
              <a:t>  ?</a:t>
            </a:r>
          </a:p>
        </p:txBody>
      </p:sp>
      <p:sp>
        <p:nvSpPr>
          <p:cNvPr id="18434" name="Zástupný symbol pro obsah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Complainant</a:t>
            </a:r>
            <a:endParaRPr lang="cs-CZ" smtClean="0">
              <a:latin typeface="Arial" charset="0"/>
            </a:endParaRPr>
          </a:p>
          <a:p>
            <a:pPr lvl="1" eaLnBrk="1" hangingPunct="1"/>
            <a:r>
              <a:rPr lang="cs-CZ" smtClean="0">
                <a:latin typeface="Arial" charset="0"/>
              </a:rPr>
              <a:t>Iveta Sedláčková</a:t>
            </a:r>
          </a:p>
          <a:p>
            <a:pPr lvl="1" eaLnBrk="1" hangingPunct="1"/>
            <a:r>
              <a:rPr lang="cs-CZ" smtClean="0">
                <a:latin typeface="Arial" charset="0"/>
              </a:rPr>
              <a:t>Josef Hertl</a:t>
            </a:r>
          </a:p>
          <a:p>
            <a:pPr lvl="1" eaLnBrk="1" hangingPunct="1"/>
            <a:r>
              <a:rPr lang="cs-CZ" smtClean="0">
                <a:latin typeface="Arial" charset="0"/>
              </a:rPr>
              <a:t>Vít Kubalec</a:t>
            </a:r>
          </a:p>
          <a:p>
            <a:pPr lvl="1" eaLnBrk="1" hangingPunct="1"/>
            <a:endParaRPr lang="cs-CZ" smtClean="0">
              <a:latin typeface="Arial" charset="0"/>
            </a:endParaRPr>
          </a:p>
        </p:txBody>
      </p:sp>
      <p:sp>
        <p:nvSpPr>
          <p:cNvPr id="18435" name="Zástupný symbol pro obsah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cs-CZ" smtClean="0">
                <a:latin typeface="Arial" charset="0"/>
              </a:rPr>
              <a:t>Defendant</a:t>
            </a:r>
          </a:p>
          <a:p>
            <a:pPr lvl="1" eaLnBrk="1" hangingPunct="1"/>
            <a:r>
              <a:rPr lang="cs-CZ" smtClean="0">
                <a:latin typeface="Arial" charset="0"/>
              </a:rPr>
              <a:t>Michal Reinohl</a:t>
            </a:r>
          </a:p>
          <a:p>
            <a:pPr lvl="1" eaLnBrk="1" hangingPunct="1"/>
            <a:r>
              <a:rPr lang="cs-CZ" smtClean="0">
                <a:latin typeface="Arial" charset="0"/>
              </a:rPr>
              <a:t>Ivan Luksicek</a:t>
            </a:r>
          </a:p>
          <a:p>
            <a:pPr lvl="2" eaLnBrk="1" hangingPunct="1"/>
            <a:r>
              <a:rPr lang="cs-CZ" smtClean="0">
                <a:latin typeface="Arial" charset="0"/>
              </a:rPr>
              <a:t>51554</a:t>
            </a:r>
          </a:p>
          <a:p>
            <a:pPr lvl="1" eaLnBrk="1" hangingPunct="1"/>
            <a:r>
              <a:rPr lang="cs-CZ" b="1" smtClean="0">
                <a:solidFill>
                  <a:srgbClr val="000000"/>
                </a:solidFill>
                <a:latin typeface="Arial" charset="0"/>
              </a:rPr>
              <a:t>Tome, Pedro Ivo Marques Oliva</a:t>
            </a:r>
            <a:r>
              <a:rPr lang="cs-CZ" smtClean="0">
                <a:latin typeface="Arial" charset="0"/>
              </a:rPr>
              <a:t> </a:t>
            </a:r>
          </a:p>
          <a:p>
            <a:pPr lvl="1" eaLnBrk="1" hangingPunct="1"/>
            <a:endParaRPr lang="cs-CZ" smtClean="0">
              <a:latin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146</Words>
  <Application>Microsoft Office PowerPoint</Application>
  <PresentationFormat>Předvádění na obrazovce 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Šablona návrhu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9" baseType="lpstr">
      <vt:lpstr>Arial</vt:lpstr>
      <vt:lpstr>Calibri</vt:lpstr>
      <vt:lpstr>Motiv sady Office</vt:lpstr>
      <vt:lpstr>Cases</vt:lpstr>
      <vt:lpstr>Case 1</vt:lpstr>
      <vt:lpstr>Case 2</vt:lpstr>
      <vt:lpstr>Deadlines</vt:lpstr>
      <vt:lpstr>Teams – Case 1 ?</vt:lpstr>
      <vt:lpstr>Teams – Case 2   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Cases</dc:title>
  <cp:lastModifiedBy>poslucharna</cp:lastModifiedBy>
  <cp:revision>5</cp:revision>
  <dcterms:modified xsi:type="dcterms:W3CDTF">2011-05-02T17:06:43Z</dcterms:modified>
</cp:coreProperties>
</file>