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0" r:id="rId6"/>
    <p:sldId id="261" r:id="rId7"/>
    <p:sldId id="259" r:id="rId8"/>
    <p:sldId id="262" r:id="rId9"/>
    <p:sldId id="263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3874" autoAdjust="0"/>
  </p:normalViewPr>
  <p:slideViewPr>
    <p:cSldViewPr>
      <p:cViewPr varScale="1">
        <p:scale>
          <a:sx n="79" d="100"/>
          <a:sy n="79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0219-D80B-441B-A9C4-55AD302CB78E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3DE58-1286-4EFD-8AAC-6F1643471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05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9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18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26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316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60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659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145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59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3DE58-1286-4EFD-8AAC-6F164347156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62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01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9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03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53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10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87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15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8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839B6-27B4-4138-BD01-68A42EB04378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4CD76-5CFF-44BF-909A-3A72B531C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8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index_c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justice_home/judicialatlascivil/html/index_c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prelex/apcnet.cfm?CL=c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index_c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taxation_customs/vi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index_c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taxation_customs/vie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index_c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Evropská právní informatika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 setkání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http://europa.eu/index_cs.htm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Publikace a dokumenty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r>
              <a:rPr lang="cs-CZ" dirty="0" smtClean="0"/>
              <a:t>Přístup k dalším databázím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44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Evropský soudní atlas ve věcech občanských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http://ec.europa.eu/justice_home/judicialatlascivil/html/index_cs.htm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Řada informací a formulářů – možnost vyplnit je ve vlastním jazyce a překlad zajistí systém sám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5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3"/>
              </a:rPr>
              <a:t>http://ec.europa.eu/prelex/apcnet.cfm?CL=cs#</a:t>
            </a:r>
            <a:endParaRPr lang="cs-CZ" dirty="0" smtClean="0"/>
          </a:p>
          <a:p>
            <a:r>
              <a:rPr lang="cs-CZ" dirty="0" smtClean="0"/>
              <a:t>COM - </a:t>
            </a:r>
            <a:r>
              <a:rPr lang="cs-CZ" dirty="0"/>
              <a:t>Dokumenty Komise adresované jiným orgánům (návrhy právních předpisů, sdělení, zprávy atd.), (KOM)</a:t>
            </a:r>
            <a:endParaRPr lang="cs-CZ" dirty="0" smtClean="0">
              <a:effectLst/>
            </a:endParaRPr>
          </a:p>
          <a:p>
            <a:r>
              <a:rPr lang="pl-PL" dirty="0"/>
              <a:t>SEC </a:t>
            </a:r>
            <a:r>
              <a:rPr lang="pl-PL" dirty="0" smtClean="0"/>
              <a:t>- Různé </a:t>
            </a:r>
            <a:r>
              <a:rPr lang="pl-PL" dirty="0"/>
              <a:t>dokumenty Komise (SEK)</a:t>
            </a:r>
            <a:endParaRPr lang="pl-PL" dirty="0" smtClean="0">
              <a:effectLst/>
            </a:endParaRPr>
          </a:p>
          <a:p>
            <a:r>
              <a:rPr lang="cs-CZ" dirty="0"/>
              <a:t>CNS </a:t>
            </a:r>
            <a:r>
              <a:rPr lang="cs-CZ" dirty="0" smtClean="0"/>
              <a:t>- Zvláštní </a:t>
            </a:r>
            <a:r>
              <a:rPr lang="cs-CZ" dirty="0"/>
              <a:t>legislativní postup (konzultace s EP)</a:t>
            </a:r>
            <a:endParaRPr lang="cs-CZ" dirty="0" smtClean="0">
              <a:effectLst/>
            </a:endParaRPr>
          </a:p>
          <a:p>
            <a:r>
              <a:rPr lang="cs-CZ" dirty="0"/>
              <a:t>COD </a:t>
            </a:r>
            <a:r>
              <a:rPr lang="cs-CZ" dirty="0" smtClean="0"/>
              <a:t>- Řádný </a:t>
            </a:r>
            <a:r>
              <a:rPr lang="cs-CZ" dirty="0"/>
              <a:t>legislativní postup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6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http://europa.eu/index_cs.htm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Daně</a:t>
            </a:r>
            <a:endParaRPr lang="cs-CZ" dirty="0" smtClean="0">
              <a:hlinkClick r:id="rId4"/>
            </a:endParaRPr>
          </a:p>
          <a:p>
            <a:endParaRPr lang="cs-CZ" dirty="0">
              <a:hlinkClick r:id="rId4"/>
            </a:endParaRPr>
          </a:p>
          <a:p>
            <a:r>
              <a:rPr lang="cs-CZ" dirty="0" smtClean="0">
                <a:hlinkClick r:id="rId4"/>
              </a:rPr>
              <a:t>http://ec.europa.eu/taxation_customs/vies/</a:t>
            </a:r>
            <a:r>
              <a:rPr lang="cs-CZ" dirty="0" smtClean="0"/>
              <a:t> - ověření DIČ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0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PRADO - Identifikační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http://europa.eu/index_cs.htm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Daně</a:t>
            </a:r>
            <a:endParaRPr lang="cs-CZ" dirty="0" smtClean="0">
              <a:hlinkClick r:id="rId4"/>
            </a:endParaRPr>
          </a:p>
          <a:p>
            <a:endParaRPr lang="cs-CZ" dirty="0" smtClean="0"/>
          </a:p>
          <a:p>
            <a:r>
              <a:rPr lang="cs-CZ" dirty="0" smtClean="0"/>
              <a:t>Popis ochranných prvků</a:t>
            </a:r>
          </a:p>
          <a:p>
            <a:r>
              <a:rPr lang="cs-CZ" dirty="0" smtClean="0"/>
              <a:t>Odkazy na seznamy neplatných dokladů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systém pro implementaci práva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české vlády</a:t>
            </a:r>
          </a:p>
          <a:p>
            <a:r>
              <a:rPr lang="cs-CZ" dirty="0" smtClean="0"/>
              <a:t>Data veřejná (omezený přístup) a neveřejná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IATE (interaktivní terminologická databáze EU)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hlinkClick r:id="rId3"/>
              </a:rPr>
              <a:t>http://europa.eu/index_cs.htm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IATE (interaktivní terminologická databáze EU)</a:t>
            </a:r>
          </a:p>
          <a:p>
            <a:r>
              <a:rPr lang="cs-CZ" dirty="0" smtClean="0"/>
              <a:t>Zjištění překladů termínů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4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TED (Tender </a:t>
            </a:r>
            <a:r>
              <a:rPr lang="cs-CZ" dirty="0" err="1" smtClean="0"/>
              <a:t>Electronic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veřejných zakázkách v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176</Words>
  <Application>Microsoft Office PowerPoint</Application>
  <PresentationFormat>Předvádění na obrazovce (4:3)</PresentationFormat>
  <Paragraphs>45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Evropská právní informatika</vt:lpstr>
      <vt:lpstr>Prezentace aplikace PowerPoint</vt:lpstr>
      <vt:lpstr>Evropský soudní atlas ve věcech občanských</vt:lpstr>
      <vt:lpstr>Prelex</vt:lpstr>
      <vt:lpstr>Daňová databáze</vt:lpstr>
      <vt:lpstr>PRADO - Identifikační doklady</vt:lpstr>
      <vt:lpstr>Informační systém pro implementaci práva EU</vt:lpstr>
      <vt:lpstr>IATE (interaktivní terminologická databáze EU)</vt:lpstr>
      <vt:lpstr>TED (Tender Electronic Daily)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právní informatika</dc:title>
  <dc:creator>JUDr. David Sehnálek, Ph.D.</dc:creator>
  <cp:lastModifiedBy>JUDr. David Sehnálek, Ph.D.</cp:lastModifiedBy>
  <cp:revision>7</cp:revision>
  <cp:lastPrinted>2012-03-23T13:04:06Z</cp:lastPrinted>
  <dcterms:created xsi:type="dcterms:W3CDTF">2012-03-23T07:32:02Z</dcterms:created>
  <dcterms:modified xsi:type="dcterms:W3CDTF">2012-03-23T13:06:25Z</dcterms:modified>
</cp:coreProperties>
</file>