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91" r:id="rId2"/>
    <p:sldId id="296" r:id="rId3"/>
    <p:sldId id="297" r:id="rId4"/>
    <p:sldId id="306" r:id="rId5"/>
    <p:sldId id="305" r:id="rId6"/>
    <p:sldId id="308" r:id="rId7"/>
    <p:sldId id="313" r:id="rId8"/>
    <p:sldId id="322" r:id="rId9"/>
    <p:sldId id="320" r:id="rId10"/>
    <p:sldId id="324" r:id="rId11"/>
    <p:sldId id="326" r:id="rId12"/>
    <p:sldId id="327" r:id="rId13"/>
    <p:sldId id="319" r:id="rId14"/>
    <p:sldId id="318" r:id="rId15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1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6172D1-F7DF-4C22-B67D-0926385C034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3DB3AD0B-849E-4070-9550-B35D838EAA42}">
      <dgm:prSet/>
      <dgm:spPr/>
      <dgm:t>
        <a:bodyPr/>
        <a:lstStyle/>
        <a:p>
          <a:pPr rtl="0"/>
          <a:r>
            <a:rPr lang="en-US" dirty="0" smtClean="0"/>
            <a:t>Pilsner TM</a:t>
          </a:r>
          <a:endParaRPr lang="sk-SK" dirty="0"/>
        </a:p>
      </dgm:t>
    </dgm:pt>
    <dgm:pt modelId="{13CA53BD-F379-476A-8D3B-8E6949351206}" type="parTrans" cxnId="{1DA07155-0928-4FD9-A253-3F87E1FBF293}">
      <dgm:prSet/>
      <dgm:spPr/>
      <dgm:t>
        <a:bodyPr/>
        <a:lstStyle/>
        <a:p>
          <a:endParaRPr lang="sk-SK"/>
        </a:p>
      </dgm:t>
    </dgm:pt>
    <dgm:pt modelId="{1381B3F0-0C72-4530-B500-EF144C68AC7F}" type="sibTrans" cxnId="{1DA07155-0928-4FD9-A253-3F87E1FBF293}">
      <dgm:prSet/>
      <dgm:spPr/>
      <dgm:t>
        <a:bodyPr/>
        <a:lstStyle/>
        <a:p>
          <a:endParaRPr lang="sk-SK"/>
        </a:p>
      </dgm:t>
    </dgm:pt>
    <dgm:pt modelId="{0B158469-258E-4764-AD0E-55C562D70A91}">
      <dgm:prSet/>
      <dgm:spPr/>
      <dgm:t>
        <a:bodyPr/>
        <a:lstStyle/>
        <a:p>
          <a:pPr rtl="0"/>
          <a:r>
            <a:rPr lang="en-US" dirty="0" smtClean="0"/>
            <a:t>Audi TM</a:t>
          </a:r>
          <a:endParaRPr lang="sk-SK" dirty="0"/>
        </a:p>
      </dgm:t>
    </dgm:pt>
    <dgm:pt modelId="{A2FF4364-DEEF-492B-BCB3-25E9AD11A0FE}" type="parTrans" cxnId="{10A5DC45-163A-48EF-A68A-CC45C0B2FF6D}">
      <dgm:prSet/>
      <dgm:spPr/>
      <dgm:t>
        <a:bodyPr/>
        <a:lstStyle/>
        <a:p>
          <a:endParaRPr lang="sk-SK"/>
        </a:p>
      </dgm:t>
    </dgm:pt>
    <dgm:pt modelId="{D7BB7900-665D-4CFB-80AE-1084EA89F0DB}" type="sibTrans" cxnId="{10A5DC45-163A-48EF-A68A-CC45C0B2FF6D}">
      <dgm:prSet/>
      <dgm:spPr/>
      <dgm:t>
        <a:bodyPr/>
        <a:lstStyle/>
        <a:p>
          <a:endParaRPr lang="sk-SK"/>
        </a:p>
      </dgm:t>
    </dgm:pt>
    <dgm:pt modelId="{6B542282-80B2-4571-98C3-5D2254A8E16E}">
      <dgm:prSet/>
      <dgm:spPr/>
      <dgm:t>
        <a:bodyPr/>
        <a:lstStyle/>
        <a:p>
          <a:pPr rtl="0"/>
          <a:r>
            <a:rPr lang="en-US" dirty="0" smtClean="0"/>
            <a:t>Apple TM</a:t>
          </a:r>
          <a:endParaRPr lang="sk-SK" dirty="0"/>
        </a:p>
      </dgm:t>
    </dgm:pt>
    <dgm:pt modelId="{5E23B77E-6816-4270-A23B-1C76758A69FF}" type="parTrans" cxnId="{02A0D2BD-8704-426B-AD14-73F6D27E31BB}">
      <dgm:prSet/>
      <dgm:spPr/>
      <dgm:t>
        <a:bodyPr/>
        <a:lstStyle/>
        <a:p>
          <a:endParaRPr lang="sk-SK"/>
        </a:p>
      </dgm:t>
    </dgm:pt>
    <dgm:pt modelId="{32E1380F-CB98-4DD0-B51B-2B8303D6F581}" type="sibTrans" cxnId="{02A0D2BD-8704-426B-AD14-73F6D27E31BB}">
      <dgm:prSet/>
      <dgm:spPr/>
      <dgm:t>
        <a:bodyPr/>
        <a:lstStyle/>
        <a:p>
          <a:endParaRPr lang="sk-SK"/>
        </a:p>
      </dgm:t>
    </dgm:pt>
    <dgm:pt modelId="{D1EA3C48-5846-455A-B9AC-7621707550E4}">
      <dgm:prSet/>
      <dgm:spPr/>
      <dgm:t>
        <a:bodyPr/>
        <a:lstStyle/>
        <a:p>
          <a:r>
            <a:rPr lang="en-US" dirty="0" smtClean="0"/>
            <a:t>Pilsnerbeer.com</a:t>
          </a:r>
          <a:endParaRPr lang="sk-SK" dirty="0"/>
        </a:p>
      </dgm:t>
    </dgm:pt>
    <dgm:pt modelId="{9CC04F84-B794-4FF2-B5E5-5C7B56AC7485}" type="parTrans" cxnId="{42B667C3-4F54-4332-8F56-1F74AB0ECEEF}">
      <dgm:prSet/>
      <dgm:spPr/>
      <dgm:t>
        <a:bodyPr/>
        <a:lstStyle/>
        <a:p>
          <a:endParaRPr lang="sk-SK"/>
        </a:p>
      </dgm:t>
    </dgm:pt>
    <dgm:pt modelId="{DEBE483B-2FEC-46D2-97AF-173C1B0B631D}" type="sibTrans" cxnId="{42B667C3-4F54-4332-8F56-1F74AB0ECEEF}">
      <dgm:prSet/>
      <dgm:spPr/>
      <dgm:t>
        <a:bodyPr/>
        <a:lstStyle/>
        <a:p>
          <a:endParaRPr lang="sk-SK"/>
        </a:p>
      </dgm:t>
    </dgm:pt>
    <dgm:pt modelId="{F938E102-EA05-4129-9937-022904B1E2B2}">
      <dgm:prSet/>
      <dgm:spPr/>
      <dgm:t>
        <a:bodyPr/>
        <a:lstStyle/>
        <a:p>
          <a:r>
            <a:rPr lang="en-US" dirty="0" smtClean="0"/>
            <a:t>Audicars.com</a:t>
          </a:r>
          <a:endParaRPr lang="sk-SK" dirty="0"/>
        </a:p>
      </dgm:t>
    </dgm:pt>
    <dgm:pt modelId="{C8982D12-0323-41A3-898C-5B495E94586A}" type="parTrans" cxnId="{F46D0EAD-3D2B-4C94-9E9B-357BC67EB4FA}">
      <dgm:prSet/>
      <dgm:spPr/>
      <dgm:t>
        <a:bodyPr/>
        <a:lstStyle/>
        <a:p>
          <a:endParaRPr lang="sk-SK"/>
        </a:p>
      </dgm:t>
    </dgm:pt>
    <dgm:pt modelId="{FD17CA53-2B22-4638-8778-0C89CB19CBE4}" type="sibTrans" cxnId="{F46D0EAD-3D2B-4C94-9E9B-357BC67EB4FA}">
      <dgm:prSet/>
      <dgm:spPr/>
      <dgm:t>
        <a:bodyPr/>
        <a:lstStyle/>
        <a:p>
          <a:endParaRPr lang="sk-SK"/>
        </a:p>
      </dgm:t>
    </dgm:pt>
    <dgm:pt modelId="{D95BA4E5-211E-4427-B057-FF69BDDBF926}">
      <dgm:prSet/>
      <dgm:spPr/>
      <dgm:t>
        <a:bodyPr/>
        <a:lstStyle/>
        <a:p>
          <a:r>
            <a:rPr lang="en-US" dirty="0" smtClean="0"/>
            <a:t>Applephones.biz</a:t>
          </a:r>
          <a:endParaRPr lang="sk-SK" dirty="0"/>
        </a:p>
      </dgm:t>
    </dgm:pt>
    <dgm:pt modelId="{52A8F0E4-5A36-4D6E-A0EC-4933137D8E88}" type="parTrans" cxnId="{3BD7E5B4-F5E4-4BB5-8F9E-B4AE0C9D9F40}">
      <dgm:prSet/>
      <dgm:spPr/>
      <dgm:t>
        <a:bodyPr/>
        <a:lstStyle/>
        <a:p>
          <a:endParaRPr lang="sk-SK"/>
        </a:p>
      </dgm:t>
    </dgm:pt>
    <dgm:pt modelId="{16359F16-71AF-45B2-B8B3-3F2BF84CC9D7}" type="sibTrans" cxnId="{3BD7E5B4-F5E4-4BB5-8F9E-B4AE0C9D9F40}">
      <dgm:prSet/>
      <dgm:spPr/>
      <dgm:t>
        <a:bodyPr/>
        <a:lstStyle/>
        <a:p>
          <a:endParaRPr lang="sk-SK"/>
        </a:p>
      </dgm:t>
    </dgm:pt>
    <dgm:pt modelId="{2CEA085F-0961-4479-BD84-9EF0539F5382}" type="pres">
      <dgm:prSet presAssocID="{B66172D1-F7DF-4C22-B67D-0926385C03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1C9EEFE-0775-4DDB-BCD1-E576C63AE70E}" type="pres">
      <dgm:prSet presAssocID="{3DB3AD0B-849E-4070-9550-B35D838EAA42}" presName="composite" presStyleCnt="0"/>
      <dgm:spPr/>
    </dgm:pt>
    <dgm:pt modelId="{9CCE5C57-B331-440A-B693-7637DE6C905E}" type="pres">
      <dgm:prSet presAssocID="{3DB3AD0B-849E-4070-9550-B35D838EAA4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B7BA8527-C9B7-4C66-BCA2-05F580947C33}" type="pres">
      <dgm:prSet presAssocID="{3DB3AD0B-849E-4070-9550-B35D838EAA4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B59E8953-BCA6-4470-92DC-ED5E5D1821E0}" type="pres">
      <dgm:prSet presAssocID="{1381B3F0-0C72-4530-B500-EF144C68AC7F}" presName="space" presStyleCnt="0"/>
      <dgm:spPr/>
    </dgm:pt>
    <dgm:pt modelId="{80A37D46-BEA2-42C2-9418-10BB518952DF}" type="pres">
      <dgm:prSet presAssocID="{0B158469-258E-4764-AD0E-55C562D70A91}" presName="composite" presStyleCnt="0"/>
      <dgm:spPr/>
    </dgm:pt>
    <dgm:pt modelId="{B5BB8076-4C45-4913-9034-E24B70415156}" type="pres">
      <dgm:prSet presAssocID="{0B158469-258E-4764-AD0E-55C562D70A9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828DBFA-22D9-4F43-BD51-3B47EFB1D96D}" type="pres">
      <dgm:prSet presAssocID="{0B158469-258E-4764-AD0E-55C562D70A91}" presName="desTx" presStyleLbl="alignAccFollowNode1" presStyleIdx="1" presStyleCnt="3" custLinFactNeighborX="1180" custLinFactNeighborY="1148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42AE8D-BC41-49A4-93EA-762A6576EC90}" type="pres">
      <dgm:prSet presAssocID="{D7BB7900-665D-4CFB-80AE-1084EA89F0DB}" presName="space" presStyleCnt="0"/>
      <dgm:spPr/>
    </dgm:pt>
    <dgm:pt modelId="{EA0D3CF9-D1BC-4CB6-9548-3AB98E396DC9}" type="pres">
      <dgm:prSet presAssocID="{6B542282-80B2-4571-98C3-5D2254A8E16E}" presName="composite" presStyleCnt="0"/>
      <dgm:spPr/>
    </dgm:pt>
    <dgm:pt modelId="{01A5643D-DE6F-49FA-8AC8-4EA4FEA9A7D9}" type="pres">
      <dgm:prSet presAssocID="{6B542282-80B2-4571-98C3-5D2254A8E16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582981C-4A59-42FC-927C-9D539E0F0DF7}" type="pres">
      <dgm:prSet presAssocID="{6B542282-80B2-4571-98C3-5D2254A8E16E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10A5DC45-163A-48EF-A68A-CC45C0B2FF6D}" srcId="{B66172D1-F7DF-4C22-B67D-0926385C0345}" destId="{0B158469-258E-4764-AD0E-55C562D70A91}" srcOrd="1" destOrd="0" parTransId="{A2FF4364-DEEF-492B-BCB3-25E9AD11A0FE}" sibTransId="{D7BB7900-665D-4CFB-80AE-1084EA89F0DB}"/>
    <dgm:cxn modelId="{3BD7E5B4-F5E4-4BB5-8F9E-B4AE0C9D9F40}" srcId="{6B542282-80B2-4571-98C3-5D2254A8E16E}" destId="{D95BA4E5-211E-4427-B057-FF69BDDBF926}" srcOrd="0" destOrd="0" parTransId="{52A8F0E4-5A36-4D6E-A0EC-4933137D8E88}" sibTransId="{16359F16-71AF-45B2-B8B3-3F2BF84CC9D7}"/>
    <dgm:cxn modelId="{1DA07155-0928-4FD9-A253-3F87E1FBF293}" srcId="{B66172D1-F7DF-4C22-B67D-0926385C0345}" destId="{3DB3AD0B-849E-4070-9550-B35D838EAA42}" srcOrd="0" destOrd="0" parTransId="{13CA53BD-F379-476A-8D3B-8E6949351206}" sibTransId="{1381B3F0-0C72-4530-B500-EF144C68AC7F}"/>
    <dgm:cxn modelId="{DBA1956C-EEDD-4E15-95B7-DDEB774B5278}" type="presOf" srcId="{B66172D1-F7DF-4C22-B67D-0926385C0345}" destId="{2CEA085F-0961-4479-BD84-9EF0539F5382}" srcOrd="0" destOrd="0" presId="urn:microsoft.com/office/officeart/2005/8/layout/hList1"/>
    <dgm:cxn modelId="{AD9BCCA1-E4A4-4004-A554-75D4539D6C33}" type="presOf" srcId="{D95BA4E5-211E-4427-B057-FF69BDDBF926}" destId="{C582981C-4A59-42FC-927C-9D539E0F0DF7}" srcOrd="0" destOrd="0" presId="urn:microsoft.com/office/officeart/2005/8/layout/hList1"/>
    <dgm:cxn modelId="{1988CB08-9633-4B74-851B-8EE5F629E0DC}" type="presOf" srcId="{3DB3AD0B-849E-4070-9550-B35D838EAA42}" destId="{9CCE5C57-B331-440A-B693-7637DE6C905E}" srcOrd="0" destOrd="0" presId="urn:microsoft.com/office/officeart/2005/8/layout/hList1"/>
    <dgm:cxn modelId="{F46D0EAD-3D2B-4C94-9E9B-357BC67EB4FA}" srcId="{0B158469-258E-4764-AD0E-55C562D70A91}" destId="{F938E102-EA05-4129-9937-022904B1E2B2}" srcOrd="0" destOrd="0" parTransId="{C8982D12-0323-41A3-898C-5B495E94586A}" sibTransId="{FD17CA53-2B22-4638-8778-0C89CB19CBE4}"/>
    <dgm:cxn modelId="{02A0D2BD-8704-426B-AD14-73F6D27E31BB}" srcId="{B66172D1-F7DF-4C22-B67D-0926385C0345}" destId="{6B542282-80B2-4571-98C3-5D2254A8E16E}" srcOrd="2" destOrd="0" parTransId="{5E23B77E-6816-4270-A23B-1C76758A69FF}" sibTransId="{32E1380F-CB98-4DD0-B51B-2B8303D6F581}"/>
    <dgm:cxn modelId="{BD4B9920-D2FC-4A99-85EC-D0722D2298B0}" type="presOf" srcId="{D1EA3C48-5846-455A-B9AC-7621707550E4}" destId="{B7BA8527-C9B7-4C66-BCA2-05F580947C33}" srcOrd="0" destOrd="0" presId="urn:microsoft.com/office/officeart/2005/8/layout/hList1"/>
    <dgm:cxn modelId="{42B667C3-4F54-4332-8F56-1F74AB0ECEEF}" srcId="{3DB3AD0B-849E-4070-9550-B35D838EAA42}" destId="{D1EA3C48-5846-455A-B9AC-7621707550E4}" srcOrd="0" destOrd="0" parTransId="{9CC04F84-B794-4FF2-B5E5-5C7B56AC7485}" sibTransId="{DEBE483B-2FEC-46D2-97AF-173C1B0B631D}"/>
    <dgm:cxn modelId="{5347C60F-6D80-4A7E-BC61-5DB6319E5024}" type="presOf" srcId="{F938E102-EA05-4129-9937-022904B1E2B2}" destId="{C828DBFA-22D9-4F43-BD51-3B47EFB1D96D}" srcOrd="0" destOrd="0" presId="urn:microsoft.com/office/officeart/2005/8/layout/hList1"/>
    <dgm:cxn modelId="{B777461D-865A-41FE-9043-47EDEE6A0293}" type="presOf" srcId="{6B542282-80B2-4571-98C3-5D2254A8E16E}" destId="{01A5643D-DE6F-49FA-8AC8-4EA4FEA9A7D9}" srcOrd="0" destOrd="0" presId="urn:microsoft.com/office/officeart/2005/8/layout/hList1"/>
    <dgm:cxn modelId="{4E7E07E8-E14D-4079-9D5D-256F428BF475}" type="presOf" srcId="{0B158469-258E-4764-AD0E-55C562D70A91}" destId="{B5BB8076-4C45-4913-9034-E24B70415156}" srcOrd="0" destOrd="0" presId="urn:microsoft.com/office/officeart/2005/8/layout/hList1"/>
    <dgm:cxn modelId="{A168DEFB-B7F7-4668-BA23-3EC4795BC9C5}" type="presParOf" srcId="{2CEA085F-0961-4479-BD84-9EF0539F5382}" destId="{B1C9EEFE-0775-4DDB-BCD1-E576C63AE70E}" srcOrd="0" destOrd="0" presId="urn:microsoft.com/office/officeart/2005/8/layout/hList1"/>
    <dgm:cxn modelId="{9670CA0F-9E0F-4D0E-86CB-0F3D21D9A35B}" type="presParOf" srcId="{B1C9EEFE-0775-4DDB-BCD1-E576C63AE70E}" destId="{9CCE5C57-B331-440A-B693-7637DE6C905E}" srcOrd="0" destOrd="0" presId="urn:microsoft.com/office/officeart/2005/8/layout/hList1"/>
    <dgm:cxn modelId="{691B4B03-4C72-4DA9-AE86-7D55B478A57A}" type="presParOf" srcId="{B1C9EEFE-0775-4DDB-BCD1-E576C63AE70E}" destId="{B7BA8527-C9B7-4C66-BCA2-05F580947C33}" srcOrd="1" destOrd="0" presId="urn:microsoft.com/office/officeart/2005/8/layout/hList1"/>
    <dgm:cxn modelId="{17FDE264-6712-4051-B426-B040D238BCA0}" type="presParOf" srcId="{2CEA085F-0961-4479-BD84-9EF0539F5382}" destId="{B59E8953-BCA6-4470-92DC-ED5E5D1821E0}" srcOrd="1" destOrd="0" presId="urn:microsoft.com/office/officeart/2005/8/layout/hList1"/>
    <dgm:cxn modelId="{47D57342-F371-4EDD-935A-D1253803D144}" type="presParOf" srcId="{2CEA085F-0961-4479-BD84-9EF0539F5382}" destId="{80A37D46-BEA2-42C2-9418-10BB518952DF}" srcOrd="2" destOrd="0" presId="urn:microsoft.com/office/officeart/2005/8/layout/hList1"/>
    <dgm:cxn modelId="{738AAFAA-0991-490E-93BA-C7BD485A5BAD}" type="presParOf" srcId="{80A37D46-BEA2-42C2-9418-10BB518952DF}" destId="{B5BB8076-4C45-4913-9034-E24B70415156}" srcOrd="0" destOrd="0" presId="urn:microsoft.com/office/officeart/2005/8/layout/hList1"/>
    <dgm:cxn modelId="{865D751C-F3C2-4F73-8F32-4DA0585C57C5}" type="presParOf" srcId="{80A37D46-BEA2-42C2-9418-10BB518952DF}" destId="{C828DBFA-22D9-4F43-BD51-3B47EFB1D96D}" srcOrd="1" destOrd="0" presId="urn:microsoft.com/office/officeart/2005/8/layout/hList1"/>
    <dgm:cxn modelId="{A18DEFF9-BBEB-492F-A970-EA12FAAADF81}" type="presParOf" srcId="{2CEA085F-0961-4479-BD84-9EF0539F5382}" destId="{4042AE8D-BC41-49A4-93EA-762A6576EC90}" srcOrd="3" destOrd="0" presId="urn:microsoft.com/office/officeart/2005/8/layout/hList1"/>
    <dgm:cxn modelId="{2DD530A2-47BB-457D-BC12-6C511CFE1F1B}" type="presParOf" srcId="{2CEA085F-0961-4479-BD84-9EF0539F5382}" destId="{EA0D3CF9-D1BC-4CB6-9548-3AB98E396DC9}" srcOrd="4" destOrd="0" presId="urn:microsoft.com/office/officeart/2005/8/layout/hList1"/>
    <dgm:cxn modelId="{3AAF1B88-E636-471B-8ECF-361012728EA1}" type="presParOf" srcId="{EA0D3CF9-D1BC-4CB6-9548-3AB98E396DC9}" destId="{01A5643D-DE6F-49FA-8AC8-4EA4FEA9A7D9}" srcOrd="0" destOrd="0" presId="urn:microsoft.com/office/officeart/2005/8/layout/hList1"/>
    <dgm:cxn modelId="{4DCF1B8A-F9C8-43B2-8246-A2B443BC9034}" type="presParOf" srcId="{EA0D3CF9-D1BC-4CB6-9548-3AB98E396DC9}" destId="{C582981C-4A59-42FC-927C-9D539E0F0DF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CE5C57-B331-440A-B693-7637DE6C905E}">
      <dsp:nvSpPr>
        <dsp:cNvPr id="0" name=""/>
        <dsp:cNvSpPr/>
      </dsp:nvSpPr>
      <dsp:spPr>
        <a:xfrm>
          <a:off x="2571" y="758062"/>
          <a:ext cx="2507456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Pilsner TM</a:t>
          </a:r>
          <a:endParaRPr lang="sk-SK" sz="2100" kern="1200" dirty="0"/>
        </a:p>
      </dsp:txBody>
      <dsp:txXfrm>
        <a:off x="2571" y="758062"/>
        <a:ext cx="2507456" cy="604800"/>
      </dsp:txXfrm>
    </dsp:sp>
    <dsp:sp modelId="{B7BA8527-C9B7-4C66-BCA2-05F580947C33}">
      <dsp:nvSpPr>
        <dsp:cNvPr id="0" name=""/>
        <dsp:cNvSpPr/>
      </dsp:nvSpPr>
      <dsp:spPr>
        <a:xfrm>
          <a:off x="2571" y="1362862"/>
          <a:ext cx="2507456" cy="9223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Pilsnerbeer.com</a:t>
          </a:r>
          <a:endParaRPr lang="sk-SK" sz="2100" kern="1200" dirty="0"/>
        </a:p>
      </dsp:txBody>
      <dsp:txXfrm>
        <a:off x="2571" y="1362862"/>
        <a:ext cx="2507456" cy="922320"/>
      </dsp:txXfrm>
    </dsp:sp>
    <dsp:sp modelId="{B5BB8076-4C45-4913-9034-E24B70415156}">
      <dsp:nvSpPr>
        <dsp:cNvPr id="0" name=""/>
        <dsp:cNvSpPr/>
      </dsp:nvSpPr>
      <dsp:spPr>
        <a:xfrm>
          <a:off x="2861071" y="758062"/>
          <a:ext cx="2507456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Audi TM</a:t>
          </a:r>
          <a:endParaRPr lang="sk-SK" sz="2100" kern="1200" dirty="0"/>
        </a:p>
      </dsp:txBody>
      <dsp:txXfrm>
        <a:off x="2861071" y="758062"/>
        <a:ext cx="2507456" cy="604800"/>
      </dsp:txXfrm>
    </dsp:sp>
    <dsp:sp modelId="{C828DBFA-22D9-4F43-BD51-3B47EFB1D96D}">
      <dsp:nvSpPr>
        <dsp:cNvPr id="0" name=""/>
        <dsp:cNvSpPr/>
      </dsp:nvSpPr>
      <dsp:spPr>
        <a:xfrm>
          <a:off x="2890659" y="1468763"/>
          <a:ext cx="2507456" cy="9223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Audicars.com</a:t>
          </a:r>
          <a:endParaRPr lang="sk-SK" sz="2100" kern="1200" dirty="0"/>
        </a:p>
      </dsp:txBody>
      <dsp:txXfrm>
        <a:off x="2890659" y="1468763"/>
        <a:ext cx="2507456" cy="922320"/>
      </dsp:txXfrm>
    </dsp:sp>
    <dsp:sp modelId="{01A5643D-DE6F-49FA-8AC8-4EA4FEA9A7D9}">
      <dsp:nvSpPr>
        <dsp:cNvPr id="0" name=""/>
        <dsp:cNvSpPr/>
      </dsp:nvSpPr>
      <dsp:spPr>
        <a:xfrm>
          <a:off x="5719571" y="758062"/>
          <a:ext cx="2507456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Apple TM</a:t>
          </a:r>
          <a:endParaRPr lang="sk-SK" sz="2100" kern="1200" dirty="0"/>
        </a:p>
      </dsp:txBody>
      <dsp:txXfrm>
        <a:off x="5719571" y="758062"/>
        <a:ext cx="2507456" cy="604800"/>
      </dsp:txXfrm>
    </dsp:sp>
    <dsp:sp modelId="{C582981C-4A59-42FC-927C-9D539E0F0DF7}">
      <dsp:nvSpPr>
        <dsp:cNvPr id="0" name=""/>
        <dsp:cNvSpPr/>
      </dsp:nvSpPr>
      <dsp:spPr>
        <a:xfrm>
          <a:off x="5719571" y="1362862"/>
          <a:ext cx="2507456" cy="9223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Applephones.biz</a:t>
          </a:r>
          <a:endParaRPr lang="sk-SK" sz="2100" kern="1200" dirty="0"/>
        </a:p>
      </dsp:txBody>
      <dsp:txXfrm>
        <a:off x="5719571" y="1362862"/>
        <a:ext cx="2507456" cy="922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Zaoblený obdélník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Zaoblený obdélník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bdélník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bdélník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FD7BD-F7E1-4494-B8F6-054A0C642937}" type="datetimeFigureOut">
              <a:rPr lang="sk-SK"/>
              <a:pPr>
                <a:defRPr/>
              </a:pPr>
              <a:t>10. 4. 2012</a:t>
            </a:fld>
            <a:endParaRPr lang="sk-SK"/>
          </a:p>
        </p:txBody>
      </p:sp>
      <p:sp>
        <p:nvSpPr>
          <p:cNvPr id="18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5FD3080-7F9A-4772-BEBE-2381466B9A1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15917-ACD3-49AE-87FE-3A397FF05F3A}" type="datetimeFigureOut">
              <a:rPr lang="sk-SK"/>
              <a:pPr>
                <a:defRPr/>
              </a:pPr>
              <a:t>10. 4. 2012</a:t>
            </a:fld>
            <a:endParaRPr lang="sk-SK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515D4-44FA-4704-A52E-DCD67EF756A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6029C-FD12-4678-8464-2ECE39F0C250}" type="datetimeFigureOut">
              <a:rPr lang="sk-SK"/>
              <a:pPr>
                <a:defRPr/>
              </a:pPr>
              <a:t>10. 4. 2012</a:t>
            </a:fld>
            <a:endParaRPr lang="sk-SK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0D26F-E577-410B-BE9B-98A5804E27A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BD725-7897-4856-8E7A-671D947E7AB6}" type="datetimeFigureOut">
              <a:rPr lang="sk-SK"/>
              <a:pPr>
                <a:defRPr/>
              </a:pPr>
              <a:t>10. 4. 2012</a:t>
            </a:fld>
            <a:endParaRPr lang="sk-SK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F6565-4718-44AC-A808-8FE3BD13200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7BEB9-0F87-488D-AB1A-EB91A8BFF80B}" type="datetimeFigureOut">
              <a:rPr lang="sk-SK"/>
              <a:pPr>
                <a:defRPr/>
              </a:pPr>
              <a:t>10. 4. 2012</a:t>
            </a:fld>
            <a:endParaRPr lang="sk-SK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55342-C4C7-4813-A22D-7DA7E395D51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04429-D66B-4739-8A38-2A9C4B8C399B}" type="datetimeFigureOut">
              <a:rPr lang="sk-SK"/>
              <a:pPr>
                <a:defRPr/>
              </a:pPr>
              <a:t>10. 4. 2012</a:t>
            </a:fld>
            <a:endParaRPr lang="sk-SK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7D922-0CD0-49EA-B8B0-47FFEB6F18E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62A83CA-E8AA-42B9-BB24-7DE3243FFB91}" type="datetimeFigureOut">
              <a:rPr lang="sk-SK"/>
              <a:pPr>
                <a:defRPr/>
              </a:pPr>
              <a:t>10. 4. 2012</a:t>
            </a:fld>
            <a:endParaRPr lang="sk-SK"/>
          </a:p>
        </p:txBody>
      </p:sp>
      <p:sp>
        <p:nvSpPr>
          <p:cNvPr id="8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3B5B771-3056-4CF8-8095-9CDAB9D95B4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9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4ABF9-256F-432D-B467-6C9FB7849BFC}" type="datetimeFigureOut">
              <a:rPr lang="sk-SK"/>
              <a:pPr>
                <a:defRPr/>
              </a:pPr>
              <a:t>10. 4. 2012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C480A-CB3A-4EBB-AD3D-8885285CCA8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D62FF-E8B5-4DB7-BC11-242EFB5B8E3F}" type="datetimeFigureOut">
              <a:rPr lang="sk-SK"/>
              <a:pPr>
                <a:defRPr/>
              </a:pPr>
              <a:t>10. 4. 2012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2A2D6-DE05-4A23-9C74-41728BA7BBE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C6DE7-14A9-4352-8E95-CD845507C6C2}" type="datetimeFigureOut">
              <a:rPr lang="sk-SK"/>
              <a:pPr>
                <a:defRPr/>
              </a:pPr>
              <a:t>10. 4. 2012</a:t>
            </a:fld>
            <a:endParaRPr lang="sk-SK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A4AE8-8419-4C0C-A8FF-8B8796571E4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10491-563D-4224-8D7A-EB1C8A8C6C8A}" type="datetimeFigureOut">
              <a:rPr lang="sk-SK"/>
              <a:pPr>
                <a:defRPr/>
              </a:pPr>
              <a:t>10. 4. 2012</a:t>
            </a:fld>
            <a:endParaRPr lang="sk-SK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AD1B7-CCF7-418C-B9F3-6F352893A33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Obdélník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Obdélník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40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2D08BD0C-EA89-4E51-A363-F46DD417E499}" type="datetimeFigureOut">
              <a:rPr lang="sk-SK"/>
              <a:pPr>
                <a:defRPr/>
              </a:pPr>
              <a:t>10. 4. 2012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B5DD0497-7CA1-46F7-8E2E-24A94D4F97B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9" r:id="rId2"/>
    <p:sldLayoutId id="2147483700" r:id="rId3"/>
    <p:sldLayoutId id="2147483701" r:id="rId4"/>
    <p:sldLayoutId id="2147483708" r:id="rId5"/>
    <p:sldLayoutId id="2147483709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3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cs-CZ" smtClean="0"/>
              <a:t>Alternativní řešení sporů</a:t>
            </a:r>
          </a:p>
        </p:txBody>
      </p:sp>
      <p:sp>
        <p:nvSpPr>
          <p:cNvPr id="9219" name="Podnadpis 4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/>
            <a:r>
              <a:rPr lang="cs-CZ" dirty="0" smtClean="0"/>
              <a:t>Rozhodčí řízení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Je pro totožnost rozhodný obsah ?</a:t>
            </a:r>
            <a:endParaRPr lang="sk-SK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827088" y="2205038"/>
            <a:ext cx="7772400" cy="4572000"/>
          </a:xfrm>
        </p:spPr>
        <p:txBody>
          <a:bodyPr/>
          <a:lstStyle/>
          <a:p>
            <a:r>
              <a:rPr lang="cs-CZ" dirty="0" smtClean="0"/>
              <a:t>Není</a:t>
            </a:r>
            <a:endParaRPr lang="en-US" dirty="0" smtClean="0"/>
          </a:p>
          <a:p>
            <a:r>
              <a:rPr lang="cs-CZ" dirty="0" smtClean="0"/>
              <a:t>Test zaměnitelnosti doménového jm</a:t>
            </a:r>
            <a:r>
              <a:rPr lang="cs-CZ" dirty="0" smtClean="0"/>
              <a:t>éna, ne zaměnitelnosti webové prezentace</a:t>
            </a:r>
          </a:p>
          <a:p>
            <a:endParaRPr lang="sk-SK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Kombinace zn</a:t>
            </a:r>
            <a:r>
              <a:rPr lang="cs-CZ" dirty="0" smtClean="0"/>
              <a:t>ámky ™ a </a:t>
            </a:r>
            <a:r>
              <a:rPr lang="en-US" dirty="0" err="1" smtClean="0"/>
              <a:t>jin</a:t>
            </a:r>
            <a:r>
              <a:rPr lang="cs-CZ" dirty="0" err="1" smtClean="0"/>
              <a:t>ého</a:t>
            </a:r>
            <a:r>
              <a:rPr lang="cs-CZ" dirty="0" smtClean="0"/>
              <a:t> slova</a:t>
            </a:r>
            <a:endParaRPr lang="sk-SK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3043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57158" y="4429132"/>
            <a:ext cx="821537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Zaměnitelné ?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Nepijplzen.cz</a:t>
            </a:r>
            <a:endParaRPr lang="cs-CZ" dirty="0" smtClean="0"/>
          </a:p>
          <a:p>
            <a:r>
              <a:rPr lang="cs-CZ" dirty="0" err="1" smtClean="0"/>
              <a:t>Zahod</a:t>
            </a:r>
            <a:r>
              <a:rPr lang="cs-CZ" dirty="0" smtClean="0"/>
              <a:t>-</a:t>
            </a:r>
            <a:r>
              <a:rPr lang="cs-CZ" dirty="0" err="1" smtClean="0"/>
              <a:t>apple.cz</a:t>
            </a:r>
            <a:endParaRPr lang="cs-CZ" dirty="0" smtClean="0"/>
          </a:p>
          <a:p>
            <a:r>
              <a:rPr lang="cs-CZ" dirty="0" err="1" smtClean="0"/>
              <a:t>Audijesmejd.cz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Kombinace zn</a:t>
            </a:r>
            <a:r>
              <a:rPr lang="cs-CZ" dirty="0" smtClean="0"/>
              <a:t>ámky ™ a sprostého slova</a:t>
            </a:r>
            <a:endParaRPr lang="sk-SK" dirty="0"/>
          </a:p>
        </p:txBody>
      </p:sp>
      <p:sp>
        <p:nvSpPr>
          <p:cNvPr id="8" name="Obdélník 7"/>
          <p:cNvSpPr/>
          <p:nvPr/>
        </p:nvSpPr>
        <p:spPr>
          <a:xfrm>
            <a:off x="1979712" y="4077072"/>
            <a:ext cx="43965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Zaměnitelné ?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Práva a oprávněný zájem (demonstrativní výčet)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71750"/>
            <a:ext cx="8229600" cy="4002088"/>
          </a:xfrm>
        </p:spPr>
        <p:txBody>
          <a:bodyPr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užíval, nebo se prokazatelně chystal užít v dobré víře doménové jméno k nabízení zboží nebo služeb</a:t>
            </a:r>
            <a:endParaRPr lang="sk-SK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byl pod tímto jménem obecně známý, i když k danému jménu nevlastnil žádnou ochrannou známku</a:t>
            </a:r>
            <a:endParaRPr lang="sk-SK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využíval doménové jméno k zákonným, nevýdělečným nebo poctivým účelům, bez úmyslu získat neoprávněný prospěch z klamání uživatelů, nebo hanobit dobou pověst ochranné známky. </a:t>
            </a:r>
            <a:endParaRPr lang="sk-SK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28625" y="785813"/>
            <a:ext cx="8229600" cy="1066800"/>
          </a:xfrm>
        </p:spPr>
        <p:txBody>
          <a:bodyPr/>
          <a:lstStyle/>
          <a:p>
            <a:r>
              <a:rPr lang="cs-CZ" smtClean="0"/>
              <a:t>Užití ve zlé víře (demonstrativní)</a:t>
            </a:r>
            <a:endParaRPr lang="sk-SK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716463"/>
          </a:xfrm>
        </p:spPr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za účelem jeho </a:t>
            </a:r>
            <a:r>
              <a:rPr lang="cs-CZ" b="1" u="sng" dirty="0" smtClean="0">
                <a:solidFill>
                  <a:schemeClr val="accent3"/>
                </a:solidFill>
              </a:rPr>
              <a:t>prodeje, pronájmu nebo jiného převodu na majitele </a:t>
            </a:r>
            <a:r>
              <a:rPr lang="cs-CZ" dirty="0" smtClean="0"/>
              <a:t>ochranné známky, případně jeho konkurenta, </a:t>
            </a:r>
            <a:endParaRPr lang="sk-SK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za účelem </a:t>
            </a:r>
            <a:r>
              <a:rPr lang="cs-CZ" b="1" u="sng" dirty="0" smtClean="0">
                <a:solidFill>
                  <a:schemeClr val="accent3"/>
                </a:solidFill>
              </a:rPr>
              <a:t>zabránit majiteli </a:t>
            </a:r>
            <a:r>
              <a:rPr lang="cs-CZ" dirty="0" smtClean="0"/>
              <a:t>ochranné známky v tom, aby si zaregistroval doménové jméno odpovídající této ochranné známce. </a:t>
            </a:r>
            <a:endParaRPr lang="sk-SK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za účelem </a:t>
            </a:r>
            <a:r>
              <a:rPr lang="cs-CZ" b="1" u="sng" dirty="0" smtClean="0">
                <a:solidFill>
                  <a:schemeClr val="accent3"/>
                </a:solidFill>
              </a:rPr>
              <a:t>narušování obchodních aktivit </a:t>
            </a:r>
            <a:r>
              <a:rPr lang="cs-CZ" dirty="0" smtClean="0"/>
              <a:t>konkurenta</a:t>
            </a:r>
            <a:endParaRPr lang="sk-SK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registrace doménového jména, které je </a:t>
            </a:r>
            <a:r>
              <a:rPr lang="cs-CZ" b="1" u="sng" dirty="0" smtClean="0">
                <a:solidFill>
                  <a:schemeClr val="accent3"/>
                </a:solidFill>
              </a:rPr>
              <a:t>zaměnitelné</a:t>
            </a:r>
            <a:r>
              <a:rPr lang="cs-CZ" dirty="0" smtClean="0"/>
              <a:t> s ochrannou známkou jiného subjektu za účelem </a:t>
            </a:r>
            <a:r>
              <a:rPr lang="cs-CZ" b="1" u="sng" dirty="0" smtClean="0">
                <a:solidFill>
                  <a:schemeClr val="accent3"/>
                </a:solidFill>
              </a:rPr>
              <a:t>přilákat uživatele na své webové stránky </a:t>
            </a:r>
            <a:r>
              <a:rPr lang="cs-CZ" dirty="0" smtClean="0"/>
              <a:t>a mít z toho zisk. </a:t>
            </a:r>
            <a:endParaRPr lang="sk-SK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Důvody pro alternativní řešení sporů</a:t>
            </a:r>
            <a:endParaRPr 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Narůstající objem doménových spekulací</a:t>
            </a:r>
          </a:p>
          <a:p>
            <a:r>
              <a:rPr lang="cs-CZ" smtClean="0"/>
              <a:t>Mezery ve vnitrostátních úpravách</a:t>
            </a:r>
          </a:p>
          <a:p>
            <a:r>
              <a:rPr lang="cs-CZ" smtClean="0"/>
              <a:t>Malá zkušenost soudců s řešením doménových sporů</a:t>
            </a:r>
          </a:p>
          <a:p>
            <a:r>
              <a:rPr lang="cs-CZ" smtClean="0"/>
              <a:t>Problémy s mezinárodním prvkem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Cesta k alternativnímu řešení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Rozhodčí doložka ve prospěch třetích osob zakotvená přímo v pravidlech registrace</a:t>
            </a:r>
          </a:p>
          <a:p>
            <a:r>
              <a:rPr lang="cs-CZ" smtClean="0"/>
              <a:t>Třetí osoby mají oprávnění (ne však povinnost) podat žalobu u předem určené rozhodčí instituce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cs-CZ" smtClean="0"/>
              <a:t>Doménové spory v generických doménách</a:t>
            </a:r>
            <a:endParaRPr lang="sk-SK" smtClean="0"/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614863" cy="2171700"/>
          </a:xfrm>
        </p:spPr>
        <p:txBody>
          <a:bodyPr/>
          <a:lstStyle/>
          <a:p>
            <a:pPr marL="63500"/>
            <a:endParaRPr lang="cs-CZ" smtClean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4000500"/>
            <a:ext cx="2000250" cy="198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Generické domény</a:t>
            </a:r>
            <a:endParaRPr lang="sk-SK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 numCol="2"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.aero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</a:t>
            </a:r>
            <a:r>
              <a:rPr lang="en-US" dirty="0" err="1" smtClean="0"/>
              <a:t>asia</a:t>
            </a:r>
            <a:r>
              <a:rPr lang="en-US" dirty="0" smtClean="0"/>
              <a:t>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.biz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.cat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.com,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.coop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.info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.jobs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</a:t>
            </a:r>
            <a:r>
              <a:rPr lang="en-US" dirty="0" err="1" smtClean="0"/>
              <a:t>mobi</a:t>
            </a:r>
            <a:r>
              <a:rPr lang="en-US" dirty="0" smtClean="0"/>
              <a:t>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.museum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.name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err="1" smtClean="0"/>
              <a:t>.net</a:t>
            </a:r>
            <a:r>
              <a:rPr lang="en-US" dirty="0" smtClean="0"/>
              <a:t>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.org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.pro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</a:t>
            </a:r>
            <a:r>
              <a:rPr lang="en-US" dirty="0" err="1" smtClean="0"/>
              <a:t>tel</a:t>
            </a:r>
            <a:r>
              <a:rPr lang="en-US" dirty="0" smtClean="0"/>
              <a:t>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.travel</a:t>
            </a:r>
            <a:endParaRPr lang="sk-SK" dirty="0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25" y="5429250"/>
            <a:ext cx="1071563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UDRP – </a:t>
            </a:r>
            <a:r>
              <a:rPr lang="cs-CZ" dirty="0" err="1" smtClean="0"/>
              <a:t>Uniform</a:t>
            </a:r>
            <a:r>
              <a:rPr lang="cs-CZ" dirty="0" smtClean="0"/>
              <a:t>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resolution</a:t>
            </a:r>
            <a:r>
              <a:rPr lang="cs-CZ" dirty="0" smtClean="0"/>
              <a:t> </a:t>
            </a:r>
            <a:r>
              <a:rPr lang="cs-CZ" dirty="0" err="1" smtClean="0"/>
              <a:t>procedure</a:t>
            </a:r>
            <a:endParaRPr lang="sk-SK" dirty="0"/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>
          <a:xfrm>
            <a:off x="428625" y="2786063"/>
            <a:ext cx="8229600" cy="2608262"/>
          </a:xfrm>
        </p:spPr>
        <p:txBody>
          <a:bodyPr/>
          <a:lstStyle/>
          <a:p>
            <a:r>
              <a:rPr lang="cs-CZ" sz="2600" smtClean="0"/>
              <a:t>Jednotná procedura pro řešení doménových sporů</a:t>
            </a:r>
          </a:p>
          <a:p>
            <a:r>
              <a:rPr lang="cs-CZ" sz="2600" smtClean="0"/>
              <a:t>Vytvořena WIPO v roce 1999</a:t>
            </a:r>
          </a:p>
          <a:p>
            <a:r>
              <a:rPr lang="cs-CZ" sz="2600" smtClean="0"/>
              <a:t>Účinnost od roku 2000</a:t>
            </a:r>
          </a:p>
          <a:p>
            <a:r>
              <a:rPr lang="cs-CZ" sz="2600" smtClean="0"/>
              <a:t>Cíl – zajistit přesné podmínky rozhodčího řízení</a:t>
            </a:r>
            <a:endParaRPr lang="sk-SK" sz="2600" smtClean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38" y="5429250"/>
            <a:ext cx="1071562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Předmět sporu:</a:t>
            </a:r>
            <a:endParaRPr lang="sk-SK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2249488"/>
            <a:ext cx="8115300" cy="4324350"/>
          </a:xfrm>
        </p:spPr>
        <p:txBody>
          <a:bodyPr/>
          <a:lstStyle/>
          <a:p>
            <a:r>
              <a:rPr lang="cs-CZ" sz="3200" smtClean="0"/>
              <a:t>DJ je totožné, nebo zaměnitelné s ochrannou známkou žalobce, </a:t>
            </a:r>
            <a:r>
              <a:rPr lang="cs-CZ" sz="3200" b="1" smtClean="0"/>
              <a:t>a</a:t>
            </a:r>
            <a:endParaRPr lang="sk-SK" sz="3200" b="1" smtClean="0"/>
          </a:p>
          <a:p>
            <a:r>
              <a:rPr lang="cs-CZ" sz="3200" smtClean="0"/>
              <a:t>Držitel nemá k tomuto jménu žádná práva ani oprávněný zájem doménové jméno užívat, </a:t>
            </a:r>
            <a:r>
              <a:rPr lang="cs-CZ" sz="3200" b="1" smtClean="0"/>
              <a:t>a zároveň</a:t>
            </a:r>
            <a:endParaRPr lang="sk-SK" sz="3200" b="1" smtClean="0"/>
          </a:p>
          <a:p>
            <a:r>
              <a:rPr lang="cs-CZ" sz="3200" smtClean="0"/>
              <a:t>Doménové jméno je registrováno a užíváno ve zlé víře</a:t>
            </a:r>
            <a:endParaRPr lang="sk-SK" sz="3200" smtClean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13" y="5429250"/>
            <a:ext cx="1071562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Totožnost nebo zaměnitelnost s ochrannou známkou žalobce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Totožnost nebo zaměnitelnost s ochrannou známkou</a:t>
            </a:r>
            <a:endParaRPr lang="sk-SK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3200" smtClean="0"/>
          </a:p>
          <a:p>
            <a:r>
              <a:rPr lang="cs-CZ" smtClean="0"/>
              <a:t>Vztahuje se na Trade Mark a Service Mark</a:t>
            </a:r>
          </a:p>
          <a:p>
            <a:r>
              <a:rPr lang="cs-CZ" smtClean="0"/>
              <a:t>Je jedno ve které zemi</a:t>
            </a:r>
          </a:p>
          <a:p>
            <a:r>
              <a:rPr lang="cs-CZ" smtClean="0"/>
              <a:t>Za jistých okolností se vztahuje i na jména fyzických osob</a:t>
            </a:r>
          </a:p>
          <a:p>
            <a:r>
              <a:rPr lang="cs-CZ" smtClean="0"/>
              <a:t>Aktivní legitimace: </a:t>
            </a:r>
          </a:p>
          <a:p>
            <a:pPr lvl="1"/>
            <a:r>
              <a:rPr lang="cs-CZ" smtClean="0"/>
              <a:t>Majitel Ochranné známky</a:t>
            </a:r>
          </a:p>
          <a:p>
            <a:pPr lvl="1"/>
            <a:r>
              <a:rPr lang="cs-CZ" smtClean="0"/>
              <a:t>Držitel licence</a:t>
            </a:r>
          </a:p>
          <a:p>
            <a:pPr>
              <a:buFont typeface="Georgia" pitchFamily="18" charset="0"/>
              <a:buNone/>
            </a:pPr>
            <a:endParaRPr lang="sk-SK" smtClean="0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13" y="5429250"/>
            <a:ext cx="1071562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1909</TotalTime>
  <Words>275</Words>
  <Application>Microsoft Office PowerPoint</Application>
  <PresentationFormat>Předvádění na obrazovce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Urbanistický</vt:lpstr>
      <vt:lpstr>Alternativní řešení sporů</vt:lpstr>
      <vt:lpstr>Důvody pro alternativní řešení sporů</vt:lpstr>
      <vt:lpstr>Cesta k alternativnímu řešení</vt:lpstr>
      <vt:lpstr>Doménové spory v generických doménách</vt:lpstr>
      <vt:lpstr>Generické domény</vt:lpstr>
      <vt:lpstr>UDRP – Uniform domain resolution procedure</vt:lpstr>
      <vt:lpstr>Předmět sporu:</vt:lpstr>
      <vt:lpstr>Totožnost nebo zaměnitelnost s ochrannou známkou žalobce</vt:lpstr>
      <vt:lpstr>Totožnost nebo zaměnitelnost s ochrannou známkou</vt:lpstr>
      <vt:lpstr>Je pro totožnost rozhodný obsah ?</vt:lpstr>
      <vt:lpstr>Kombinace známky ™ a jiného slova</vt:lpstr>
      <vt:lpstr>Kombinace známky ™ a sprostého slova</vt:lpstr>
      <vt:lpstr>Práva a oprávněný zájem (demonstrativní výčet)</vt:lpstr>
      <vt:lpstr>Užití ve zlé víře (demonstrativní)</vt:lpstr>
    </vt:vector>
  </TitlesOfParts>
  <Company>doma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Doménová jména a doménové spory</dc:title>
  <dc:creator>misko</dc:creator>
  <cp:lastModifiedBy>Your User Name</cp:lastModifiedBy>
  <cp:revision>161</cp:revision>
  <dcterms:created xsi:type="dcterms:W3CDTF">2009-11-08T09:35:53Z</dcterms:created>
  <dcterms:modified xsi:type="dcterms:W3CDTF">2012-04-10T13:09:57Z</dcterms:modified>
</cp:coreProperties>
</file>