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86" r:id="rId2"/>
    <p:sldId id="315" r:id="rId3"/>
    <p:sldId id="316" r:id="rId4"/>
    <p:sldId id="314" r:id="rId5"/>
    <p:sldId id="317" r:id="rId6"/>
    <p:sldId id="318" r:id="rId7"/>
    <p:sldId id="319" r:id="rId8"/>
    <p:sldId id="320" r:id="rId9"/>
    <p:sldId id="321" r:id="rId10"/>
    <p:sldId id="322" r:id="rId11"/>
    <p:sldId id="289" r:id="rId12"/>
    <p:sldId id="30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</a:t>
            </a:r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6. 3.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2012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Obsazení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5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rozumíme ty činitele (státní orgány, fyzické a právnické osoby), kteří mají a vykonávají vlastním jménem 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policejní orgán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obviněný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obhájce obviněného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osoby s tzv. samostatnými obhajovacími právy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svědek, znalec, tlumočník, pokud uplatňují návrhy na svědečné, znalečné nebo </a:t>
            </a:r>
            <a:r>
              <a:rPr lang="cs-CZ" sz="2000" dirty="0" err="1"/>
              <a:t>tlumočné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589240"/>
            <a:ext cx="8229600" cy="64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Strany</a:t>
            </a:r>
            <a:r>
              <a:rPr lang="cs-CZ" sz="2200" dirty="0">
                <a:latin typeface="+mn-lt"/>
              </a:rPr>
              <a:t> 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Procesní způsobilost </a:t>
            </a:r>
            <a:r>
              <a:rPr lang="cs-CZ" sz="2200" dirty="0">
                <a:latin typeface="+mn-lt"/>
              </a:rPr>
              <a:t>subjektů v trestním řízení 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0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Policejní orgán </a:t>
            </a:r>
            <a:r>
              <a:rPr lang="cs-CZ" sz="2200" dirty="0"/>
              <a:t>– v trestním řízení se tak označují nejen útvary Policie (§ 12 odst. 2 a § 161 odst. 2), PO před a po zahájení trestního </a:t>
            </a:r>
            <a:r>
              <a:rPr lang="cs-CZ" sz="2200" dirty="0" smtClean="0"/>
              <a:t>stíhání, </a:t>
            </a:r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Generální inspekce bezpečnostních sborů  </a:t>
            </a:r>
            <a:endParaRPr lang="cs-CZ" sz="22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/>
              <a:t>související s trestním řízením: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Úkony </a:t>
            </a:r>
            <a:r>
              <a:rPr lang="cs-CZ" sz="2200" dirty="0"/>
              <a:t>trestního řízení koná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C000"/>
                </a:solidFill>
              </a:rPr>
              <a:t>dozorem</a:t>
            </a:r>
            <a:r>
              <a:rPr lang="cs-CZ" sz="2200" dirty="0"/>
              <a:t> státního zástupce (§ 174 </a:t>
            </a:r>
            <a:r>
              <a:rPr lang="cs-CZ" sz="2200" dirty="0" err="1"/>
              <a:t>tr.ř</a:t>
            </a:r>
            <a:r>
              <a:rPr lang="cs-CZ" sz="2200" dirty="0"/>
              <a:t>.). 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/>
              <a:t>státního 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692150"/>
            <a:ext cx="7991475" cy="5761038"/>
          </a:xfrm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Úloha policie v rámci jednotlivých částí přípravného </a:t>
            </a: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řízení:</a:t>
            </a:r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Prověřování</a:t>
            </a:r>
            <a:r>
              <a:rPr lang="cs-CZ" sz="2000" dirty="0">
                <a:solidFill>
                  <a:srgbClr val="FF9966"/>
                </a:solidFill>
                <a:latin typeface="+mj-lt"/>
              </a:rPr>
              <a:t>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Vyšetřování</a:t>
            </a: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  <a:r>
              <a:rPr lang="cs-CZ" sz="2000" dirty="0"/>
              <a:t>– Služba kriminální policie a vyšetřování Policie ČR: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činu,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státní zástupce, kapitán lodi a orgány Vojenské </a:t>
            </a:r>
            <a:r>
              <a:rPr lang="cs-CZ" sz="2000" dirty="0" smtClean="0"/>
              <a:t>policie 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řízení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Státní zastupitelství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Definice: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r>
              <a:rPr lang="cs-CZ" sz="2000" dirty="0">
                <a:solidFill>
                  <a:srgbClr val="FF9966"/>
                </a:solidFill>
              </a:rPr>
              <a:t>Soustava úřadů státu, určených k zastupování státu při ochraně veřejného zájmu ve věcech svěřených zákonem do působnosti státního zastupitelství.</a:t>
            </a:r>
          </a:p>
          <a:p>
            <a:pPr marL="381000" indent="-381000" algn="just"/>
            <a:r>
              <a:rPr lang="cs-CZ" sz="2000" dirty="0"/>
              <a:t>Orgán veřejné žaloby v trestním řízení, plní i další úkoly vyplývající z 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04864"/>
            <a:ext cx="7991475" cy="424847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ve vztahu k Ministerstvu spravedlnosti</a:t>
            </a: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dozor státního zástupce v přípravném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obžalobu</a:t>
            </a: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líčení</a:t>
            </a:r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r>
              <a:rPr lang="cs-CZ" sz="2800" dirty="0"/>
              <a:t>Úkoly a soustava soudů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7991475" cy="4032250"/>
          </a:xfrm>
        </p:spPr>
        <p:txBody>
          <a:bodyPr/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/>
              <a:t>Poslání 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soudy</a:t>
            </a:r>
          </a:p>
          <a:p>
            <a:pPr marL="1219200" lvl="2" indent="-304800" algn="just"/>
            <a:r>
              <a:rPr lang="cs-CZ" sz="2000" dirty="0"/>
              <a:t>Zvláštní postavení – Ústavní soud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Úkoly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</a:t>
            </a:r>
          </a:p>
          <a:p>
            <a:pPr marL="800100" lvl="1" indent="-342900" algn="just"/>
            <a:r>
              <a:rPr lang="cs-CZ" sz="2000" dirty="0"/>
              <a:t>Rozhodují o vině a trestu za trestné činy </a:t>
            </a:r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841</TotalTime>
  <Words>578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Policejní orgán v trestním řízení</vt:lpstr>
      <vt:lpstr>Prezentace aplikace PowerPoint</vt:lpstr>
      <vt:lpstr>Státní zastupitelství v trestním řízení</vt:lpstr>
      <vt:lpstr>Prezentace aplikace PowerPoint</vt:lpstr>
      <vt:lpstr>Úkoly a soustava soudů v trestním řízení</vt:lpstr>
      <vt:lpstr>Prezentace aplikace PowerPoint</vt:lpstr>
      <vt:lpstr>Dotazy?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/>
  <cp:lastModifiedBy>Uzivatel</cp:lastModifiedBy>
  <cp:revision>55</cp:revision>
  <dcterms:created xsi:type="dcterms:W3CDTF">2005-04-06T16:52:48Z</dcterms:created>
  <dcterms:modified xsi:type="dcterms:W3CDTF">2012-03-05T08:02:44Z</dcterms:modified>
</cp:coreProperties>
</file>