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1F37B0-3A74-401C-AA9D-358BB6CD2DC3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F46286A-729E-4DB9-8545-196027EFBADC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7264400" cy="1487413"/>
          </a:xfrm>
        </p:spPr>
        <p:txBody>
          <a:bodyPr>
            <a:noAutofit/>
          </a:bodyPr>
          <a:lstStyle/>
          <a:p>
            <a:r>
              <a:rPr lang="cs-CZ" sz="44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Nárok poškozeného</a:t>
            </a:r>
            <a:endParaRPr lang="cs-CZ" sz="44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10. 4. 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2012 </a:t>
            </a:r>
          </a:p>
        </p:txBody>
      </p:sp>
    </p:spTree>
    <p:extLst>
      <p:ext uri="{BB962C8B-B14F-4D97-AF65-F5344CB8AC3E}">
        <p14:creationId xmlns:p14="http://schemas.microsoft.com/office/powerpoint/2010/main" val="39596644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8229600" cy="4104456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 smtClean="0"/>
              <a:t>Novela (zák. 181/2011 Sb.)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 smtClean="0"/>
              <a:t>Definice</a:t>
            </a:r>
            <a:r>
              <a:rPr lang="cs-CZ" sz="2000" b="1" dirty="0"/>
              <a:t>: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 dirty="0"/>
              <a:t>Poškozeným je ten (fyzická nebo právnická osoba), komu bylo trestným činem ublíženo na zdraví, způsobena</a:t>
            </a:r>
            <a:r>
              <a:rPr lang="cs-CZ" sz="2000" b="1" dirty="0">
                <a:solidFill>
                  <a:srgbClr val="FFC000"/>
                </a:solidFill>
              </a:rPr>
              <a:t> </a:t>
            </a:r>
            <a:r>
              <a:rPr lang="cs-CZ" sz="2000" b="1" dirty="0" smtClean="0">
                <a:solidFill>
                  <a:srgbClr val="FFC000"/>
                </a:solidFill>
              </a:rPr>
              <a:t>majetková škoda nebo nemajetková újma, nebo ten na jehož úkor se pachatel trestným činem obohatil </a:t>
            </a:r>
            <a:r>
              <a:rPr lang="cs-CZ" sz="2000" dirty="0" smtClean="0"/>
              <a:t>(§ </a:t>
            </a:r>
            <a:r>
              <a:rPr lang="cs-CZ" sz="2000" dirty="0"/>
              <a:t>43 odst. 1 </a:t>
            </a:r>
            <a:r>
              <a:rPr lang="cs-CZ" sz="2000" dirty="0" err="1"/>
              <a:t>tr</a:t>
            </a:r>
            <a:r>
              <a:rPr lang="cs-CZ" sz="2000" dirty="0"/>
              <a:t>. ř.)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definice poškozeného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C000"/>
                </a:solidFill>
              </a:rPr>
              <a:t>není totožná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/>
              <a:t>s pojmem „ oběť“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oprávnění poškozeného nemůže vykonávat ten, kdo je v trestním řízení stíhán jako spoluobviněný (§ 44 odst. 1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poškozeným může být jak fyzická tak právnická osoba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58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Poškozený může žádat </a:t>
            </a:r>
            <a:r>
              <a:rPr lang="cs-CZ" sz="2800" dirty="0" smtClean="0"/>
              <a:t>(§ 43 odst. 3)</a:t>
            </a:r>
            <a:r>
              <a:rPr lang="cs-CZ" sz="3600" dirty="0" smtClean="0"/>
              <a:t>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náhradu </a:t>
            </a:r>
            <a:r>
              <a:rPr lang="cs-CZ" sz="2400" dirty="0" smtClean="0">
                <a:solidFill>
                  <a:srgbClr val="FFC000"/>
                </a:solidFill>
              </a:rPr>
              <a:t>škody</a:t>
            </a:r>
            <a:r>
              <a:rPr lang="cs-CZ" sz="2400" dirty="0" smtClean="0"/>
              <a:t> v penězích</a:t>
            </a:r>
          </a:p>
          <a:p>
            <a:endParaRPr lang="cs-CZ" sz="2400" dirty="0" smtClean="0"/>
          </a:p>
          <a:p>
            <a:r>
              <a:rPr lang="cs-CZ" sz="2400" dirty="0" smtClean="0"/>
              <a:t>náhradu </a:t>
            </a:r>
            <a:r>
              <a:rPr lang="cs-CZ" sz="2400" dirty="0" smtClean="0">
                <a:solidFill>
                  <a:srgbClr val="FFC000"/>
                </a:solidFill>
              </a:rPr>
              <a:t>nemajetkové újmy </a:t>
            </a:r>
            <a:r>
              <a:rPr lang="cs-CZ" sz="2400" dirty="0" smtClean="0"/>
              <a:t>v penězích</a:t>
            </a:r>
          </a:p>
          <a:p>
            <a:endParaRPr lang="cs-CZ" sz="2400" dirty="0" smtClean="0"/>
          </a:p>
          <a:p>
            <a:r>
              <a:rPr lang="cs-CZ" sz="2400" dirty="0" smtClean="0"/>
              <a:t>vydání </a:t>
            </a:r>
            <a:r>
              <a:rPr lang="cs-CZ" sz="2400" dirty="0" smtClean="0">
                <a:solidFill>
                  <a:srgbClr val="FFC000"/>
                </a:solidFill>
              </a:rPr>
              <a:t>bezdůvodného obohacení</a:t>
            </a:r>
            <a:r>
              <a:rPr lang="cs-CZ" sz="2400" dirty="0" smtClean="0"/>
              <a:t>, které obžalovaný na jeho úkor trestným činem získal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85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Nová úprava promítnuta do: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7760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zajištění nároku poškozeného (§ 47)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obsah rozsudku </a:t>
            </a:r>
            <a:r>
              <a:rPr lang="cs-CZ" sz="2400" dirty="0" smtClean="0"/>
              <a:t>(§ 121) – výrok o náhradě škody nebo nemajetkové újmy v penězích nebo o vydání bezdůvodného obohacení (pokud byl nárok včas uplatněn)</a:t>
            </a:r>
          </a:p>
          <a:p>
            <a:r>
              <a:rPr lang="cs-CZ" sz="2400" dirty="0" smtClean="0"/>
              <a:t>doručení rozsudku (§ 130)</a:t>
            </a:r>
          </a:p>
          <a:p>
            <a:r>
              <a:rPr lang="cs-CZ" sz="2400" dirty="0" smtClean="0"/>
              <a:t>náhrada nákladů poškozeného (§ 154)</a:t>
            </a:r>
          </a:p>
          <a:p>
            <a:r>
              <a:rPr lang="cs-CZ" sz="2400" dirty="0" smtClean="0"/>
              <a:t>odvolání poškozeného (§ 246 odst. 1 písm. d), § 247)</a:t>
            </a:r>
          </a:p>
          <a:p>
            <a:r>
              <a:rPr lang="cs-CZ" sz="2400" dirty="0" smtClean="0"/>
              <a:t>atd.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7721432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21</TotalTime>
  <Words>178</Words>
  <Application>Microsoft Office PowerPoint</Application>
  <PresentationFormat>Předvádění na obrazovce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Deluxe</vt:lpstr>
      <vt:lpstr>Přednáška pro VIII. jarní semestr magisterského studia </vt:lpstr>
      <vt:lpstr>Prezentace aplikace PowerPoint</vt:lpstr>
      <vt:lpstr>Poškozený může žádat (§ 43 odst. 3):</vt:lpstr>
      <vt:lpstr>Nová úprava promítnuta do: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 </dc:title>
  <dc:creator>Uzivatel</dc:creator>
  <cp:lastModifiedBy>Uzivatel</cp:lastModifiedBy>
  <cp:revision>4</cp:revision>
  <dcterms:created xsi:type="dcterms:W3CDTF">2012-04-06T07:15:37Z</dcterms:created>
  <dcterms:modified xsi:type="dcterms:W3CDTF">2012-04-06T07:37:29Z</dcterms:modified>
</cp:coreProperties>
</file>