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0" r:id="rId3"/>
    <p:sldId id="264" r:id="rId4"/>
    <p:sldId id="265" r:id="rId5"/>
    <p:sldId id="267" r:id="rId6"/>
    <p:sldId id="261" r:id="rId7"/>
    <p:sldId id="609" r:id="rId8"/>
    <p:sldId id="610" r:id="rId9"/>
    <p:sldId id="611" r:id="rId10"/>
    <p:sldId id="61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6F7FF-606A-466A-AC51-FC2DA06FF85C}" type="datetimeFigureOut">
              <a:rPr lang="en-US" smtClean="0"/>
              <a:pPr/>
              <a:t>4/3/2012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DB39B-0C4F-4CA1-AB12-D604FD5F81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32F7-8FBA-48F5-88F9-622551F9942B}" type="datetimeFigureOut">
              <a:rPr lang="en-US" smtClean="0"/>
              <a:pPr/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A9DC-375C-42C8-836D-D24F2EA5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32F7-8FBA-48F5-88F9-622551F9942B}" type="datetimeFigureOut">
              <a:rPr lang="en-US" smtClean="0"/>
              <a:pPr/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A9DC-375C-42C8-836D-D24F2EA5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32F7-8FBA-48F5-88F9-622551F9942B}" type="datetimeFigureOut">
              <a:rPr lang="en-US" smtClean="0"/>
              <a:pPr/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A9DC-375C-42C8-836D-D24F2EA5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32F7-8FBA-48F5-88F9-622551F9942B}" type="datetimeFigureOut">
              <a:rPr lang="en-US" smtClean="0"/>
              <a:pPr/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A9DC-375C-42C8-836D-D24F2EA5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32F7-8FBA-48F5-88F9-622551F9942B}" type="datetimeFigureOut">
              <a:rPr lang="en-US" smtClean="0"/>
              <a:pPr/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A9DC-375C-42C8-836D-D24F2EA5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32F7-8FBA-48F5-88F9-622551F9942B}" type="datetimeFigureOut">
              <a:rPr lang="en-US" smtClean="0"/>
              <a:pPr/>
              <a:t>4/3/2012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A9DC-375C-42C8-836D-D24F2EA5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32F7-8FBA-48F5-88F9-622551F9942B}" type="datetimeFigureOut">
              <a:rPr lang="en-US" smtClean="0"/>
              <a:pPr/>
              <a:t>4/3/2012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A9DC-375C-42C8-836D-D24F2EA5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32F7-8FBA-48F5-88F9-622551F9942B}" type="datetimeFigureOut">
              <a:rPr lang="en-US" smtClean="0"/>
              <a:pPr/>
              <a:t>4/3/2012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A9DC-375C-42C8-836D-D24F2EA5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32F7-8FBA-48F5-88F9-622551F9942B}" type="datetimeFigureOut">
              <a:rPr lang="en-US" smtClean="0"/>
              <a:pPr/>
              <a:t>4/3/2012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A9DC-375C-42C8-836D-D24F2EA5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32F7-8FBA-48F5-88F9-622551F9942B}" type="datetimeFigureOut">
              <a:rPr lang="en-US" smtClean="0"/>
              <a:pPr/>
              <a:t>4/3/2012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A9DC-375C-42C8-836D-D24F2EA5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32F7-8FBA-48F5-88F9-622551F9942B}" type="datetimeFigureOut">
              <a:rPr lang="en-US" smtClean="0"/>
              <a:pPr/>
              <a:t>4/3/2012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A9DC-375C-42C8-836D-D24F2EA5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32F7-8FBA-48F5-88F9-622551F9942B}" type="datetimeFigureOut">
              <a:rPr lang="en-US" smtClean="0"/>
              <a:pPr/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1A9DC-375C-42C8-836D-D24F2EA5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t_lauderdale_beach_6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 INTRODUCTION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PRESENTED BY: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JUDGE MARK A. SPEISER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t_lauderdale_beach_6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P104030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t_lauderdale_beach_6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3048000"/>
            <a:ext cx="6705600" cy="3352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PERSONAL AND PROFESSIONAL BACKGROUND OF LECTURER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ch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7"/>
            <a:ext cx="9144000" cy="6856326"/>
          </a:xfrm>
          <a:prstGeom prst="rect">
            <a:avLst/>
          </a:prstGeom>
        </p:spPr>
      </p:pic>
      <p:pic>
        <p:nvPicPr>
          <p:cNvPr id="2" name="Picture 1" descr="us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ch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7"/>
            <a:ext cx="9144000" cy="6856326"/>
          </a:xfrm>
          <a:prstGeom prst="rect">
            <a:avLst/>
          </a:prstGeom>
        </p:spPr>
      </p:pic>
      <p:pic>
        <p:nvPicPr>
          <p:cNvPr id="2" name="Picture 1" descr="massachusetts-road-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ch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7"/>
            <a:ext cx="9144000" cy="6856326"/>
          </a:xfrm>
          <a:prstGeom prst="rect">
            <a:avLst/>
          </a:prstGeom>
        </p:spPr>
      </p:pic>
      <p:pic>
        <p:nvPicPr>
          <p:cNvPr id="3" name="Picture 2" descr="beach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7"/>
            <a:ext cx="9144000" cy="6856326"/>
          </a:xfrm>
          <a:prstGeom prst="rect">
            <a:avLst/>
          </a:prstGeom>
        </p:spPr>
      </p:pic>
      <p:pic>
        <p:nvPicPr>
          <p:cNvPr id="2" name="Picture 1" descr="florida_ref_2001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t_lauderdale_beach_6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Placeholder 11" descr="P104030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t_lauderdale_beach_6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P104029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t_lauderdale_beach_6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P104029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4488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t_lauderdale_beach_6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P104029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ppt324F.tmp</Template>
  <TotalTime>1383</TotalTime>
  <Words>19</Words>
  <Application>Microsoft Office PowerPoint</Application>
  <PresentationFormat>On-screen Show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I.  INTRODUCTION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Lizette</dc:creator>
  <cp:lastModifiedBy>JIS</cp:lastModifiedBy>
  <cp:revision>143</cp:revision>
  <dcterms:created xsi:type="dcterms:W3CDTF">2010-04-12T01:08:25Z</dcterms:created>
  <dcterms:modified xsi:type="dcterms:W3CDTF">2012-04-03T20:02:37Z</dcterms:modified>
</cp:coreProperties>
</file>