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60" r:id="rId6"/>
    <p:sldId id="261" r:id="rId7"/>
    <p:sldId id="258"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89"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A923DB-D377-45A2-884C-05A67A32536D}" type="datetimeFigureOut">
              <a:rPr lang="en-US" smtClean="0"/>
              <a:pPr/>
              <a:t>4/9/2012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2210D5-0653-490F-9628-89C4727082B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A923DB-D377-45A2-884C-05A67A32536D}" type="datetimeFigureOut">
              <a:rPr lang="en-US" smtClean="0"/>
              <a:pPr/>
              <a:t>4/9/2012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210D5-0653-490F-9628-89C4727082B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2" name="Title 1"/>
          <p:cNvSpPr>
            <a:spLocks noGrp="1"/>
          </p:cNvSpPr>
          <p:nvPr>
            <p:ph type="ctrTitle"/>
          </p:nvPr>
        </p:nvSpPr>
        <p:spPr/>
        <p:txBody>
          <a:bodyPr/>
          <a:lstStyle/>
          <a:p>
            <a:r>
              <a:rPr lang="en-US" sz="7200" b="1" dirty="0" smtClean="0">
                <a:solidFill>
                  <a:srgbClr val="7030A0"/>
                </a:solidFill>
                <a:latin typeface="Times New Roman" pitchFamily="18" charset="0"/>
                <a:cs typeface="Times New Roman" pitchFamily="18" charset="0"/>
              </a:rPr>
              <a:t>AMENDMENTS</a:t>
            </a:r>
            <a:r>
              <a:rPr lang="en-US" dirty="0" smtClean="0"/>
              <a:t> </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p:txBody>
          <a:bodyPr/>
          <a:lstStyle/>
          <a:p>
            <a:r>
              <a:rPr lang="en-US" b="1" dirty="0" smtClean="0">
                <a:solidFill>
                  <a:srgbClr val="7030A0"/>
                </a:solidFill>
                <a:latin typeface="Times New Roman" pitchFamily="18" charset="0"/>
                <a:cs typeface="Times New Roman" pitchFamily="18" charset="0"/>
              </a:rPr>
              <a:t>1</a:t>
            </a:r>
            <a:r>
              <a:rPr lang="en-US" b="1" baseline="30000" dirty="0" smtClean="0">
                <a:solidFill>
                  <a:srgbClr val="7030A0"/>
                </a:solidFill>
                <a:latin typeface="Times New Roman" pitchFamily="18" charset="0"/>
                <a:cs typeface="Times New Roman" pitchFamily="18" charset="0"/>
              </a:rPr>
              <a:t>ST</a:t>
            </a:r>
            <a:r>
              <a:rPr lang="en-US" b="1" dirty="0" smtClean="0">
                <a:solidFill>
                  <a:srgbClr val="7030A0"/>
                </a:solidFill>
              </a:rPr>
              <a:t> </a:t>
            </a:r>
            <a:r>
              <a:rPr lang="en-US" b="1" dirty="0" smtClean="0">
                <a:solidFill>
                  <a:srgbClr val="7030A0"/>
                </a:solidFill>
                <a:latin typeface="Times New Roman" pitchFamily="18" charset="0"/>
                <a:cs typeface="Times New Roman" pitchFamily="18" charset="0"/>
              </a:rPr>
              <a:t>AMENDMENT</a:t>
            </a:r>
            <a:r>
              <a:rPr lang="en-US" dirty="0" smtClean="0"/>
              <a:t>	</a:t>
            </a:r>
            <a:endParaRPr lang="en-US" dirty="0"/>
          </a:p>
        </p:txBody>
      </p:sp>
      <p:sp>
        <p:nvSpPr>
          <p:cNvPr id="6" name="Content Placeholder 5"/>
          <p:cNvSpPr>
            <a:spLocks noGrp="1"/>
          </p:cNvSpPr>
          <p:nvPr>
            <p:ph idx="1"/>
          </p:nvPr>
        </p:nvSpPr>
        <p:spPr/>
        <p:txBody>
          <a:bodyPr>
            <a:normAutofit lnSpcReduction="10000"/>
          </a:bodyPr>
          <a:lstStyle/>
          <a:p>
            <a:r>
              <a:rPr lang="en-US" b="1" dirty="0" smtClean="0">
                <a:solidFill>
                  <a:srgbClr val="7030A0"/>
                </a:solidFill>
                <a:latin typeface="Times New Roman" pitchFamily="18" charset="0"/>
                <a:cs typeface="Times New Roman" pitchFamily="18" charset="0"/>
              </a:rPr>
              <a:t>CONGRESS SHALL MAKE NO LAW RESPECTING AN ESTABLISHMENT OF RELIGION, OR PROHIBITING THE FREE EXERCISE THEREOF; OR ABRIDGING THE FREEDOM OF SPEECH, OR OF THE PRESS; OR THE RIGHT OF THE PEOPLE PEACEABLY TO ASSEMBLE, AND TO PETITION THE GOVERNMENT FOR A REDRESS OF GRIEVANCES</a:t>
            </a:r>
            <a:endParaRPr lang="en-US"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a:xfrm>
            <a:off x="457200" y="0"/>
            <a:ext cx="8229600" cy="1143000"/>
          </a:xfrm>
        </p:spPr>
        <p:txBody>
          <a:bodyPr>
            <a:normAutofit/>
          </a:bodyPr>
          <a:lstStyle/>
          <a:p>
            <a:r>
              <a:rPr lang="en-US" sz="5400" b="1" dirty="0" smtClean="0">
                <a:solidFill>
                  <a:srgbClr val="7030A0"/>
                </a:solidFill>
                <a:latin typeface="Times New Roman" pitchFamily="18" charset="0"/>
                <a:cs typeface="Times New Roman" pitchFamily="18" charset="0"/>
              </a:rPr>
              <a:t>4</a:t>
            </a:r>
            <a:r>
              <a:rPr lang="en-US" sz="5400" b="1" baseline="30000" dirty="0" smtClean="0">
                <a:solidFill>
                  <a:srgbClr val="7030A0"/>
                </a:solidFill>
                <a:latin typeface="Times New Roman" pitchFamily="18" charset="0"/>
                <a:cs typeface="Times New Roman" pitchFamily="18" charset="0"/>
              </a:rPr>
              <a:t>th</a:t>
            </a:r>
            <a:r>
              <a:rPr lang="en-US" sz="5400" b="1" dirty="0" smtClean="0">
                <a:solidFill>
                  <a:srgbClr val="7030A0"/>
                </a:solidFill>
                <a:latin typeface="Times New Roman" pitchFamily="18" charset="0"/>
                <a:cs typeface="Times New Roman" pitchFamily="18" charset="0"/>
              </a:rPr>
              <a:t> AMENDMENT</a:t>
            </a:r>
            <a:endParaRPr lang="en-US" sz="5400" b="1" u="sng" dirty="0">
              <a:solidFill>
                <a:srgbClr val="7030A0"/>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990600"/>
            <a:ext cx="8229600" cy="5486400"/>
          </a:xfrm>
        </p:spPr>
        <p:txBody>
          <a:bodyPr/>
          <a:lstStyle/>
          <a:p>
            <a:r>
              <a:rPr lang="en-US" dirty="0" smtClean="0">
                <a:solidFill>
                  <a:srgbClr val="7030A0"/>
                </a:solidFill>
                <a:latin typeface="Times New Roman" pitchFamily="18" charset="0"/>
                <a:cs typeface="Times New Roman" pitchFamily="18" charset="0"/>
              </a:rPr>
              <a:t>THE RIGHT OF THE PEOPLE TO BE SECURE IN THEIR PERSONS, HOUSES, PAPERS, AND EFFECTS, </a:t>
            </a:r>
            <a:r>
              <a:rPr lang="en-US" dirty="0" smtClean="0">
                <a:solidFill>
                  <a:srgbClr val="7030A0"/>
                </a:solidFill>
                <a:latin typeface="Times New Roman" pitchFamily="18" charset="0"/>
                <a:cs typeface="Times New Roman" pitchFamily="18" charset="0"/>
              </a:rPr>
              <a:t>AGAINST </a:t>
            </a:r>
            <a:r>
              <a:rPr lang="en-US" dirty="0" smtClean="0">
                <a:solidFill>
                  <a:srgbClr val="7030A0"/>
                </a:solidFill>
                <a:latin typeface="Times New Roman" pitchFamily="18" charset="0"/>
                <a:cs typeface="Times New Roman" pitchFamily="18" charset="0"/>
              </a:rPr>
              <a:t>UNREASONABLE SEARCHES AND SEIZURES SHALL NOT BE VIOLATED, AND NO WARRANTS SHALL ISSUE, BUT UPON PROBABLE CAUSE, SUPPORTED BY OATH OR AFFIRMATION, AND PARTICULARLY DESCRIBING THE PLACE TO BE SEARCHED, AND THE PERSONS OR THINGS TO BE SEIZED</a:t>
            </a:r>
            <a:endParaRPr lang="en-US" dirty="0">
              <a:solidFill>
                <a:srgbClr val="7030A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a:xfrm>
            <a:off x="381000" y="152400"/>
            <a:ext cx="8229600" cy="1066800"/>
          </a:xfrm>
        </p:spPr>
        <p:txBody>
          <a:bodyPr>
            <a:noAutofit/>
          </a:bodyPr>
          <a:lstStyle/>
          <a:p>
            <a:r>
              <a:rPr lang="en-US" sz="4800" b="1" dirty="0" smtClean="0">
                <a:solidFill>
                  <a:srgbClr val="7030A0"/>
                </a:solidFill>
                <a:latin typeface="Times New Roman" pitchFamily="18" charset="0"/>
                <a:cs typeface="Times New Roman" pitchFamily="18" charset="0"/>
              </a:rPr>
              <a:t>5</a:t>
            </a:r>
            <a:r>
              <a:rPr lang="en-US" sz="4800" b="1" baseline="30000" dirty="0" smtClean="0">
                <a:solidFill>
                  <a:srgbClr val="7030A0"/>
                </a:solidFill>
                <a:latin typeface="Times New Roman" pitchFamily="18" charset="0"/>
                <a:cs typeface="Times New Roman" pitchFamily="18" charset="0"/>
              </a:rPr>
              <a:t>th</a:t>
            </a:r>
            <a:r>
              <a:rPr lang="en-US" sz="4800" b="1" dirty="0" smtClean="0">
                <a:solidFill>
                  <a:srgbClr val="7030A0"/>
                </a:solidFill>
                <a:latin typeface="Times New Roman" pitchFamily="18" charset="0"/>
                <a:cs typeface="Times New Roman" pitchFamily="18" charset="0"/>
              </a:rPr>
              <a:t> AMENDMENT </a:t>
            </a:r>
            <a:endParaRPr lang="en-US" sz="4800" u="sng" dirty="0">
              <a:solidFill>
                <a:srgbClr val="7030A0"/>
              </a:solidFill>
              <a:latin typeface="Times New Roman" pitchFamily="18" charset="0"/>
              <a:cs typeface="Times New Roman" pitchFamily="18" charset="0"/>
            </a:endParaRPr>
          </a:p>
        </p:txBody>
      </p:sp>
      <p:sp>
        <p:nvSpPr>
          <p:cNvPr id="6" name="Content Placeholder 5"/>
          <p:cNvSpPr>
            <a:spLocks noGrp="1"/>
          </p:cNvSpPr>
          <p:nvPr>
            <p:ph idx="1"/>
          </p:nvPr>
        </p:nvSpPr>
        <p:spPr>
          <a:xfrm>
            <a:off x="381000" y="1524000"/>
            <a:ext cx="8229600" cy="4572000"/>
          </a:xfrm>
        </p:spPr>
        <p:txBody>
          <a:bodyPr>
            <a:noAutofit/>
          </a:bodyPr>
          <a:lstStyle/>
          <a:p>
            <a:r>
              <a:rPr lang="en-US" sz="2400" b="1" dirty="0" smtClean="0">
                <a:solidFill>
                  <a:srgbClr val="7030A0"/>
                </a:solidFill>
                <a:latin typeface="Times New Roman" pitchFamily="18" charset="0"/>
                <a:cs typeface="Times New Roman" pitchFamily="18" charset="0"/>
              </a:rPr>
              <a:t>NO PERSON SHALL BE HELD TO ANSWER FOR A CAPITAL, OR OTHERWISE INFAMOUS CRIME, UNLESS ON A PRESENTMENT OR INDICTMENT OF A GRAND JURY;… NOR SHALL ANY PERSON BE SUBJECT FOR THE SAME OFFENSE TO BE TWICE PUT IN JEOPARDY OF LIFE OR LIMB; NOR SHALL BE COMPELLED IN ANY CRIMINAL CASE TO BE A WITNESS AGAINST HIMSELF, NOR BE DEPRIVED OF LIFE, LIBERTY, OR PROPERTY, WITHOUT DUE PROCESS OF LAW; NOR SHALL PRIVATE PROPERTY BE TAKEN FOR PUBLIC USE, WITHOUT JUST COMPENSATION</a:t>
            </a:r>
            <a:r>
              <a:rPr lang="en-US" sz="2400" dirty="0" smtClean="0">
                <a:solidFill>
                  <a:srgbClr val="7030A0"/>
                </a:solidFill>
                <a:latin typeface="Times New Roman" pitchFamily="18" charset="0"/>
                <a:cs typeface="Times New Roman" pitchFamily="18" charset="0"/>
              </a:rPr>
              <a:t>.  </a:t>
            </a:r>
            <a:endParaRPr lang="en-US" sz="2400" dirty="0">
              <a:solidFill>
                <a:srgbClr val="7030A0"/>
              </a:solidFill>
              <a:latin typeface="Times New Roman" pitchFamily="18" charset="0"/>
              <a:cs typeface="Times New Roman" pitchFamily="18" charset="0"/>
            </a:endParaRPr>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2" name="Title 1"/>
          <p:cNvSpPr>
            <a:spLocks noGrp="1"/>
          </p:cNvSpPr>
          <p:nvPr>
            <p:ph type="title"/>
          </p:nvPr>
        </p:nvSpPr>
        <p:spPr/>
        <p:txBody>
          <a:bodyPr>
            <a:normAutofit/>
          </a:bodyPr>
          <a:lstStyle/>
          <a:p>
            <a:r>
              <a:rPr lang="en-US" sz="5400" b="1" dirty="0" smtClean="0">
                <a:solidFill>
                  <a:srgbClr val="7030A0"/>
                </a:solidFill>
                <a:latin typeface="Times New Roman" pitchFamily="18" charset="0"/>
                <a:cs typeface="Times New Roman" pitchFamily="18" charset="0"/>
              </a:rPr>
              <a:t>6</a:t>
            </a:r>
            <a:r>
              <a:rPr lang="en-US" sz="5400" b="1" baseline="30000" dirty="0" smtClean="0">
                <a:solidFill>
                  <a:srgbClr val="7030A0"/>
                </a:solidFill>
                <a:latin typeface="Times New Roman" pitchFamily="18" charset="0"/>
                <a:cs typeface="Times New Roman" pitchFamily="18" charset="0"/>
              </a:rPr>
              <a:t>th</a:t>
            </a:r>
            <a:r>
              <a:rPr lang="en-US" sz="5400" dirty="0" smtClean="0">
                <a:solidFill>
                  <a:srgbClr val="7030A0"/>
                </a:solidFill>
                <a:latin typeface="Times New Roman" pitchFamily="18" charset="0"/>
                <a:cs typeface="Times New Roman" pitchFamily="18" charset="0"/>
              </a:rPr>
              <a:t>  </a:t>
            </a:r>
            <a:r>
              <a:rPr lang="en-US" sz="5400" b="1" dirty="0" smtClean="0">
                <a:solidFill>
                  <a:srgbClr val="7030A0"/>
                </a:solidFill>
                <a:latin typeface="Times New Roman" pitchFamily="18" charset="0"/>
                <a:cs typeface="Times New Roman" pitchFamily="18" charset="0"/>
              </a:rPr>
              <a:t>AMENDMENT </a:t>
            </a:r>
            <a:endParaRPr lang="en-US" sz="5400" b="1" dirty="0">
              <a:solidFill>
                <a:srgbClr val="7030A0"/>
              </a:solidFill>
              <a:latin typeface="Times New Roman" pitchFamily="18" charset="0"/>
              <a:cs typeface="Times New Roman" pitchFamily="18" charset="0"/>
            </a:endParaRPr>
          </a:p>
        </p:txBody>
      </p:sp>
      <p:sp>
        <p:nvSpPr>
          <p:cNvPr id="5" name="Content Placeholder 4"/>
          <p:cNvSpPr>
            <a:spLocks noGrp="1"/>
          </p:cNvSpPr>
          <p:nvPr>
            <p:ph idx="1"/>
          </p:nvPr>
        </p:nvSpPr>
        <p:spPr>
          <a:xfrm>
            <a:off x="457200" y="1295400"/>
            <a:ext cx="8229600" cy="5181600"/>
          </a:xfrm>
        </p:spPr>
        <p:txBody>
          <a:bodyPr>
            <a:normAutofit/>
          </a:bodyPr>
          <a:lstStyle/>
          <a:p>
            <a:r>
              <a:rPr lang="en-US" sz="2400" b="1" dirty="0" smtClean="0">
                <a:solidFill>
                  <a:srgbClr val="7030A0"/>
                </a:solidFill>
                <a:latin typeface="Times New Roman" pitchFamily="18" charset="0"/>
                <a:cs typeface="Times New Roman" pitchFamily="18" charset="0"/>
              </a:rPr>
              <a:t>IN ALL CRIMINAL PROSECTUONS, THE ACCUSED SHALL ENJOY THE RIGHT TO A SPEEDY AND PUBLIC TRIAL, BY AN IMPARTIAL JURY OF THE STATE AND DISTRICT WHEREIN THE CRIME SHALL HAVE BEEN COMMITTED, WHICH DISTRICT SHALL HAVE BEEN PREVIOUSLY ASCERTAINED BY LAW, AND TO BE INFORMED OF THE NATURE AND CAUSE OF THE ACCUSATION; TO BE CONFRONTED WITH THE WITNESSES AGAINST HIM; TO HAVE COMPULSORY PROCESS FOR OBTAINING WITNESSES IN HIS FAVOR, AND TO HAVE THE ASSISTANCE OF COUNSEL FOR HIS DEFENCE </a:t>
            </a:r>
            <a:endParaRPr lang="en-US" sz="2400" b="1" dirty="0">
              <a:solidFill>
                <a:srgbClr val="7030A0"/>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p:txBody>
          <a:bodyPr>
            <a:normAutofit/>
          </a:bodyPr>
          <a:lstStyle/>
          <a:p>
            <a:r>
              <a:rPr lang="en-US" sz="5400" b="1" dirty="0" smtClean="0">
                <a:solidFill>
                  <a:srgbClr val="7030A0"/>
                </a:solidFill>
                <a:latin typeface="Times New Roman" pitchFamily="18" charset="0"/>
                <a:cs typeface="Times New Roman" pitchFamily="18" charset="0"/>
              </a:rPr>
              <a:t>8</a:t>
            </a:r>
            <a:r>
              <a:rPr lang="en-US" sz="5400" b="1" baseline="30000" dirty="0" smtClean="0">
                <a:solidFill>
                  <a:srgbClr val="7030A0"/>
                </a:solidFill>
                <a:latin typeface="Times New Roman" pitchFamily="18" charset="0"/>
                <a:cs typeface="Times New Roman" pitchFamily="18" charset="0"/>
              </a:rPr>
              <a:t>TH</a:t>
            </a:r>
            <a:r>
              <a:rPr lang="en-US" sz="5400" b="1" dirty="0" smtClean="0">
                <a:solidFill>
                  <a:srgbClr val="7030A0"/>
                </a:solidFill>
                <a:latin typeface="Times New Roman" pitchFamily="18" charset="0"/>
                <a:cs typeface="Times New Roman" pitchFamily="18" charset="0"/>
              </a:rPr>
              <a:t> AMENDMENT</a:t>
            </a:r>
            <a:endParaRPr lang="en-US" sz="5400" b="1" dirty="0">
              <a:solidFill>
                <a:srgbClr val="7030A0"/>
              </a:solidFill>
              <a:latin typeface="Times New Roman" pitchFamily="18" charset="0"/>
              <a:cs typeface="Times New Roman" pitchFamily="18" charset="0"/>
            </a:endParaRPr>
          </a:p>
        </p:txBody>
      </p:sp>
      <p:sp>
        <p:nvSpPr>
          <p:cNvPr id="6" name="Content Placeholder 5"/>
          <p:cNvSpPr>
            <a:spLocks noGrp="1"/>
          </p:cNvSpPr>
          <p:nvPr>
            <p:ph idx="1"/>
          </p:nvPr>
        </p:nvSpPr>
        <p:spPr/>
        <p:txBody>
          <a:bodyPr>
            <a:normAutofit/>
          </a:bodyPr>
          <a:lstStyle/>
          <a:p>
            <a:r>
              <a:rPr lang="en-US" sz="4000" b="1" dirty="0" smtClean="0">
                <a:solidFill>
                  <a:srgbClr val="7030A0"/>
                </a:solidFill>
                <a:latin typeface="Times New Roman" pitchFamily="18" charset="0"/>
                <a:cs typeface="Times New Roman" pitchFamily="18" charset="0"/>
              </a:rPr>
              <a:t>EXCESSIVE BAIL SHALL NOT BE REQUIRED, NOR EXCESSIVE FINES IMPOSED, NOR CRUEL AND UNUSUAL PUNISMENTS INFLICTED</a:t>
            </a:r>
            <a:endParaRPr lang="en-US" sz="4000"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1401762"/>
          </a:xfrm>
        </p:spPr>
        <p:txBody>
          <a:bodyPr>
            <a:normAutofit/>
          </a:bodyPr>
          <a:lstStyle/>
          <a:p>
            <a:r>
              <a:rPr lang="en-US" sz="5400" b="1" dirty="0" smtClean="0">
                <a:solidFill>
                  <a:srgbClr val="7030A0"/>
                </a:solidFill>
                <a:latin typeface="Times New Roman" pitchFamily="18" charset="0"/>
                <a:cs typeface="Times New Roman" pitchFamily="18" charset="0"/>
              </a:rPr>
              <a:t>10</a:t>
            </a:r>
            <a:r>
              <a:rPr lang="en-US" sz="5400" b="1" baseline="30000" dirty="0" smtClean="0">
                <a:solidFill>
                  <a:srgbClr val="7030A0"/>
                </a:solidFill>
                <a:latin typeface="Times New Roman" pitchFamily="18" charset="0"/>
                <a:cs typeface="Times New Roman" pitchFamily="18" charset="0"/>
              </a:rPr>
              <a:t>th</a:t>
            </a:r>
            <a:r>
              <a:rPr lang="en-US" sz="5400" b="1" dirty="0" smtClean="0">
                <a:solidFill>
                  <a:srgbClr val="7030A0"/>
                </a:solidFill>
                <a:latin typeface="Times New Roman" pitchFamily="18" charset="0"/>
                <a:cs typeface="Times New Roman" pitchFamily="18" charset="0"/>
              </a:rPr>
              <a:t> AMENDMENT</a:t>
            </a:r>
            <a:r>
              <a:rPr lang="en-US" sz="5400" dirty="0" smtClean="0">
                <a:solidFill>
                  <a:srgbClr val="7030A0"/>
                </a:solidFill>
                <a:latin typeface="Times New Roman" pitchFamily="18" charset="0"/>
                <a:cs typeface="Times New Roman" pitchFamily="18" charset="0"/>
              </a:rPr>
              <a:t>  </a:t>
            </a:r>
            <a:endParaRPr lang="en-US" sz="5400" dirty="0">
              <a:solidFill>
                <a:srgbClr val="7030A0"/>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2057400"/>
            <a:ext cx="8229600" cy="4068763"/>
          </a:xfrm>
        </p:spPr>
        <p:txBody>
          <a:bodyPr/>
          <a:lstStyle/>
          <a:p>
            <a:r>
              <a:rPr lang="en-US" b="1" dirty="0" smtClean="0">
                <a:solidFill>
                  <a:srgbClr val="7030A0"/>
                </a:solidFill>
                <a:latin typeface="Times New Roman" pitchFamily="18" charset="0"/>
                <a:cs typeface="Times New Roman" pitchFamily="18" charset="0"/>
              </a:rPr>
              <a:t>THE POWERS NOT DELEGATED TO THE UNITED STATES BY THE U.S. CONSTITUTION, NOR PROHIBITED BY IT TO THE STATES, ARE RESERVED TO THE STATES RESPECTIVELY, OR TO THE PEOPLE. </a:t>
            </a:r>
            <a:endParaRPr lang="en-US" b="1" dirty="0">
              <a:solidFill>
                <a:srgbClr val="7030A0"/>
              </a:solidFill>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pitol.jpg"/>
          <p:cNvPicPr>
            <a:picLocks noChangeAspect="1"/>
          </p:cNvPicPr>
          <p:nvPr/>
        </p:nvPicPr>
        <p:blipFill>
          <a:blip r:embed="rId2" cstate="print">
            <a:lum bright="70000" contrast="-70000"/>
          </a:blip>
          <a:stretch>
            <a:fillRect/>
          </a:stretch>
        </p:blipFill>
        <p:spPr>
          <a:xfrm>
            <a:off x="0" y="0"/>
            <a:ext cx="9144000" cy="6858000"/>
          </a:xfrm>
          <a:prstGeom prst="rect">
            <a:avLst/>
          </a:prstGeom>
        </p:spPr>
      </p:pic>
      <p:sp>
        <p:nvSpPr>
          <p:cNvPr id="5" name="Title 4"/>
          <p:cNvSpPr>
            <a:spLocks noGrp="1"/>
          </p:cNvSpPr>
          <p:nvPr>
            <p:ph type="title"/>
          </p:nvPr>
        </p:nvSpPr>
        <p:spPr>
          <a:xfrm>
            <a:off x="457200" y="274638"/>
            <a:ext cx="8229600" cy="868362"/>
          </a:xfrm>
        </p:spPr>
        <p:txBody>
          <a:bodyPr>
            <a:normAutofit/>
          </a:bodyPr>
          <a:lstStyle/>
          <a:p>
            <a:r>
              <a:rPr lang="en-US" sz="3600" b="1" dirty="0" smtClean="0">
                <a:solidFill>
                  <a:srgbClr val="7030A0"/>
                </a:solidFill>
                <a:latin typeface="Times New Roman" pitchFamily="18" charset="0"/>
                <a:cs typeface="Times New Roman" pitchFamily="18" charset="0"/>
              </a:rPr>
              <a:t>14</a:t>
            </a:r>
            <a:r>
              <a:rPr lang="en-US" sz="3600" b="1" baseline="30000" dirty="0" smtClean="0">
                <a:solidFill>
                  <a:srgbClr val="7030A0"/>
                </a:solidFill>
                <a:latin typeface="Times New Roman" pitchFamily="18" charset="0"/>
                <a:cs typeface="Times New Roman" pitchFamily="18" charset="0"/>
              </a:rPr>
              <a:t>th</a:t>
            </a:r>
            <a:r>
              <a:rPr lang="en-US" sz="3600" b="1" dirty="0" smtClean="0">
                <a:solidFill>
                  <a:srgbClr val="7030A0"/>
                </a:solidFill>
                <a:latin typeface="Times New Roman" pitchFamily="18" charset="0"/>
                <a:cs typeface="Times New Roman" pitchFamily="18" charset="0"/>
              </a:rPr>
              <a:t> AMENDMENT</a:t>
            </a:r>
            <a:r>
              <a:rPr lang="en-US" sz="3600" dirty="0" smtClean="0">
                <a:solidFill>
                  <a:srgbClr val="7030A0"/>
                </a:solidFill>
                <a:latin typeface="Times New Roman" pitchFamily="18" charset="0"/>
                <a:cs typeface="Times New Roman" pitchFamily="18" charset="0"/>
              </a:rPr>
              <a:t>  </a:t>
            </a:r>
            <a:endParaRPr lang="en-US" sz="3600" dirty="0">
              <a:solidFill>
                <a:srgbClr val="7030A0"/>
              </a:solidFill>
              <a:latin typeface="Times New Roman" pitchFamily="18" charset="0"/>
              <a:cs typeface="Times New Roman" pitchFamily="18" charset="0"/>
            </a:endParaRPr>
          </a:p>
        </p:txBody>
      </p:sp>
      <p:sp>
        <p:nvSpPr>
          <p:cNvPr id="6" name="Content Placeholder 5"/>
          <p:cNvSpPr>
            <a:spLocks noGrp="1"/>
          </p:cNvSpPr>
          <p:nvPr>
            <p:ph idx="1"/>
          </p:nvPr>
        </p:nvSpPr>
        <p:spPr>
          <a:xfrm>
            <a:off x="457200" y="1066800"/>
            <a:ext cx="8229600" cy="5562600"/>
          </a:xfrm>
        </p:spPr>
        <p:txBody>
          <a:bodyPr>
            <a:normAutofit fontScale="85000" lnSpcReduction="20000"/>
          </a:bodyPr>
          <a:lstStyle/>
          <a:p>
            <a:r>
              <a:rPr lang="en-US" b="1" dirty="0" smtClean="0">
                <a:solidFill>
                  <a:srgbClr val="7030A0"/>
                </a:solidFill>
                <a:latin typeface="Times New Roman" pitchFamily="18" charset="0"/>
                <a:cs typeface="Times New Roman" pitchFamily="18" charset="0"/>
              </a:rPr>
              <a:t>ALL PERSONS BORN OR NATURALIZED IN THE UNITED STATES AND SUBJECT TO THE JURISDICTION THEREOF ARE CITIZENS OF THE UNITED STATES AND OF THE STATE WHEREIN THEY RESIDE </a:t>
            </a:r>
          </a:p>
          <a:p>
            <a:r>
              <a:rPr lang="en-US" b="1" dirty="0" smtClean="0">
                <a:solidFill>
                  <a:srgbClr val="7030A0"/>
                </a:solidFill>
                <a:latin typeface="Times New Roman" pitchFamily="18" charset="0"/>
                <a:cs typeface="Times New Roman" pitchFamily="18" charset="0"/>
              </a:rPr>
              <a:t>NO STATE SHALL MAKE OR ENFORCE ANY LAW WHICH SHALL ABRIDGE THE PRIVILEGES OR IMMUNITIES OF THE CITIZENS OF THE UNITED STATES  </a:t>
            </a:r>
          </a:p>
          <a:p>
            <a:pPr marL="514350" indent="-514350">
              <a:buFont typeface="+mj-lt"/>
              <a:buAutoNum type="arabicPeriod"/>
            </a:pPr>
            <a:r>
              <a:rPr lang="en-US" b="1" dirty="0" smtClean="0">
                <a:solidFill>
                  <a:srgbClr val="7030A0"/>
                </a:solidFill>
                <a:latin typeface="Times New Roman" pitchFamily="18" charset="0"/>
                <a:cs typeface="Times New Roman" pitchFamily="18" charset="0"/>
              </a:rPr>
              <a:t>NOR SHALL ANY STATE DEPRIVE </a:t>
            </a:r>
            <a:r>
              <a:rPr lang="en-US" b="1" u="sng" dirty="0" smtClean="0">
                <a:solidFill>
                  <a:srgbClr val="7030A0"/>
                </a:solidFill>
                <a:latin typeface="Times New Roman" pitchFamily="18" charset="0"/>
                <a:cs typeface="Times New Roman" pitchFamily="18" charset="0"/>
              </a:rPr>
              <a:t>ANY</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PERSON</a:t>
            </a:r>
            <a:r>
              <a:rPr lang="en-US" b="1" dirty="0" smtClean="0">
                <a:solidFill>
                  <a:srgbClr val="7030A0"/>
                </a:solidFill>
                <a:latin typeface="Times New Roman" pitchFamily="18" charset="0"/>
                <a:cs typeface="Times New Roman" pitchFamily="18" charset="0"/>
              </a:rPr>
              <a:t> OF LIFE, LIBERTY, OR PROPERTY, WITHOUT </a:t>
            </a:r>
            <a:r>
              <a:rPr lang="en-US" b="1" u="sng" dirty="0" smtClean="0">
                <a:solidFill>
                  <a:srgbClr val="7030A0"/>
                </a:solidFill>
                <a:latin typeface="Times New Roman" pitchFamily="18" charset="0"/>
                <a:cs typeface="Times New Roman" pitchFamily="18" charset="0"/>
              </a:rPr>
              <a:t>DUE</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PROCESS</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OF</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LAW</a:t>
            </a:r>
            <a:r>
              <a:rPr lang="en-US" b="1" dirty="0" smtClean="0">
                <a:solidFill>
                  <a:srgbClr val="7030A0"/>
                </a:solidFill>
                <a:latin typeface="Times New Roman" pitchFamily="18" charset="0"/>
                <a:cs typeface="Times New Roman" pitchFamily="18" charset="0"/>
              </a:rPr>
              <a:t>; NOR DENY TO ANY PERSON WITHIN ITS JURISDITION THE </a:t>
            </a:r>
            <a:r>
              <a:rPr lang="en-US" b="1" u="sng" dirty="0" smtClean="0">
                <a:solidFill>
                  <a:srgbClr val="7030A0"/>
                </a:solidFill>
                <a:latin typeface="Times New Roman" pitchFamily="18" charset="0"/>
                <a:cs typeface="Times New Roman" pitchFamily="18" charset="0"/>
              </a:rPr>
              <a:t>EQUAL</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PROTECTION</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OF</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THE</a:t>
            </a:r>
            <a:r>
              <a:rPr lang="en-US" b="1" dirty="0" smtClean="0">
                <a:solidFill>
                  <a:srgbClr val="7030A0"/>
                </a:solidFill>
                <a:latin typeface="Times New Roman" pitchFamily="18" charset="0"/>
                <a:cs typeface="Times New Roman" pitchFamily="18" charset="0"/>
              </a:rPr>
              <a:t> </a:t>
            </a:r>
            <a:r>
              <a:rPr lang="en-US" b="1" u="sng" dirty="0" smtClean="0">
                <a:solidFill>
                  <a:srgbClr val="7030A0"/>
                </a:solidFill>
                <a:latin typeface="Times New Roman" pitchFamily="18" charset="0"/>
                <a:cs typeface="Times New Roman" pitchFamily="18" charset="0"/>
              </a:rPr>
              <a:t>LAWS</a:t>
            </a:r>
            <a:endParaRPr lang="en-US" b="1" u="sng" dirty="0">
              <a:solidFill>
                <a:srgbClr val="7030A0"/>
              </a:solidFill>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447</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AMENDMENTS </vt:lpstr>
      <vt:lpstr>1ST AMENDMENT </vt:lpstr>
      <vt:lpstr>4th AMENDMENT</vt:lpstr>
      <vt:lpstr>5th AMENDMENT </vt:lpstr>
      <vt:lpstr>6th  AMENDMENT </vt:lpstr>
      <vt:lpstr>8TH AMENDMENT</vt:lpstr>
      <vt:lpstr>10th AMENDMENT  </vt:lpstr>
      <vt:lpstr>14th AMENDMENT  </vt:lpstr>
    </vt:vector>
  </TitlesOfParts>
  <Company>JIS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JIS</dc:creator>
  <cp:lastModifiedBy>JIS</cp:lastModifiedBy>
  <cp:revision>26</cp:revision>
  <dcterms:created xsi:type="dcterms:W3CDTF">2010-10-25T12:50:44Z</dcterms:created>
  <dcterms:modified xsi:type="dcterms:W3CDTF">2012-04-09T15:41:55Z</dcterms:modified>
</cp:coreProperties>
</file>