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74" r:id="rId3"/>
    <p:sldId id="280" r:id="rId4"/>
    <p:sldId id="276" r:id="rId5"/>
    <p:sldId id="278" r:id="rId6"/>
    <p:sldId id="279" r:id="rId7"/>
    <p:sldId id="266" r:id="rId8"/>
    <p:sldId id="262" r:id="rId9"/>
    <p:sldId id="263" r:id="rId10"/>
    <p:sldId id="264" r:id="rId11"/>
    <p:sldId id="265" r:id="rId12"/>
    <p:sldId id="272" r:id="rId13"/>
    <p:sldId id="267" r:id="rId14"/>
    <p:sldId id="268" r:id="rId15"/>
    <p:sldId id="269" r:id="rId16"/>
    <p:sldId id="270" r:id="rId17"/>
    <p:sldId id="271" r:id="rId18"/>
    <p:sldId id="281" r:id="rId19"/>
  </p:sldIdLst>
  <p:sldSz cx="9144000" cy="6858000" type="screen4x3"/>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122" y="-10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D63A6F6-6039-46C5-9F6C-F6840075ACCE}" type="doc">
      <dgm:prSet loTypeId="urn:microsoft.com/office/officeart/2005/8/layout/hierarchy1" loCatId="hierarchy" qsTypeId="urn:microsoft.com/office/officeart/2005/8/quickstyle/simple1" qsCatId="simple" csTypeId="urn:microsoft.com/office/officeart/2005/8/colors/accent1_2" csCatId="accent1" phldr="1"/>
      <dgm:spPr/>
      <dgm:t>
        <a:bodyPr/>
        <a:lstStyle/>
        <a:p>
          <a:endParaRPr lang="cs-CZ"/>
        </a:p>
      </dgm:t>
    </dgm:pt>
    <dgm:pt modelId="{63A83938-6739-4AE0-8924-02ED2B5E29AE}">
      <dgm:prSet phldrT="[Text]"/>
      <dgm:spPr/>
      <dgm:t>
        <a:bodyPr/>
        <a:lstStyle/>
        <a:p>
          <a:r>
            <a:rPr lang="en-US" dirty="0" smtClean="0"/>
            <a:t>Administrator</a:t>
          </a:r>
          <a:endParaRPr lang="cs-CZ" dirty="0"/>
        </a:p>
      </dgm:t>
    </dgm:pt>
    <dgm:pt modelId="{11CFC03C-0386-4FE3-942B-CF1957D24F0B}" type="parTrans" cxnId="{6C9365A7-CDB4-4564-B0C8-3CC48AB88352}">
      <dgm:prSet/>
      <dgm:spPr/>
      <dgm:t>
        <a:bodyPr/>
        <a:lstStyle/>
        <a:p>
          <a:endParaRPr lang="cs-CZ"/>
        </a:p>
      </dgm:t>
    </dgm:pt>
    <dgm:pt modelId="{4A8EBEA9-CD87-483D-A631-2D481EFFEA85}" type="sibTrans" cxnId="{6C9365A7-CDB4-4564-B0C8-3CC48AB88352}">
      <dgm:prSet/>
      <dgm:spPr/>
      <dgm:t>
        <a:bodyPr/>
        <a:lstStyle/>
        <a:p>
          <a:endParaRPr lang="cs-CZ"/>
        </a:p>
      </dgm:t>
    </dgm:pt>
    <dgm:pt modelId="{5A006DE1-49DE-4604-BA5C-C89B7CB6B90F}">
      <dgm:prSet phldrT="[Text]"/>
      <dgm:spPr/>
      <dgm:t>
        <a:bodyPr/>
        <a:lstStyle/>
        <a:p>
          <a:r>
            <a:rPr lang="en-US" dirty="0" smtClean="0"/>
            <a:t>Registrar 1</a:t>
          </a:r>
          <a:endParaRPr lang="cs-CZ" dirty="0"/>
        </a:p>
      </dgm:t>
    </dgm:pt>
    <dgm:pt modelId="{5D537627-A59B-4F96-BD61-87A94C7C6638}" type="parTrans" cxnId="{C8CB6DF5-8622-4F95-AB33-65B1D2BFAB56}">
      <dgm:prSet/>
      <dgm:spPr/>
      <dgm:t>
        <a:bodyPr/>
        <a:lstStyle/>
        <a:p>
          <a:endParaRPr lang="cs-CZ"/>
        </a:p>
      </dgm:t>
    </dgm:pt>
    <dgm:pt modelId="{7C00E0B0-C949-4BE9-B31F-24F891CFD95D}" type="sibTrans" cxnId="{C8CB6DF5-8622-4F95-AB33-65B1D2BFAB56}">
      <dgm:prSet/>
      <dgm:spPr/>
      <dgm:t>
        <a:bodyPr/>
        <a:lstStyle/>
        <a:p>
          <a:endParaRPr lang="cs-CZ"/>
        </a:p>
      </dgm:t>
    </dgm:pt>
    <dgm:pt modelId="{34886ECF-00E3-4B03-9A7B-89FD9D6D0C29}">
      <dgm:prSet phldrT="[Text]"/>
      <dgm:spPr/>
      <dgm:t>
        <a:bodyPr/>
        <a:lstStyle/>
        <a:p>
          <a:r>
            <a:rPr lang="en-US" dirty="0" smtClean="0"/>
            <a:t>Registrar 2</a:t>
          </a:r>
          <a:endParaRPr lang="cs-CZ" dirty="0"/>
        </a:p>
      </dgm:t>
    </dgm:pt>
    <dgm:pt modelId="{6D669832-FCC3-4E5C-963B-278740683162}" type="parTrans" cxnId="{70CD6979-BD95-4158-B5A0-B769BF1CD484}">
      <dgm:prSet/>
      <dgm:spPr/>
      <dgm:t>
        <a:bodyPr/>
        <a:lstStyle/>
        <a:p>
          <a:endParaRPr lang="cs-CZ"/>
        </a:p>
      </dgm:t>
    </dgm:pt>
    <dgm:pt modelId="{E6C41446-1C62-4107-85CB-377CCAAA3630}" type="sibTrans" cxnId="{70CD6979-BD95-4158-B5A0-B769BF1CD484}">
      <dgm:prSet/>
      <dgm:spPr/>
      <dgm:t>
        <a:bodyPr/>
        <a:lstStyle/>
        <a:p>
          <a:endParaRPr lang="cs-CZ"/>
        </a:p>
      </dgm:t>
    </dgm:pt>
    <dgm:pt modelId="{443756DA-859E-4831-9931-F96EEEC53D02}">
      <dgm:prSet phldrT="[Text]"/>
      <dgm:spPr/>
      <dgm:t>
        <a:bodyPr/>
        <a:lstStyle/>
        <a:p>
          <a:r>
            <a:rPr lang="en-US" dirty="0" smtClean="0"/>
            <a:t>Registrar 3</a:t>
          </a:r>
          <a:endParaRPr lang="cs-CZ" dirty="0"/>
        </a:p>
      </dgm:t>
    </dgm:pt>
    <dgm:pt modelId="{8A39C55B-875B-4C6F-B18E-267BDEE9C2C2}" type="parTrans" cxnId="{F943CDB4-2E86-4DAE-B2A9-9DFF10D282B7}">
      <dgm:prSet/>
      <dgm:spPr/>
      <dgm:t>
        <a:bodyPr/>
        <a:lstStyle/>
        <a:p>
          <a:endParaRPr lang="cs-CZ"/>
        </a:p>
      </dgm:t>
    </dgm:pt>
    <dgm:pt modelId="{C6D32891-93B3-4617-A755-B46956D0B645}" type="sibTrans" cxnId="{F943CDB4-2E86-4DAE-B2A9-9DFF10D282B7}">
      <dgm:prSet/>
      <dgm:spPr/>
      <dgm:t>
        <a:bodyPr/>
        <a:lstStyle/>
        <a:p>
          <a:endParaRPr lang="cs-CZ"/>
        </a:p>
      </dgm:t>
    </dgm:pt>
    <dgm:pt modelId="{F5EF8052-6542-4C08-98A8-1A08809B7AC9}">
      <dgm:prSet phldrT="[Text]"/>
      <dgm:spPr/>
      <dgm:t>
        <a:bodyPr/>
        <a:lstStyle/>
        <a:p>
          <a:r>
            <a:rPr lang="cs-CZ" dirty="0" smtClean="0"/>
            <a:t>USER</a:t>
          </a:r>
          <a:endParaRPr lang="cs-CZ" dirty="0"/>
        </a:p>
      </dgm:t>
    </dgm:pt>
    <dgm:pt modelId="{9017DBE7-4253-4581-BE32-EBFF71080432}" type="parTrans" cxnId="{1C8BCF01-F570-41B4-A263-4EFC6EB20934}">
      <dgm:prSet/>
      <dgm:spPr/>
      <dgm:t>
        <a:bodyPr/>
        <a:lstStyle/>
        <a:p>
          <a:endParaRPr lang="cs-CZ"/>
        </a:p>
      </dgm:t>
    </dgm:pt>
    <dgm:pt modelId="{FB7D4239-65FA-4D93-8376-37A29FD9033D}" type="sibTrans" cxnId="{1C8BCF01-F570-41B4-A263-4EFC6EB20934}">
      <dgm:prSet/>
      <dgm:spPr/>
      <dgm:t>
        <a:bodyPr/>
        <a:lstStyle/>
        <a:p>
          <a:endParaRPr lang="cs-CZ"/>
        </a:p>
      </dgm:t>
    </dgm:pt>
    <dgm:pt modelId="{E6E13A3E-77FC-4CDB-846D-3AC23CE06050}">
      <dgm:prSet phldrT="[Text]"/>
      <dgm:spPr/>
      <dgm:t>
        <a:bodyPr/>
        <a:lstStyle/>
        <a:p>
          <a:r>
            <a:rPr lang="en-US" dirty="0" smtClean="0"/>
            <a:t>BUYER</a:t>
          </a:r>
          <a:endParaRPr lang="cs-CZ" dirty="0"/>
        </a:p>
      </dgm:t>
    </dgm:pt>
    <dgm:pt modelId="{045EA38D-2F45-41D8-903D-8A3F4AB05894}" type="parTrans" cxnId="{7F3CCAF6-7D32-40DF-B0D3-70EF154D0B4D}">
      <dgm:prSet/>
      <dgm:spPr/>
      <dgm:t>
        <a:bodyPr/>
        <a:lstStyle/>
        <a:p>
          <a:endParaRPr lang="cs-CZ"/>
        </a:p>
      </dgm:t>
    </dgm:pt>
    <dgm:pt modelId="{9E3DFD67-98BB-4D06-94A7-4BCE0A37908F}" type="sibTrans" cxnId="{7F3CCAF6-7D32-40DF-B0D3-70EF154D0B4D}">
      <dgm:prSet/>
      <dgm:spPr/>
      <dgm:t>
        <a:bodyPr/>
        <a:lstStyle/>
        <a:p>
          <a:endParaRPr lang="cs-CZ"/>
        </a:p>
      </dgm:t>
    </dgm:pt>
    <dgm:pt modelId="{C45FC65F-DC62-43B5-BB36-E57F8E70EA0B}" type="pres">
      <dgm:prSet presAssocID="{FD63A6F6-6039-46C5-9F6C-F6840075ACCE}" presName="hierChild1" presStyleCnt="0">
        <dgm:presLayoutVars>
          <dgm:chPref val="1"/>
          <dgm:dir/>
          <dgm:animOne val="branch"/>
          <dgm:animLvl val="lvl"/>
          <dgm:resizeHandles/>
        </dgm:presLayoutVars>
      </dgm:prSet>
      <dgm:spPr/>
      <dgm:t>
        <a:bodyPr/>
        <a:lstStyle/>
        <a:p>
          <a:endParaRPr lang="sk-SK"/>
        </a:p>
      </dgm:t>
    </dgm:pt>
    <dgm:pt modelId="{8DAFF3B4-524B-435C-93F3-0AF4D63A904C}" type="pres">
      <dgm:prSet presAssocID="{63A83938-6739-4AE0-8924-02ED2B5E29AE}" presName="hierRoot1" presStyleCnt="0"/>
      <dgm:spPr/>
    </dgm:pt>
    <dgm:pt modelId="{15085D26-A6E8-4E56-AF99-B2E7496DDBCB}" type="pres">
      <dgm:prSet presAssocID="{63A83938-6739-4AE0-8924-02ED2B5E29AE}" presName="composite" presStyleCnt="0"/>
      <dgm:spPr/>
    </dgm:pt>
    <dgm:pt modelId="{6F9DABA9-588B-461B-AFF9-C80FA058CDF3}" type="pres">
      <dgm:prSet presAssocID="{63A83938-6739-4AE0-8924-02ED2B5E29AE}" presName="background" presStyleLbl="node0" presStyleIdx="0" presStyleCnt="2"/>
      <dgm:spPr/>
    </dgm:pt>
    <dgm:pt modelId="{A72619D8-6190-4F99-B55A-D92C752A6776}" type="pres">
      <dgm:prSet presAssocID="{63A83938-6739-4AE0-8924-02ED2B5E29AE}" presName="text" presStyleLbl="fgAcc0" presStyleIdx="0" presStyleCnt="2">
        <dgm:presLayoutVars>
          <dgm:chPref val="3"/>
        </dgm:presLayoutVars>
      </dgm:prSet>
      <dgm:spPr/>
      <dgm:t>
        <a:bodyPr/>
        <a:lstStyle/>
        <a:p>
          <a:endParaRPr lang="sk-SK"/>
        </a:p>
      </dgm:t>
    </dgm:pt>
    <dgm:pt modelId="{3BA1487A-73A7-4185-9BE5-12A9621C3E16}" type="pres">
      <dgm:prSet presAssocID="{63A83938-6739-4AE0-8924-02ED2B5E29AE}" presName="hierChild2" presStyleCnt="0"/>
      <dgm:spPr/>
    </dgm:pt>
    <dgm:pt modelId="{8D132051-A5E9-422E-9B2C-A297973694CB}" type="pres">
      <dgm:prSet presAssocID="{5D537627-A59B-4F96-BD61-87A94C7C6638}" presName="Name10" presStyleLbl="parChTrans1D2" presStyleIdx="0" presStyleCnt="3"/>
      <dgm:spPr/>
      <dgm:t>
        <a:bodyPr/>
        <a:lstStyle/>
        <a:p>
          <a:endParaRPr lang="sk-SK"/>
        </a:p>
      </dgm:t>
    </dgm:pt>
    <dgm:pt modelId="{1AE7A1E4-FC99-49BE-B781-2DE713FBD574}" type="pres">
      <dgm:prSet presAssocID="{5A006DE1-49DE-4604-BA5C-C89B7CB6B90F}" presName="hierRoot2" presStyleCnt="0"/>
      <dgm:spPr/>
    </dgm:pt>
    <dgm:pt modelId="{1F128CCB-FD83-48C1-9B1C-DDF584F660D9}" type="pres">
      <dgm:prSet presAssocID="{5A006DE1-49DE-4604-BA5C-C89B7CB6B90F}" presName="composite2" presStyleCnt="0"/>
      <dgm:spPr/>
    </dgm:pt>
    <dgm:pt modelId="{FF81C567-3F7C-4E3C-963A-64CEE3CA7F33}" type="pres">
      <dgm:prSet presAssocID="{5A006DE1-49DE-4604-BA5C-C89B7CB6B90F}" presName="background2" presStyleLbl="node2" presStyleIdx="0" presStyleCnt="3"/>
      <dgm:spPr/>
    </dgm:pt>
    <dgm:pt modelId="{9490FCEA-B0AB-4BB8-9BE0-0C75C9F4C0B6}" type="pres">
      <dgm:prSet presAssocID="{5A006DE1-49DE-4604-BA5C-C89B7CB6B90F}" presName="text2" presStyleLbl="fgAcc2" presStyleIdx="0" presStyleCnt="3">
        <dgm:presLayoutVars>
          <dgm:chPref val="3"/>
        </dgm:presLayoutVars>
      </dgm:prSet>
      <dgm:spPr/>
      <dgm:t>
        <a:bodyPr/>
        <a:lstStyle/>
        <a:p>
          <a:endParaRPr lang="cs-CZ"/>
        </a:p>
      </dgm:t>
    </dgm:pt>
    <dgm:pt modelId="{0ED11AAD-5D29-4E43-962C-CAE7DCB77EC9}" type="pres">
      <dgm:prSet presAssocID="{5A006DE1-49DE-4604-BA5C-C89B7CB6B90F}" presName="hierChild3" presStyleCnt="0"/>
      <dgm:spPr/>
    </dgm:pt>
    <dgm:pt modelId="{2585AAFF-5B2D-42B3-A343-BA3EA261CA0D}" type="pres">
      <dgm:prSet presAssocID="{6D669832-FCC3-4E5C-963B-278740683162}" presName="Name10" presStyleLbl="parChTrans1D2" presStyleIdx="1" presStyleCnt="3"/>
      <dgm:spPr/>
      <dgm:t>
        <a:bodyPr/>
        <a:lstStyle/>
        <a:p>
          <a:endParaRPr lang="sk-SK"/>
        </a:p>
      </dgm:t>
    </dgm:pt>
    <dgm:pt modelId="{05A6F8C8-7A7F-445F-82A8-6201E09E2E0C}" type="pres">
      <dgm:prSet presAssocID="{34886ECF-00E3-4B03-9A7B-89FD9D6D0C29}" presName="hierRoot2" presStyleCnt="0"/>
      <dgm:spPr/>
    </dgm:pt>
    <dgm:pt modelId="{6DED95B8-7C48-4D30-9BA3-6B0DC84B32B0}" type="pres">
      <dgm:prSet presAssocID="{34886ECF-00E3-4B03-9A7B-89FD9D6D0C29}" presName="composite2" presStyleCnt="0"/>
      <dgm:spPr/>
    </dgm:pt>
    <dgm:pt modelId="{F68F8124-C4C5-4E54-AF8E-EA9CCCB3B575}" type="pres">
      <dgm:prSet presAssocID="{34886ECF-00E3-4B03-9A7B-89FD9D6D0C29}" presName="background2" presStyleLbl="node2" presStyleIdx="1" presStyleCnt="3"/>
      <dgm:spPr/>
    </dgm:pt>
    <dgm:pt modelId="{82174F3C-50F6-429E-A78D-3F1579701707}" type="pres">
      <dgm:prSet presAssocID="{34886ECF-00E3-4B03-9A7B-89FD9D6D0C29}" presName="text2" presStyleLbl="fgAcc2" presStyleIdx="1" presStyleCnt="3">
        <dgm:presLayoutVars>
          <dgm:chPref val="3"/>
        </dgm:presLayoutVars>
      </dgm:prSet>
      <dgm:spPr/>
      <dgm:t>
        <a:bodyPr/>
        <a:lstStyle/>
        <a:p>
          <a:endParaRPr lang="cs-CZ"/>
        </a:p>
      </dgm:t>
    </dgm:pt>
    <dgm:pt modelId="{55053897-A2AB-41BE-B9C1-FEB694F56757}" type="pres">
      <dgm:prSet presAssocID="{34886ECF-00E3-4B03-9A7B-89FD9D6D0C29}" presName="hierChild3" presStyleCnt="0"/>
      <dgm:spPr/>
    </dgm:pt>
    <dgm:pt modelId="{0C7B1070-FEAA-45EE-8489-C24195426AF4}" type="pres">
      <dgm:prSet presAssocID="{9017DBE7-4253-4581-BE32-EBFF71080432}" presName="Name17" presStyleLbl="parChTrans1D3" presStyleIdx="0" presStyleCnt="1"/>
      <dgm:spPr/>
      <dgm:t>
        <a:bodyPr/>
        <a:lstStyle/>
        <a:p>
          <a:endParaRPr lang="sk-SK"/>
        </a:p>
      </dgm:t>
    </dgm:pt>
    <dgm:pt modelId="{C484DB6C-E4F3-4180-AEE0-B66F3378BE87}" type="pres">
      <dgm:prSet presAssocID="{F5EF8052-6542-4C08-98A8-1A08809B7AC9}" presName="hierRoot3" presStyleCnt="0"/>
      <dgm:spPr/>
    </dgm:pt>
    <dgm:pt modelId="{A59FD001-0BE0-4CC6-BA15-48824A953926}" type="pres">
      <dgm:prSet presAssocID="{F5EF8052-6542-4C08-98A8-1A08809B7AC9}" presName="composite3" presStyleCnt="0"/>
      <dgm:spPr/>
    </dgm:pt>
    <dgm:pt modelId="{54E4209C-D0E7-45F6-9A66-D4C0AB1B5949}" type="pres">
      <dgm:prSet presAssocID="{F5EF8052-6542-4C08-98A8-1A08809B7AC9}" presName="background3" presStyleLbl="node3" presStyleIdx="0" presStyleCnt="1"/>
      <dgm:spPr/>
    </dgm:pt>
    <dgm:pt modelId="{8F627024-6937-4D5F-A669-070FCE3F56FB}" type="pres">
      <dgm:prSet presAssocID="{F5EF8052-6542-4C08-98A8-1A08809B7AC9}" presName="text3" presStyleLbl="fgAcc3" presStyleIdx="0" presStyleCnt="1" custLinFactNeighborX="3505" custLinFactNeighborY="-1459">
        <dgm:presLayoutVars>
          <dgm:chPref val="3"/>
        </dgm:presLayoutVars>
      </dgm:prSet>
      <dgm:spPr/>
      <dgm:t>
        <a:bodyPr/>
        <a:lstStyle/>
        <a:p>
          <a:endParaRPr lang="cs-CZ"/>
        </a:p>
      </dgm:t>
    </dgm:pt>
    <dgm:pt modelId="{DB689D82-E7DE-4A2F-A6E8-C73AF552159D}" type="pres">
      <dgm:prSet presAssocID="{F5EF8052-6542-4C08-98A8-1A08809B7AC9}" presName="hierChild4" presStyleCnt="0"/>
      <dgm:spPr/>
    </dgm:pt>
    <dgm:pt modelId="{06E00C86-691E-4DC9-B695-E768300B6EBA}" type="pres">
      <dgm:prSet presAssocID="{8A39C55B-875B-4C6F-B18E-267BDEE9C2C2}" presName="Name10" presStyleLbl="parChTrans1D2" presStyleIdx="2" presStyleCnt="3"/>
      <dgm:spPr/>
      <dgm:t>
        <a:bodyPr/>
        <a:lstStyle/>
        <a:p>
          <a:endParaRPr lang="sk-SK"/>
        </a:p>
      </dgm:t>
    </dgm:pt>
    <dgm:pt modelId="{21328D1E-9B81-4539-8DEF-2156A0B3D2E1}" type="pres">
      <dgm:prSet presAssocID="{443756DA-859E-4831-9931-F96EEEC53D02}" presName="hierRoot2" presStyleCnt="0"/>
      <dgm:spPr/>
    </dgm:pt>
    <dgm:pt modelId="{77603BBB-8A88-413F-8AF6-B17C7CA608A5}" type="pres">
      <dgm:prSet presAssocID="{443756DA-859E-4831-9931-F96EEEC53D02}" presName="composite2" presStyleCnt="0"/>
      <dgm:spPr/>
    </dgm:pt>
    <dgm:pt modelId="{A462E404-CE6C-417F-A626-243DA3ADAFD1}" type="pres">
      <dgm:prSet presAssocID="{443756DA-859E-4831-9931-F96EEEC53D02}" presName="background2" presStyleLbl="node2" presStyleIdx="2" presStyleCnt="3"/>
      <dgm:spPr/>
    </dgm:pt>
    <dgm:pt modelId="{916F9772-102A-4E82-B041-AFA4D4E1B52F}" type="pres">
      <dgm:prSet presAssocID="{443756DA-859E-4831-9931-F96EEEC53D02}" presName="text2" presStyleLbl="fgAcc2" presStyleIdx="2" presStyleCnt="3">
        <dgm:presLayoutVars>
          <dgm:chPref val="3"/>
        </dgm:presLayoutVars>
      </dgm:prSet>
      <dgm:spPr/>
      <dgm:t>
        <a:bodyPr/>
        <a:lstStyle/>
        <a:p>
          <a:endParaRPr lang="cs-CZ"/>
        </a:p>
      </dgm:t>
    </dgm:pt>
    <dgm:pt modelId="{1257452E-7B11-49F5-A4C3-F7B4DF22BEAD}" type="pres">
      <dgm:prSet presAssocID="{443756DA-859E-4831-9931-F96EEEC53D02}" presName="hierChild3" presStyleCnt="0"/>
      <dgm:spPr/>
    </dgm:pt>
    <dgm:pt modelId="{3B27F048-2DF2-46A7-90A4-9DA8EF32434E}" type="pres">
      <dgm:prSet presAssocID="{E6E13A3E-77FC-4CDB-846D-3AC23CE06050}" presName="hierRoot1" presStyleCnt="0"/>
      <dgm:spPr/>
    </dgm:pt>
    <dgm:pt modelId="{83408DB0-949A-4303-B08C-D859E7B58F18}" type="pres">
      <dgm:prSet presAssocID="{E6E13A3E-77FC-4CDB-846D-3AC23CE06050}" presName="composite" presStyleCnt="0"/>
      <dgm:spPr/>
    </dgm:pt>
    <dgm:pt modelId="{964BEB1D-205A-44D9-A8E7-2FF975D171F4}" type="pres">
      <dgm:prSet presAssocID="{E6E13A3E-77FC-4CDB-846D-3AC23CE06050}" presName="background" presStyleLbl="node0" presStyleIdx="1" presStyleCnt="2"/>
      <dgm:spPr/>
    </dgm:pt>
    <dgm:pt modelId="{0A2A7CAF-8157-407B-8609-611C793D4B68}" type="pres">
      <dgm:prSet presAssocID="{E6E13A3E-77FC-4CDB-846D-3AC23CE06050}" presName="text" presStyleLbl="fgAcc0" presStyleIdx="1" presStyleCnt="2" custLinFactY="100000" custLinFactNeighborX="51512" custLinFactNeighborY="193011">
        <dgm:presLayoutVars>
          <dgm:chPref val="3"/>
        </dgm:presLayoutVars>
      </dgm:prSet>
      <dgm:spPr/>
      <dgm:t>
        <a:bodyPr/>
        <a:lstStyle/>
        <a:p>
          <a:endParaRPr lang="cs-CZ"/>
        </a:p>
      </dgm:t>
    </dgm:pt>
    <dgm:pt modelId="{FBA45C79-D1AF-4440-A001-50BAFAC9BF5F}" type="pres">
      <dgm:prSet presAssocID="{E6E13A3E-77FC-4CDB-846D-3AC23CE06050}" presName="hierChild2" presStyleCnt="0"/>
      <dgm:spPr/>
    </dgm:pt>
  </dgm:ptLst>
  <dgm:cxnLst>
    <dgm:cxn modelId="{88AE0E94-B4E4-4627-A45F-98577CBED691}" type="presOf" srcId="{34886ECF-00E3-4B03-9A7B-89FD9D6D0C29}" destId="{82174F3C-50F6-429E-A78D-3F1579701707}" srcOrd="0" destOrd="0" presId="urn:microsoft.com/office/officeart/2005/8/layout/hierarchy1"/>
    <dgm:cxn modelId="{7F3CCAF6-7D32-40DF-B0D3-70EF154D0B4D}" srcId="{FD63A6F6-6039-46C5-9F6C-F6840075ACCE}" destId="{E6E13A3E-77FC-4CDB-846D-3AC23CE06050}" srcOrd="1" destOrd="0" parTransId="{045EA38D-2F45-41D8-903D-8A3F4AB05894}" sibTransId="{9E3DFD67-98BB-4D06-94A7-4BCE0A37908F}"/>
    <dgm:cxn modelId="{1C8BCF01-F570-41B4-A263-4EFC6EB20934}" srcId="{34886ECF-00E3-4B03-9A7B-89FD9D6D0C29}" destId="{F5EF8052-6542-4C08-98A8-1A08809B7AC9}" srcOrd="0" destOrd="0" parTransId="{9017DBE7-4253-4581-BE32-EBFF71080432}" sibTransId="{FB7D4239-65FA-4D93-8376-37A29FD9033D}"/>
    <dgm:cxn modelId="{0EB719C8-0D4E-4A1F-AD38-227099F904DC}" type="presOf" srcId="{9017DBE7-4253-4581-BE32-EBFF71080432}" destId="{0C7B1070-FEAA-45EE-8489-C24195426AF4}" srcOrd="0" destOrd="0" presId="urn:microsoft.com/office/officeart/2005/8/layout/hierarchy1"/>
    <dgm:cxn modelId="{C0C1A823-32FE-4433-8BE4-3C7A2DC7605A}" type="presOf" srcId="{443756DA-859E-4831-9931-F96EEEC53D02}" destId="{916F9772-102A-4E82-B041-AFA4D4E1B52F}" srcOrd="0" destOrd="0" presId="urn:microsoft.com/office/officeart/2005/8/layout/hierarchy1"/>
    <dgm:cxn modelId="{2E6C616B-0BAE-4730-AD9D-A4F9A2FE8701}" type="presOf" srcId="{8A39C55B-875B-4C6F-B18E-267BDEE9C2C2}" destId="{06E00C86-691E-4DC9-B695-E768300B6EBA}" srcOrd="0" destOrd="0" presId="urn:microsoft.com/office/officeart/2005/8/layout/hierarchy1"/>
    <dgm:cxn modelId="{C8CB6DF5-8622-4F95-AB33-65B1D2BFAB56}" srcId="{63A83938-6739-4AE0-8924-02ED2B5E29AE}" destId="{5A006DE1-49DE-4604-BA5C-C89B7CB6B90F}" srcOrd="0" destOrd="0" parTransId="{5D537627-A59B-4F96-BD61-87A94C7C6638}" sibTransId="{7C00E0B0-C949-4BE9-B31F-24F891CFD95D}"/>
    <dgm:cxn modelId="{70CD6979-BD95-4158-B5A0-B769BF1CD484}" srcId="{63A83938-6739-4AE0-8924-02ED2B5E29AE}" destId="{34886ECF-00E3-4B03-9A7B-89FD9D6D0C29}" srcOrd="1" destOrd="0" parTransId="{6D669832-FCC3-4E5C-963B-278740683162}" sibTransId="{E6C41446-1C62-4107-85CB-377CCAAA3630}"/>
    <dgm:cxn modelId="{F77FF11B-6941-40CB-A3DA-F6FF8208A9F5}" type="presOf" srcId="{F5EF8052-6542-4C08-98A8-1A08809B7AC9}" destId="{8F627024-6937-4D5F-A669-070FCE3F56FB}" srcOrd="0" destOrd="0" presId="urn:microsoft.com/office/officeart/2005/8/layout/hierarchy1"/>
    <dgm:cxn modelId="{72B8EF86-305E-44C7-819E-0A9A4C3D40C1}" type="presOf" srcId="{FD63A6F6-6039-46C5-9F6C-F6840075ACCE}" destId="{C45FC65F-DC62-43B5-BB36-E57F8E70EA0B}" srcOrd="0" destOrd="0" presId="urn:microsoft.com/office/officeart/2005/8/layout/hierarchy1"/>
    <dgm:cxn modelId="{FD4DEF91-77DB-4B09-80D5-53F18FFA8A0A}" type="presOf" srcId="{6D669832-FCC3-4E5C-963B-278740683162}" destId="{2585AAFF-5B2D-42B3-A343-BA3EA261CA0D}" srcOrd="0" destOrd="0" presId="urn:microsoft.com/office/officeart/2005/8/layout/hierarchy1"/>
    <dgm:cxn modelId="{0146DDE0-34C1-4AAE-9F26-734CBC22B99B}" type="presOf" srcId="{E6E13A3E-77FC-4CDB-846D-3AC23CE06050}" destId="{0A2A7CAF-8157-407B-8609-611C793D4B68}" srcOrd="0" destOrd="0" presId="urn:microsoft.com/office/officeart/2005/8/layout/hierarchy1"/>
    <dgm:cxn modelId="{2ADD392E-3390-48B3-8F9F-1749625EA447}" type="presOf" srcId="{63A83938-6739-4AE0-8924-02ED2B5E29AE}" destId="{A72619D8-6190-4F99-B55A-D92C752A6776}" srcOrd="0" destOrd="0" presId="urn:microsoft.com/office/officeart/2005/8/layout/hierarchy1"/>
    <dgm:cxn modelId="{93CC16CE-E7DE-4115-B516-DAA7033C89EC}" type="presOf" srcId="{5A006DE1-49DE-4604-BA5C-C89B7CB6B90F}" destId="{9490FCEA-B0AB-4BB8-9BE0-0C75C9F4C0B6}" srcOrd="0" destOrd="0" presId="urn:microsoft.com/office/officeart/2005/8/layout/hierarchy1"/>
    <dgm:cxn modelId="{F943CDB4-2E86-4DAE-B2A9-9DFF10D282B7}" srcId="{63A83938-6739-4AE0-8924-02ED2B5E29AE}" destId="{443756DA-859E-4831-9931-F96EEEC53D02}" srcOrd="2" destOrd="0" parTransId="{8A39C55B-875B-4C6F-B18E-267BDEE9C2C2}" sibTransId="{C6D32891-93B3-4617-A755-B46956D0B645}"/>
    <dgm:cxn modelId="{6C9365A7-CDB4-4564-B0C8-3CC48AB88352}" srcId="{FD63A6F6-6039-46C5-9F6C-F6840075ACCE}" destId="{63A83938-6739-4AE0-8924-02ED2B5E29AE}" srcOrd="0" destOrd="0" parTransId="{11CFC03C-0386-4FE3-942B-CF1957D24F0B}" sibTransId="{4A8EBEA9-CD87-483D-A631-2D481EFFEA85}"/>
    <dgm:cxn modelId="{412C2A71-21C5-4B81-BC0A-136A405F7DEC}" type="presOf" srcId="{5D537627-A59B-4F96-BD61-87A94C7C6638}" destId="{8D132051-A5E9-422E-9B2C-A297973694CB}" srcOrd="0" destOrd="0" presId="urn:microsoft.com/office/officeart/2005/8/layout/hierarchy1"/>
    <dgm:cxn modelId="{0E0D69E3-F9E8-45E4-8380-AE4335E6A03B}" type="presParOf" srcId="{C45FC65F-DC62-43B5-BB36-E57F8E70EA0B}" destId="{8DAFF3B4-524B-435C-93F3-0AF4D63A904C}" srcOrd="0" destOrd="0" presId="urn:microsoft.com/office/officeart/2005/8/layout/hierarchy1"/>
    <dgm:cxn modelId="{7604252C-A1D9-49B4-88A9-C000D209EF61}" type="presParOf" srcId="{8DAFF3B4-524B-435C-93F3-0AF4D63A904C}" destId="{15085D26-A6E8-4E56-AF99-B2E7496DDBCB}" srcOrd="0" destOrd="0" presId="urn:microsoft.com/office/officeart/2005/8/layout/hierarchy1"/>
    <dgm:cxn modelId="{1F24269D-4B5C-41F2-93D3-05BA1A39563F}" type="presParOf" srcId="{15085D26-A6E8-4E56-AF99-B2E7496DDBCB}" destId="{6F9DABA9-588B-461B-AFF9-C80FA058CDF3}" srcOrd="0" destOrd="0" presId="urn:microsoft.com/office/officeart/2005/8/layout/hierarchy1"/>
    <dgm:cxn modelId="{3EF4DD96-2ADC-4309-BFC3-B8E6AE5D3D61}" type="presParOf" srcId="{15085D26-A6E8-4E56-AF99-B2E7496DDBCB}" destId="{A72619D8-6190-4F99-B55A-D92C752A6776}" srcOrd="1" destOrd="0" presId="urn:microsoft.com/office/officeart/2005/8/layout/hierarchy1"/>
    <dgm:cxn modelId="{08468B0C-89B1-49AD-9739-F1191B2F3809}" type="presParOf" srcId="{8DAFF3B4-524B-435C-93F3-0AF4D63A904C}" destId="{3BA1487A-73A7-4185-9BE5-12A9621C3E16}" srcOrd="1" destOrd="0" presId="urn:microsoft.com/office/officeart/2005/8/layout/hierarchy1"/>
    <dgm:cxn modelId="{F4F63DC0-779A-4926-98EC-9B6CF72CD2B3}" type="presParOf" srcId="{3BA1487A-73A7-4185-9BE5-12A9621C3E16}" destId="{8D132051-A5E9-422E-9B2C-A297973694CB}" srcOrd="0" destOrd="0" presId="urn:microsoft.com/office/officeart/2005/8/layout/hierarchy1"/>
    <dgm:cxn modelId="{3B564B22-8996-4811-A8F8-34EEF40B4DC8}" type="presParOf" srcId="{3BA1487A-73A7-4185-9BE5-12A9621C3E16}" destId="{1AE7A1E4-FC99-49BE-B781-2DE713FBD574}" srcOrd="1" destOrd="0" presId="urn:microsoft.com/office/officeart/2005/8/layout/hierarchy1"/>
    <dgm:cxn modelId="{AE0998CF-07F4-4CEB-853A-EDF2627DB774}" type="presParOf" srcId="{1AE7A1E4-FC99-49BE-B781-2DE713FBD574}" destId="{1F128CCB-FD83-48C1-9B1C-DDF584F660D9}" srcOrd="0" destOrd="0" presId="urn:microsoft.com/office/officeart/2005/8/layout/hierarchy1"/>
    <dgm:cxn modelId="{D0B08A01-9019-4622-B1AF-4A8387612D4C}" type="presParOf" srcId="{1F128CCB-FD83-48C1-9B1C-DDF584F660D9}" destId="{FF81C567-3F7C-4E3C-963A-64CEE3CA7F33}" srcOrd="0" destOrd="0" presId="urn:microsoft.com/office/officeart/2005/8/layout/hierarchy1"/>
    <dgm:cxn modelId="{A900693E-5AE7-4692-A0EA-F4C0F469E4CA}" type="presParOf" srcId="{1F128CCB-FD83-48C1-9B1C-DDF584F660D9}" destId="{9490FCEA-B0AB-4BB8-9BE0-0C75C9F4C0B6}" srcOrd="1" destOrd="0" presId="urn:microsoft.com/office/officeart/2005/8/layout/hierarchy1"/>
    <dgm:cxn modelId="{8FC9B23E-D287-4A91-B34D-C59C00EB3FC0}" type="presParOf" srcId="{1AE7A1E4-FC99-49BE-B781-2DE713FBD574}" destId="{0ED11AAD-5D29-4E43-962C-CAE7DCB77EC9}" srcOrd="1" destOrd="0" presId="urn:microsoft.com/office/officeart/2005/8/layout/hierarchy1"/>
    <dgm:cxn modelId="{C18F624C-8C89-431A-A887-DF772513E6DB}" type="presParOf" srcId="{3BA1487A-73A7-4185-9BE5-12A9621C3E16}" destId="{2585AAFF-5B2D-42B3-A343-BA3EA261CA0D}" srcOrd="2" destOrd="0" presId="urn:microsoft.com/office/officeart/2005/8/layout/hierarchy1"/>
    <dgm:cxn modelId="{9AC31127-876C-443C-9C1A-1CE6E4BFADFA}" type="presParOf" srcId="{3BA1487A-73A7-4185-9BE5-12A9621C3E16}" destId="{05A6F8C8-7A7F-445F-82A8-6201E09E2E0C}" srcOrd="3" destOrd="0" presId="urn:microsoft.com/office/officeart/2005/8/layout/hierarchy1"/>
    <dgm:cxn modelId="{F9267F1E-26F5-4FA0-B60F-C54F4C4B0887}" type="presParOf" srcId="{05A6F8C8-7A7F-445F-82A8-6201E09E2E0C}" destId="{6DED95B8-7C48-4D30-9BA3-6B0DC84B32B0}" srcOrd="0" destOrd="0" presId="urn:microsoft.com/office/officeart/2005/8/layout/hierarchy1"/>
    <dgm:cxn modelId="{94337F5D-EBF7-4116-955B-4F9E960947A4}" type="presParOf" srcId="{6DED95B8-7C48-4D30-9BA3-6B0DC84B32B0}" destId="{F68F8124-C4C5-4E54-AF8E-EA9CCCB3B575}" srcOrd="0" destOrd="0" presId="urn:microsoft.com/office/officeart/2005/8/layout/hierarchy1"/>
    <dgm:cxn modelId="{F291B66C-4251-4881-9ED1-173F82FCDE76}" type="presParOf" srcId="{6DED95B8-7C48-4D30-9BA3-6B0DC84B32B0}" destId="{82174F3C-50F6-429E-A78D-3F1579701707}" srcOrd="1" destOrd="0" presId="urn:microsoft.com/office/officeart/2005/8/layout/hierarchy1"/>
    <dgm:cxn modelId="{69AD5382-E2FD-44A1-96D3-5BC76B5951AA}" type="presParOf" srcId="{05A6F8C8-7A7F-445F-82A8-6201E09E2E0C}" destId="{55053897-A2AB-41BE-B9C1-FEB694F56757}" srcOrd="1" destOrd="0" presId="urn:microsoft.com/office/officeart/2005/8/layout/hierarchy1"/>
    <dgm:cxn modelId="{91535C43-E1E1-4A6F-8A42-5D7055B4AB6B}" type="presParOf" srcId="{55053897-A2AB-41BE-B9C1-FEB694F56757}" destId="{0C7B1070-FEAA-45EE-8489-C24195426AF4}" srcOrd="0" destOrd="0" presId="urn:microsoft.com/office/officeart/2005/8/layout/hierarchy1"/>
    <dgm:cxn modelId="{C840917D-275D-46AF-AEEC-241297498C24}" type="presParOf" srcId="{55053897-A2AB-41BE-B9C1-FEB694F56757}" destId="{C484DB6C-E4F3-4180-AEE0-B66F3378BE87}" srcOrd="1" destOrd="0" presId="urn:microsoft.com/office/officeart/2005/8/layout/hierarchy1"/>
    <dgm:cxn modelId="{A6511218-8676-4BE3-A51A-223890BC5483}" type="presParOf" srcId="{C484DB6C-E4F3-4180-AEE0-B66F3378BE87}" destId="{A59FD001-0BE0-4CC6-BA15-48824A953926}" srcOrd="0" destOrd="0" presId="urn:microsoft.com/office/officeart/2005/8/layout/hierarchy1"/>
    <dgm:cxn modelId="{2ECBA60B-1389-4366-BD5D-A988F3FA3F03}" type="presParOf" srcId="{A59FD001-0BE0-4CC6-BA15-48824A953926}" destId="{54E4209C-D0E7-45F6-9A66-D4C0AB1B5949}" srcOrd="0" destOrd="0" presId="urn:microsoft.com/office/officeart/2005/8/layout/hierarchy1"/>
    <dgm:cxn modelId="{C187643E-D763-4C98-A39E-72B6E77D8502}" type="presParOf" srcId="{A59FD001-0BE0-4CC6-BA15-48824A953926}" destId="{8F627024-6937-4D5F-A669-070FCE3F56FB}" srcOrd="1" destOrd="0" presId="urn:microsoft.com/office/officeart/2005/8/layout/hierarchy1"/>
    <dgm:cxn modelId="{18460F1A-50B6-4C45-9C3D-C86ED44DF8C0}" type="presParOf" srcId="{C484DB6C-E4F3-4180-AEE0-B66F3378BE87}" destId="{DB689D82-E7DE-4A2F-A6E8-C73AF552159D}" srcOrd="1" destOrd="0" presId="urn:microsoft.com/office/officeart/2005/8/layout/hierarchy1"/>
    <dgm:cxn modelId="{FAE18BCE-0F94-4BD0-80CE-89BB84142600}" type="presParOf" srcId="{3BA1487A-73A7-4185-9BE5-12A9621C3E16}" destId="{06E00C86-691E-4DC9-B695-E768300B6EBA}" srcOrd="4" destOrd="0" presId="urn:microsoft.com/office/officeart/2005/8/layout/hierarchy1"/>
    <dgm:cxn modelId="{B13E82F8-E696-4D55-94B9-A90F0922B5F7}" type="presParOf" srcId="{3BA1487A-73A7-4185-9BE5-12A9621C3E16}" destId="{21328D1E-9B81-4539-8DEF-2156A0B3D2E1}" srcOrd="5" destOrd="0" presId="urn:microsoft.com/office/officeart/2005/8/layout/hierarchy1"/>
    <dgm:cxn modelId="{C6A14678-89A0-47FD-8D84-9744B05312E6}" type="presParOf" srcId="{21328D1E-9B81-4539-8DEF-2156A0B3D2E1}" destId="{77603BBB-8A88-413F-8AF6-B17C7CA608A5}" srcOrd="0" destOrd="0" presId="urn:microsoft.com/office/officeart/2005/8/layout/hierarchy1"/>
    <dgm:cxn modelId="{28A1AE20-C5BE-4224-85F8-FAD877420948}" type="presParOf" srcId="{77603BBB-8A88-413F-8AF6-B17C7CA608A5}" destId="{A462E404-CE6C-417F-A626-243DA3ADAFD1}" srcOrd="0" destOrd="0" presId="urn:microsoft.com/office/officeart/2005/8/layout/hierarchy1"/>
    <dgm:cxn modelId="{25BE71F4-D6D0-4C7D-B8BA-3F74C5BCAE11}" type="presParOf" srcId="{77603BBB-8A88-413F-8AF6-B17C7CA608A5}" destId="{916F9772-102A-4E82-B041-AFA4D4E1B52F}" srcOrd="1" destOrd="0" presId="urn:microsoft.com/office/officeart/2005/8/layout/hierarchy1"/>
    <dgm:cxn modelId="{65F6A084-1E5A-4FC2-9AD0-25EB5E0AEB0B}" type="presParOf" srcId="{21328D1E-9B81-4539-8DEF-2156A0B3D2E1}" destId="{1257452E-7B11-49F5-A4C3-F7B4DF22BEAD}" srcOrd="1" destOrd="0" presId="urn:microsoft.com/office/officeart/2005/8/layout/hierarchy1"/>
    <dgm:cxn modelId="{21E4E77F-3552-498C-83A0-EFD35B77067E}" type="presParOf" srcId="{C45FC65F-DC62-43B5-BB36-E57F8E70EA0B}" destId="{3B27F048-2DF2-46A7-90A4-9DA8EF32434E}" srcOrd="1" destOrd="0" presId="urn:microsoft.com/office/officeart/2005/8/layout/hierarchy1"/>
    <dgm:cxn modelId="{A473FDA3-28BA-47B2-AFC7-895187232A37}" type="presParOf" srcId="{3B27F048-2DF2-46A7-90A4-9DA8EF32434E}" destId="{83408DB0-949A-4303-B08C-D859E7B58F18}" srcOrd="0" destOrd="0" presId="urn:microsoft.com/office/officeart/2005/8/layout/hierarchy1"/>
    <dgm:cxn modelId="{25C6ADF3-EFDA-41F2-9F84-B8457F6F6C85}" type="presParOf" srcId="{83408DB0-949A-4303-B08C-D859E7B58F18}" destId="{964BEB1D-205A-44D9-A8E7-2FF975D171F4}" srcOrd="0" destOrd="0" presId="urn:microsoft.com/office/officeart/2005/8/layout/hierarchy1"/>
    <dgm:cxn modelId="{E5B33B56-3719-4FB1-85E7-CC61025961A4}" type="presParOf" srcId="{83408DB0-949A-4303-B08C-D859E7B58F18}" destId="{0A2A7CAF-8157-407B-8609-611C793D4B68}" srcOrd="1" destOrd="0" presId="urn:microsoft.com/office/officeart/2005/8/layout/hierarchy1"/>
    <dgm:cxn modelId="{60466E59-3425-4AA9-96C2-C2D59B5D17C6}" type="presParOf" srcId="{3B27F048-2DF2-46A7-90A4-9DA8EF32434E}" destId="{FBA45C79-D1AF-4440-A001-50BAFAC9BF5F}" srcOrd="1" destOrd="0" presId="urn:microsoft.com/office/officeart/2005/8/layout/hierarchy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06E00C86-691E-4DC9-B695-E768300B6EBA}">
      <dsp:nvSpPr>
        <dsp:cNvPr id="0" name=""/>
        <dsp:cNvSpPr/>
      </dsp:nvSpPr>
      <dsp:spPr>
        <a:xfrm>
          <a:off x="4017857" y="1109360"/>
          <a:ext cx="2132744" cy="507496"/>
        </a:xfrm>
        <a:custGeom>
          <a:avLst/>
          <a:gdLst/>
          <a:ahLst/>
          <a:cxnLst/>
          <a:rect l="0" t="0" r="0" b="0"/>
          <a:pathLst>
            <a:path>
              <a:moveTo>
                <a:pt x="0" y="0"/>
              </a:moveTo>
              <a:lnTo>
                <a:pt x="0" y="345843"/>
              </a:lnTo>
              <a:lnTo>
                <a:pt x="2132744" y="345843"/>
              </a:lnTo>
              <a:lnTo>
                <a:pt x="2132744" y="507496"/>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0C7B1070-FEAA-45EE-8489-C24195426AF4}">
      <dsp:nvSpPr>
        <dsp:cNvPr id="0" name=""/>
        <dsp:cNvSpPr/>
      </dsp:nvSpPr>
      <dsp:spPr>
        <a:xfrm>
          <a:off x="3972137" y="2724914"/>
          <a:ext cx="91440" cy="491329"/>
        </a:xfrm>
        <a:custGeom>
          <a:avLst/>
          <a:gdLst/>
          <a:ahLst/>
          <a:cxnLst/>
          <a:rect l="0" t="0" r="0" b="0"/>
          <a:pathLst>
            <a:path>
              <a:moveTo>
                <a:pt x="45720" y="0"/>
              </a:moveTo>
              <a:lnTo>
                <a:pt x="45720" y="329677"/>
              </a:lnTo>
              <a:lnTo>
                <a:pt x="106881" y="329677"/>
              </a:lnTo>
              <a:lnTo>
                <a:pt x="106881" y="49132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2585AAFF-5B2D-42B3-A343-BA3EA261CA0D}">
      <dsp:nvSpPr>
        <dsp:cNvPr id="0" name=""/>
        <dsp:cNvSpPr/>
      </dsp:nvSpPr>
      <dsp:spPr>
        <a:xfrm>
          <a:off x="3972137" y="1109360"/>
          <a:ext cx="91440" cy="507496"/>
        </a:xfrm>
        <a:custGeom>
          <a:avLst/>
          <a:gdLst/>
          <a:ahLst/>
          <a:cxnLst/>
          <a:rect l="0" t="0" r="0" b="0"/>
          <a:pathLst>
            <a:path>
              <a:moveTo>
                <a:pt x="45720" y="0"/>
              </a:moveTo>
              <a:lnTo>
                <a:pt x="45720" y="507496"/>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8D132051-A5E9-422E-9B2C-A297973694CB}">
      <dsp:nvSpPr>
        <dsp:cNvPr id="0" name=""/>
        <dsp:cNvSpPr/>
      </dsp:nvSpPr>
      <dsp:spPr>
        <a:xfrm>
          <a:off x="1885112" y="1109360"/>
          <a:ext cx="2132744" cy="507496"/>
        </a:xfrm>
        <a:custGeom>
          <a:avLst/>
          <a:gdLst/>
          <a:ahLst/>
          <a:cxnLst/>
          <a:rect l="0" t="0" r="0" b="0"/>
          <a:pathLst>
            <a:path>
              <a:moveTo>
                <a:pt x="2132744" y="0"/>
              </a:moveTo>
              <a:lnTo>
                <a:pt x="2132744" y="345843"/>
              </a:lnTo>
              <a:lnTo>
                <a:pt x="0" y="345843"/>
              </a:lnTo>
              <a:lnTo>
                <a:pt x="0" y="507496"/>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6F9DABA9-588B-461B-AFF9-C80FA058CDF3}">
      <dsp:nvSpPr>
        <dsp:cNvPr id="0" name=""/>
        <dsp:cNvSpPr/>
      </dsp:nvSpPr>
      <dsp:spPr>
        <a:xfrm>
          <a:off x="3145370" y="1303"/>
          <a:ext cx="1744972" cy="1108057"/>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A72619D8-6190-4F99-B55A-D92C752A6776}">
      <dsp:nvSpPr>
        <dsp:cNvPr id="0" name=""/>
        <dsp:cNvSpPr/>
      </dsp:nvSpPr>
      <dsp:spPr>
        <a:xfrm>
          <a:off x="3339256" y="185494"/>
          <a:ext cx="1744972" cy="1108057"/>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kern="1200" dirty="0" smtClean="0"/>
            <a:t>Administrator</a:t>
          </a:r>
          <a:endParaRPr lang="cs-CZ" sz="2100" kern="1200" dirty="0"/>
        </a:p>
      </dsp:txBody>
      <dsp:txXfrm>
        <a:off x="3371710" y="217948"/>
        <a:ext cx="1680064" cy="1043149"/>
      </dsp:txXfrm>
    </dsp:sp>
    <dsp:sp modelId="{FF81C567-3F7C-4E3C-963A-64CEE3CA7F33}">
      <dsp:nvSpPr>
        <dsp:cNvPr id="0" name=""/>
        <dsp:cNvSpPr/>
      </dsp:nvSpPr>
      <dsp:spPr>
        <a:xfrm>
          <a:off x="1012626" y="1616856"/>
          <a:ext cx="1744972" cy="1108057"/>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9490FCEA-B0AB-4BB8-9BE0-0C75C9F4C0B6}">
      <dsp:nvSpPr>
        <dsp:cNvPr id="0" name=""/>
        <dsp:cNvSpPr/>
      </dsp:nvSpPr>
      <dsp:spPr>
        <a:xfrm>
          <a:off x="1206512" y="1801048"/>
          <a:ext cx="1744972" cy="1108057"/>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kern="1200" dirty="0" smtClean="0"/>
            <a:t>Registrar 1</a:t>
          </a:r>
          <a:endParaRPr lang="cs-CZ" sz="2100" kern="1200" dirty="0"/>
        </a:p>
      </dsp:txBody>
      <dsp:txXfrm>
        <a:off x="1238966" y="1833502"/>
        <a:ext cx="1680064" cy="1043149"/>
      </dsp:txXfrm>
    </dsp:sp>
    <dsp:sp modelId="{F68F8124-C4C5-4E54-AF8E-EA9CCCB3B575}">
      <dsp:nvSpPr>
        <dsp:cNvPr id="0" name=""/>
        <dsp:cNvSpPr/>
      </dsp:nvSpPr>
      <dsp:spPr>
        <a:xfrm>
          <a:off x="3145370" y="1616856"/>
          <a:ext cx="1744972" cy="1108057"/>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82174F3C-50F6-429E-A78D-3F1579701707}">
      <dsp:nvSpPr>
        <dsp:cNvPr id="0" name=""/>
        <dsp:cNvSpPr/>
      </dsp:nvSpPr>
      <dsp:spPr>
        <a:xfrm>
          <a:off x="3339256" y="1801048"/>
          <a:ext cx="1744972" cy="1108057"/>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kern="1200" dirty="0" smtClean="0"/>
            <a:t>Registrar 2</a:t>
          </a:r>
          <a:endParaRPr lang="cs-CZ" sz="2100" kern="1200" dirty="0"/>
        </a:p>
      </dsp:txBody>
      <dsp:txXfrm>
        <a:off x="3371710" y="1833502"/>
        <a:ext cx="1680064" cy="1043149"/>
      </dsp:txXfrm>
    </dsp:sp>
    <dsp:sp modelId="{54E4209C-D0E7-45F6-9A66-D4C0AB1B5949}">
      <dsp:nvSpPr>
        <dsp:cNvPr id="0" name=""/>
        <dsp:cNvSpPr/>
      </dsp:nvSpPr>
      <dsp:spPr>
        <a:xfrm>
          <a:off x="3206532" y="3216244"/>
          <a:ext cx="1744972" cy="1108057"/>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8F627024-6937-4D5F-A669-070FCE3F56FB}">
      <dsp:nvSpPr>
        <dsp:cNvPr id="0" name=""/>
        <dsp:cNvSpPr/>
      </dsp:nvSpPr>
      <dsp:spPr>
        <a:xfrm>
          <a:off x="3400417" y="3400435"/>
          <a:ext cx="1744972" cy="1108057"/>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cs-CZ" sz="2100" kern="1200" dirty="0" smtClean="0"/>
            <a:t>USER</a:t>
          </a:r>
          <a:endParaRPr lang="cs-CZ" sz="2100" kern="1200" dirty="0"/>
        </a:p>
      </dsp:txBody>
      <dsp:txXfrm>
        <a:off x="3432871" y="3432889"/>
        <a:ext cx="1680064" cy="1043149"/>
      </dsp:txXfrm>
    </dsp:sp>
    <dsp:sp modelId="{A462E404-CE6C-417F-A626-243DA3ADAFD1}">
      <dsp:nvSpPr>
        <dsp:cNvPr id="0" name=""/>
        <dsp:cNvSpPr/>
      </dsp:nvSpPr>
      <dsp:spPr>
        <a:xfrm>
          <a:off x="5278115" y="1616856"/>
          <a:ext cx="1744972" cy="1108057"/>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916F9772-102A-4E82-B041-AFA4D4E1B52F}">
      <dsp:nvSpPr>
        <dsp:cNvPr id="0" name=""/>
        <dsp:cNvSpPr/>
      </dsp:nvSpPr>
      <dsp:spPr>
        <a:xfrm>
          <a:off x="5472000" y="1801048"/>
          <a:ext cx="1744972" cy="1108057"/>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kern="1200" dirty="0" smtClean="0"/>
            <a:t>Registrar 3</a:t>
          </a:r>
          <a:endParaRPr lang="cs-CZ" sz="2100" kern="1200" dirty="0"/>
        </a:p>
      </dsp:txBody>
      <dsp:txXfrm>
        <a:off x="5504454" y="1833502"/>
        <a:ext cx="1680064" cy="1043149"/>
      </dsp:txXfrm>
    </dsp:sp>
    <dsp:sp modelId="{964BEB1D-205A-44D9-A8E7-2FF975D171F4}">
      <dsp:nvSpPr>
        <dsp:cNvPr id="0" name=""/>
        <dsp:cNvSpPr/>
      </dsp:nvSpPr>
      <dsp:spPr>
        <a:xfrm>
          <a:off x="6176985" y="3233713"/>
          <a:ext cx="1744972" cy="1108057"/>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0A2A7CAF-8157-407B-8609-611C793D4B68}">
      <dsp:nvSpPr>
        <dsp:cNvPr id="0" name=""/>
        <dsp:cNvSpPr/>
      </dsp:nvSpPr>
      <dsp:spPr>
        <a:xfrm>
          <a:off x="6370871" y="3417905"/>
          <a:ext cx="1744972" cy="1108057"/>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kern="1200" dirty="0" smtClean="0"/>
            <a:t>BUYER</a:t>
          </a:r>
          <a:endParaRPr lang="cs-CZ" sz="2100" kern="1200" dirty="0"/>
        </a:p>
      </dsp:txBody>
      <dsp:txXfrm>
        <a:off x="6403325" y="3450359"/>
        <a:ext cx="1680064" cy="1043149"/>
      </dsp:txXfrm>
    </dsp:sp>
  </dsp:spTree>
</dsp:drawing>
</file>

<file path=ppt/diagrams/layout1.xml><?xml version="1.0" encoding="utf-8"?>
<dgm:layoutDef xmlns:dgm="http://schemas.openxmlformats.org/drawingml/2006/diagram" xmlns:a="http://schemas.openxmlformats.org/drawingml/2006/main" uniqueId="urn:microsoft.com/office/officeart/2005/8/layout/hierarchy1">
  <dgm:title val=""/>
  <dgm:desc val=""/>
  <dgm:catLst>
    <dgm:cat type="hierarchy" pri="2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hierChild1">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ptType="node" op="equ" val="65"/>
      <dgm:constr type="w" for="des" forName="composite" refType="w"/>
      <dgm:constr type="h" for="des" forName="composite" refType="w" refFor="des" refForName="composite" fact="0.667"/>
      <dgm:constr type="w" for="des" forName="composite2" refType="w" refFor="des" refForName="composite"/>
      <dgm:constr type="h" for="des" forName="composite2" refType="h" refFor="des" refForName="composite"/>
      <dgm:constr type="w" for="des" forName="composite3" refType="w" refFor="des" refForName="composite"/>
      <dgm:constr type="h" for="des" forName="composite3" refType="h" refFor="des" refForName="composite"/>
      <dgm:constr type="w" for="des" forName="composite4" refType="w" refFor="des" refForName="composite"/>
      <dgm:constr type="h" for="des" forName="composite4" refType="h" refFor="des" refForName="composite"/>
      <dgm:constr type="w" for="des" forName="composite5" refType="w" refFor="des" refForName="composite"/>
      <dgm:constr type="h" for="des" forName="composite5" refType="h" refFor="des" refForName="composite"/>
      <dgm:constr type="sibSp" refType="w" refFor="des" refForName="composite" fact="0.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p" for="des" forName="hierRoot1" refType="h" refFor="des" refForName="composite" fact="0.25"/>
      <dgm:constr type="sp" for="des" forName="hierRoot2" refType="sp" refFor="des" refForName="hierRoot1"/>
      <dgm:constr type="sp" for="des" forName="hierRoot3" refType="sp" refFor="des" refForName="hierRoot1"/>
      <dgm:constr type="sp" for="des" forName="hierRoot4" refType="sp" refFor="des" refForName="hierRoot1"/>
      <dgm:constr type="sp" for="des" forName="hierRoot5" refType="sp" refFor="des" refForName="hierRoot1"/>
    </dgm:constrLst>
    <dgm:ruleLst/>
    <dgm:forEach name="Name3" axis="ch">
      <dgm:forEach name="Name4" axis="self" ptType="node">
        <dgm:layoutNode name="hierRoot1">
          <dgm:alg type="hierRoot"/>
          <dgm:shape xmlns:r="http://schemas.openxmlformats.org/officeDocument/2006/relationships" r:blip="">
            <dgm:adjLst/>
          </dgm:shape>
          <dgm:presOf/>
          <dgm:constrLst>
            <dgm:constr type="bendDist" for="des" ptType="parTrans" refType="sp" fact="0.5"/>
          </dgm:constrLst>
          <dgm:ruleLst/>
          <dgm:layoutNode name="composite">
            <dgm:alg type="composite"/>
            <dgm:shape xmlns:r="http://schemas.openxmlformats.org/officeDocument/2006/relationships" r:blip="">
              <dgm:adjLst/>
            </dgm:shape>
            <dgm:presOf/>
            <dgm:constrLst>
              <dgm:constr type="w" for="ch" forName="background" refType="w" fact="0.9"/>
              <dgm:constr type="h" for="ch" forName="background" refType="w" refFor="ch" refForName="background" fact="0.635"/>
              <dgm:constr type="t" for="ch" forName="background"/>
              <dgm:constr type="l" for="ch" forName="background"/>
              <dgm:constr type="w" for="ch" forName="text" refType="w" fact="0.9"/>
              <dgm:constr type="h" for="ch" forName="text" refType="w" refFor="ch" refForName="text" fact="0.635"/>
              <dgm:constr type="t" for="ch" forName="text" refType="w" fact="0.095"/>
              <dgm:constr type="l" for="ch" forName="text" refType="w" fact="0.1"/>
            </dgm:constrLst>
            <dgm:ruleLst/>
            <dgm:layoutNode name="background" styleLbl="node0" moveWith="text">
              <dgm:alg type="sp"/>
              <dgm:shape xmlns:r="http://schemas.openxmlformats.org/officeDocument/2006/relationships" type="roundRect" r:blip="">
                <dgm:adjLst>
                  <dgm:adj idx="1" val="0.1"/>
                </dgm:adjLst>
              </dgm:shape>
              <dgm:presOf/>
              <dgm:constrLst/>
              <dgm:ruleLst/>
            </dgm:layoutNode>
            <dgm:layoutNode name="text" styleLbl="fgAcc0">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2">
            <dgm:choose name="Name5">
              <dgm:if name="Name6" func="var" arg="dir" op="equ" val="norm">
                <dgm:alg type="hierChild">
                  <dgm:param type="linDir" val="fromL"/>
                </dgm:alg>
              </dgm:if>
              <dgm:else name="Name7">
                <dgm:alg type="hierChild">
                  <dgm:param type="linDir" val="fromR"/>
                </dgm:alg>
              </dgm:else>
            </dgm:choose>
            <dgm:shape xmlns:r="http://schemas.openxmlformats.org/officeDocument/2006/relationships" r:blip="">
              <dgm:adjLst/>
            </dgm:shape>
            <dgm:presOf/>
            <dgm:constrLst/>
            <dgm:ruleLst/>
            <dgm:forEach name="Name8" axis="ch">
              <dgm:forEach name="Name9" axis="self" ptType="parTrans" cnt="1">
                <dgm:layoutNode name="Name10">
                  <dgm:alg type="conn">
                    <dgm:param type="dim" val="1D"/>
                    <dgm:param type="endSty" val="noArr"/>
                    <dgm:param type="connRout" val="bend"/>
                    <dgm:param type="bendPt" val="end"/>
                    <dgm:param type="begPts" val="bCtr"/>
                    <dgm:param type="endPts" val="tCtr"/>
                    <dgm:param type="srcNode" val="background"/>
                    <dgm:param type="dstNode" val="background2"/>
                  </dgm:alg>
                  <dgm:shape xmlns:r="http://schemas.openxmlformats.org/officeDocument/2006/relationships" type="conn" r:blip="" zOrderOff="-999">
                    <dgm:adjLst/>
                  </dgm:shape>
                  <dgm:presOf axis="self"/>
                  <dgm:constrLst>
                    <dgm:constr type="begPad"/>
                    <dgm:constr type="endPad"/>
                  </dgm:constrLst>
                  <dgm:ruleLst/>
                </dgm:layoutNode>
              </dgm:forEach>
              <dgm:forEach name="Name11" axis="self" ptType="node">
                <dgm:layoutNode name="hierRoot2">
                  <dgm:alg type="hierRoot"/>
                  <dgm:shape xmlns:r="http://schemas.openxmlformats.org/officeDocument/2006/relationships" r:blip="">
                    <dgm:adjLst/>
                  </dgm:shape>
                  <dgm:presOf/>
                  <dgm:constrLst>
                    <dgm:constr type="bendDist" for="des" ptType="parTrans" refType="sp" fact="0.5"/>
                  </dgm:constrLst>
                  <dgm:ruleLst/>
                  <dgm:layoutNode name="composite2">
                    <dgm:alg type="composite"/>
                    <dgm:shape xmlns:r="http://schemas.openxmlformats.org/officeDocument/2006/relationships" r:blip="">
                      <dgm:adjLst/>
                    </dgm:shape>
                    <dgm:presOf/>
                    <dgm:constrLst>
                      <dgm:constr type="w" for="ch" forName="background2" refType="w" fact="0.9"/>
                      <dgm:constr type="h" for="ch" forName="background2" refType="w" refFor="ch" refForName="background2" fact="0.635"/>
                      <dgm:constr type="t" for="ch" forName="background2"/>
                      <dgm:constr type="l" for="ch" forName="background2"/>
                      <dgm:constr type="w" for="ch" forName="text2" refType="w" fact="0.9"/>
                      <dgm:constr type="h" for="ch" forName="text2" refType="w" refFor="ch" refForName="text2" fact="0.635"/>
                      <dgm:constr type="t" for="ch" forName="text2" refType="w" fact="0.095"/>
                      <dgm:constr type="l" for="ch" forName="text2" refType="w" fact="0.1"/>
                    </dgm:constrLst>
                    <dgm:ruleLst/>
                    <dgm:layoutNode name="background2" moveWith="text2">
                      <dgm:alg type="sp"/>
                      <dgm:shape xmlns:r="http://schemas.openxmlformats.org/officeDocument/2006/relationships" type="roundRect" r:blip="">
                        <dgm:adjLst>
                          <dgm:adj idx="1" val="0.1"/>
                        </dgm:adjLst>
                      </dgm:shape>
                      <dgm:presOf/>
                      <dgm:constrLst/>
                      <dgm:ruleLst/>
                    </dgm:layoutNode>
                    <dgm:layoutNode name="text2" styleLbl="fgAcc2">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3">
                    <dgm:choose name="Name12">
                      <dgm:if name="Name13" func="var" arg="dir" op="equ" val="norm">
                        <dgm:alg type="hierChild">
                          <dgm:param type="linDir" val="fromL"/>
                        </dgm:alg>
                      </dgm:if>
                      <dgm:else name="Name14">
                        <dgm:alg type="hierChild">
                          <dgm:param type="linDir" val="fromR"/>
                        </dgm:alg>
                      </dgm:else>
                    </dgm:choose>
                    <dgm:shape xmlns:r="http://schemas.openxmlformats.org/officeDocument/2006/relationships" r:blip="">
                      <dgm:adjLst/>
                    </dgm:shape>
                    <dgm:presOf/>
                    <dgm:constrLst/>
                    <dgm:ruleLst/>
                    <dgm:forEach name="Name15" axis="ch">
                      <dgm:forEach name="Name16" axis="self" ptType="parTrans" cnt="1">
                        <dgm:layoutNode name="Name17">
                          <dgm:alg type="conn">
                            <dgm:param type="dim" val="1D"/>
                            <dgm:param type="endSty" val="noArr"/>
                            <dgm:param type="connRout" val="bend"/>
                            <dgm:param type="bendPt" val="end"/>
                            <dgm:param type="begPts" val="bCtr"/>
                            <dgm:param type="endPts" val="tCtr"/>
                            <dgm:param type="srcNode" val="background2"/>
                            <dgm:param type="dstNode" val="background3"/>
                          </dgm:alg>
                          <dgm:shape xmlns:r="http://schemas.openxmlformats.org/officeDocument/2006/relationships" type="conn" r:blip="" zOrderOff="-999">
                            <dgm:adjLst/>
                          </dgm:shape>
                          <dgm:presOf axis="self"/>
                          <dgm:constrLst>
                            <dgm:constr type="begPad"/>
                            <dgm:constr type="endPad"/>
                          </dgm:constrLst>
                          <dgm:ruleLst/>
                        </dgm:layoutNode>
                      </dgm:forEach>
                      <dgm:forEach name="Name18" axis="self" ptType="node">
                        <dgm:layoutNode name="hierRoot3">
                          <dgm:alg type="hierRoot"/>
                          <dgm:shape xmlns:r="http://schemas.openxmlformats.org/officeDocument/2006/relationships" r:blip="">
                            <dgm:adjLst/>
                          </dgm:shape>
                          <dgm:presOf/>
                          <dgm:constrLst>
                            <dgm:constr type="bendDist" for="des" ptType="parTrans" refType="sp" fact="0.5"/>
                          </dgm:constrLst>
                          <dgm:ruleLst/>
                          <dgm:layoutNode name="composite3">
                            <dgm:alg type="composite"/>
                            <dgm:shape xmlns:r="http://schemas.openxmlformats.org/officeDocument/2006/relationships" r:blip="">
                              <dgm:adjLst/>
                            </dgm:shape>
                            <dgm:presOf/>
                            <dgm:constrLst>
                              <dgm:constr type="w" for="ch" forName="background3" refType="w" fact="0.9"/>
                              <dgm:constr type="h" for="ch" forName="background3" refType="w" refFor="ch" refForName="background3" fact="0.635"/>
                              <dgm:constr type="t" for="ch" forName="background3"/>
                              <dgm:constr type="l" for="ch" forName="background3"/>
                              <dgm:constr type="w" for="ch" forName="text3" refType="w" fact="0.9"/>
                              <dgm:constr type="h" for="ch" forName="text3" refType="w" refFor="ch" refForName="text3" fact="0.635"/>
                              <dgm:constr type="t" for="ch" forName="text3" refType="w" fact="0.095"/>
                              <dgm:constr type="l" for="ch" forName="text3" refType="w" fact="0.1"/>
                            </dgm:constrLst>
                            <dgm:ruleLst/>
                            <dgm:layoutNode name="background3" moveWith="text3">
                              <dgm:alg type="sp"/>
                              <dgm:shape xmlns:r="http://schemas.openxmlformats.org/officeDocument/2006/relationships" type="roundRect" r:blip="">
                                <dgm:adjLst>
                                  <dgm:adj idx="1" val="0.1"/>
                                </dgm:adjLst>
                              </dgm:shape>
                              <dgm:presOf/>
                              <dgm:constrLst/>
                              <dgm:ruleLst/>
                            </dgm:layoutNode>
                            <dgm:layoutNode name="text3" styleLbl="fgAcc3">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4">
                            <dgm:choose name="Name19">
                              <dgm:if name="Name20" func="var" arg="dir" op="equ" val="norm">
                                <dgm:alg type="hierChild">
                                  <dgm:param type="linDir" val="fromL"/>
                                </dgm:alg>
                              </dgm:if>
                              <dgm:else name="Name21">
                                <dgm:alg type="hierChild">
                                  <dgm:param type="linDir" val="fromR"/>
                                </dgm:alg>
                              </dgm:else>
                            </dgm:choose>
                            <dgm:shape xmlns:r="http://schemas.openxmlformats.org/officeDocument/2006/relationships" r:blip="">
                              <dgm:adjLst/>
                            </dgm:shape>
                            <dgm:presOf/>
                            <dgm:constrLst/>
                            <dgm:ruleLst/>
                            <dgm:forEach name="repeat" axis="ch">
                              <dgm:forEach name="Name22" axis="self" ptType="parTrans" cnt="1">
                                <dgm:layoutNode name="Name23">
                                  <dgm:choose name="Name24">
                                    <dgm:if name="Name25" axis="self" func="depth" op="lte" val="4">
                                      <dgm:alg type="conn">
                                        <dgm:param type="dim" val="1D"/>
                                        <dgm:param type="endSty" val="noArr"/>
                                        <dgm:param type="connRout" val="bend"/>
                                        <dgm:param type="bendPt" val="end"/>
                                        <dgm:param type="begPts" val="bCtr"/>
                                        <dgm:param type="endPts" val="tCtr"/>
                                        <dgm:param type="srcNode" val="background3"/>
                                        <dgm:param type="dstNode" val="background4"/>
                                      </dgm:alg>
                                    </dgm:if>
                                    <dgm:else name="Name26">
                                      <dgm:alg type="conn">
                                        <dgm:param type="dim" val="1D"/>
                                        <dgm:param type="endSty" val="noArr"/>
                                        <dgm:param type="connRout" val="bend"/>
                                        <dgm:param type="bendPt" val="end"/>
                                        <dgm:param type="begPts" val="bCtr"/>
                                        <dgm:param type="endPts" val="tCtr"/>
                                        <dgm:param type="srcNode" val="background4"/>
                                        <dgm:param type="dstNode" val="background4"/>
                                      </dgm:alg>
                                    </dgm:else>
                                  </dgm:choose>
                                  <dgm:shape xmlns:r="http://schemas.openxmlformats.org/officeDocument/2006/relationships" type="conn" r:blip="" zOrderOff="-999">
                                    <dgm:adjLst/>
                                  </dgm:shape>
                                  <dgm:presOf axis="self"/>
                                  <dgm:constrLst>
                                    <dgm:constr type="begPad"/>
                                    <dgm:constr type="endPad"/>
                                  </dgm:constrLst>
                                  <dgm:ruleLst/>
                                </dgm:layoutNode>
                              </dgm:forEach>
                              <dgm:forEach name="Name27" axis="self" ptType="node">
                                <dgm:layoutNode name="hierRoot4">
                                  <dgm:alg type="hierRoot"/>
                                  <dgm:shape xmlns:r="http://schemas.openxmlformats.org/officeDocument/2006/relationships" r:blip="">
                                    <dgm:adjLst/>
                                  </dgm:shape>
                                  <dgm:presOf/>
                                  <dgm:constrLst>
                                    <dgm:constr type="bendDist" for="des" ptType="parTrans" refType="sp" fact="0.5"/>
                                  </dgm:constrLst>
                                  <dgm:ruleLst/>
                                  <dgm:layoutNode name="composite4">
                                    <dgm:alg type="composite"/>
                                    <dgm:shape xmlns:r="http://schemas.openxmlformats.org/officeDocument/2006/relationships" r:blip="">
                                      <dgm:adjLst/>
                                    </dgm:shape>
                                    <dgm:presOf/>
                                    <dgm:constrLst>
                                      <dgm:constr type="w" for="ch" forName="background4" refType="w" fact="0.9"/>
                                      <dgm:constr type="h" for="ch" forName="background4" refType="w" refFor="ch" refForName="background4" fact="0.635"/>
                                      <dgm:constr type="t" for="ch" forName="background4"/>
                                      <dgm:constr type="l" for="ch" forName="background4"/>
                                      <dgm:constr type="w" for="ch" forName="text4" refType="w" fact="0.9"/>
                                      <dgm:constr type="h" for="ch" forName="text4" refType="w" refFor="ch" refForName="text4" fact="0.635"/>
                                      <dgm:constr type="t" for="ch" forName="text4" refType="w" fact="0.095"/>
                                      <dgm:constr type="l" for="ch" forName="text4" refType="w" fact="0.1"/>
                                    </dgm:constrLst>
                                    <dgm:ruleLst/>
                                    <dgm:layoutNode name="background4" moveWith="text4">
                                      <dgm:alg type="sp"/>
                                      <dgm:shape xmlns:r="http://schemas.openxmlformats.org/officeDocument/2006/relationships" type="roundRect" r:blip="">
                                        <dgm:adjLst>
                                          <dgm:adj idx="1" val="0.1"/>
                                        </dgm:adjLst>
                                      </dgm:shape>
                                      <dgm:presOf/>
                                      <dgm:constrLst/>
                                      <dgm:ruleLst/>
                                    </dgm:layoutNode>
                                    <dgm:layoutNode name="text4" styleLbl="fgAcc4">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5">
                                    <dgm:choose name="Name28">
                                      <dgm:if name="Name29" func="var" arg="dir" op="equ" val="norm">
                                        <dgm:alg type="hierChild">
                                          <dgm:param type="linDir" val="fromL"/>
                                        </dgm:alg>
                                      </dgm:if>
                                      <dgm:else name="Name30">
                                        <dgm:alg type="hierChild">
                                          <dgm:param type="linDir" val="fromR"/>
                                        </dgm:alg>
                                      </dgm:else>
                                    </dgm:choose>
                                    <dgm:shape xmlns:r="http://schemas.openxmlformats.org/officeDocument/2006/relationships" r:blip="">
                                      <dgm:adjLst/>
                                    </dgm:shape>
                                    <dgm:presOf/>
                                    <dgm:constrLst/>
                                    <dgm:ruleLst/>
                                    <dgm:forEach name="Name31" ref="repeat"/>
                                  </dgm:layoutNode>
                                </dgm:layoutNode>
                              </dgm:forEach>
                            </dgm:forEach>
                          </dgm:layoutNode>
                        </dgm:layoutNode>
                      </dgm:forEach>
                    </dgm:forEach>
                  </dgm:layoutNode>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Úvodní snímek">
    <p:spTree>
      <p:nvGrpSpPr>
        <p:cNvPr id="1" name=""/>
        <p:cNvGrpSpPr/>
        <p:nvPr/>
      </p:nvGrpSpPr>
      <p:grpSpPr>
        <a:xfrm>
          <a:off x="0" y="0"/>
          <a:ext cx="0" cy="0"/>
          <a:chOff x="0" y="0"/>
          <a:chExt cx="0" cy="0"/>
        </a:xfrm>
      </p:grpSpPr>
      <p:sp>
        <p:nvSpPr>
          <p:cNvPr id="7" name="Přímá spojnice 6"/>
          <p:cNvSpPr>
            <a:spLocks noChangeShapeType="1"/>
          </p:cNvSpPr>
          <p:nvPr/>
        </p:nvSpPr>
        <p:spPr bwMode="auto">
          <a:xfrm>
            <a:off x="514350" y="5349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9" name="Nadpis 28"/>
          <p:cNvSpPr>
            <a:spLocks noGrp="1"/>
          </p:cNvSpPr>
          <p:nvPr>
            <p:ph type="ctrTitle"/>
          </p:nvPr>
        </p:nvSpPr>
        <p:spPr>
          <a:xfrm>
            <a:off x="381000" y="4853411"/>
            <a:ext cx="8458200" cy="1222375"/>
          </a:xfrm>
        </p:spPr>
        <p:txBody>
          <a:bodyPr anchor="t"/>
          <a:lstStyle/>
          <a:p>
            <a:r>
              <a:rPr kumimoji="0" lang="cs-CZ" smtClean="0"/>
              <a:t>Kliknutím lze upravit styl.</a:t>
            </a:r>
            <a:endParaRPr kumimoji="0" lang="en-US"/>
          </a:p>
        </p:txBody>
      </p:sp>
      <p:sp>
        <p:nvSpPr>
          <p:cNvPr id="9" name="Podnadpis 8"/>
          <p:cNvSpPr>
            <a:spLocks noGrp="1"/>
          </p:cNvSpPr>
          <p:nvPr>
            <p:ph type="subTitle" idx="1"/>
          </p:nvPr>
        </p:nvSpPr>
        <p:spPr>
          <a:xfrm>
            <a:off x="381000" y="3886200"/>
            <a:ext cx="8458200" cy="914400"/>
          </a:xfrm>
        </p:spPr>
        <p:txBody>
          <a:bodyPr anchor="b"/>
          <a:lstStyle>
            <a:lvl1pPr marL="0" indent="0" algn="l">
              <a:buNone/>
              <a:defRPr sz="2400">
                <a:solidFill>
                  <a:schemeClr val="tx2">
                    <a:shade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cs-CZ" smtClean="0"/>
              <a:t>Kliknutím lze upravit styl předlohy.</a:t>
            </a:r>
            <a:endParaRPr kumimoji="0" lang="en-US"/>
          </a:p>
        </p:txBody>
      </p:sp>
      <p:sp>
        <p:nvSpPr>
          <p:cNvPr id="16" name="Zástupný symbol pro datum 15"/>
          <p:cNvSpPr>
            <a:spLocks noGrp="1"/>
          </p:cNvSpPr>
          <p:nvPr>
            <p:ph type="dt" sz="half" idx="10"/>
          </p:nvPr>
        </p:nvSpPr>
        <p:spPr/>
        <p:txBody>
          <a:bodyPr/>
          <a:lstStyle/>
          <a:p>
            <a:fld id="{ECAB8EFD-F9C1-4543-AF87-D5C366C7E143}" type="datetimeFigureOut">
              <a:rPr lang="cs-CZ" smtClean="0"/>
              <a:t>14.3.2011</a:t>
            </a:fld>
            <a:endParaRPr lang="cs-CZ"/>
          </a:p>
        </p:txBody>
      </p:sp>
      <p:sp>
        <p:nvSpPr>
          <p:cNvPr id="2" name="Zástupný symbol pro zápatí 1"/>
          <p:cNvSpPr>
            <a:spLocks noGrp="1"/>
          </p:cNvSpPr>
          <p:nvPr>
            <p:ph type="ftr" sz="quarter" idx="11"/>
          </p:nvPr>
        </p:nvSpPr>
        <p:spPr/>
        <p:txBody>
          <a:bodyPr/>
          <a:lstStyle/>
          <a:p>
            <a:endParaRPr lang="cs-CZ"/>
          </a:p>
        </p:txBody>
      </p:sp>
      <p:sp>
        <p:nvSpPr>
          <p:cNvPr id="15" name="Zástupný symbol pro číslo snímku 14"/>
          <p:cNvSpPr>
            <a:spLocks noGrp="1"/>
          </p:cNvSpPr>
          <p:nvPr>
            <p:ph type="sldNum" sz="quarter" idx="12"/>
          </p:nvPr>
        </p:nvSpPr>
        <p:spPr>
          <a:xfrm>
            <a:off x="8229600" y="6473952"/>
            <a:ext cx="758952" cy="246888"/>
          </a:xfrm>
        </p:spPr>
        <p:txBody>
          <a:bodyPr/>
          <a:lstStyle/>
          <a:p>
            <a:fld id="{1CB3EB07-0B33-4964-9C7E-79C4365D5A7B}" type="slidenum">
              <a:rPr lang="cs-CZ" smtClean="0"/>
              <a:t>‹#›</a:t>
            </a:fld>
            <a:endParaRPr lang="cs-CZ"/>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kumimoji="0" lang="cs-CZ" smtClean="0"/>
              <a:t>Kliknutím lze upravit styl.</a:t>
            </a:r>
            <a:endParaRPr kumimoji="0" lang="en-US"/>
          </a:p>
        </p:txBody>
      </p:sp>
      <p:sp>
        <p:nvSpPr>
          <p:cNvPr id="3" name="Zástupný symbol pro svislý text 2"/>
          <p:cNvSpPr>
            <a:spLocks noGrp="1"/>
          </p:cNvSpPr>
          <p:nvPr>
            <p:ph type="body" orient="vert" idx="1"/>
          </p:nvPr>
        </p:nvSpPr>
        <p:spPr/>
        <p:txBody>
          <a:bodyPr vert="eaVer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p>
            <a:fld id="{ECAB8EFD-F9C1-4543-AF87-D5C366C7E143}" type="datetimeFigureOut">
              <a:rPr lang="cs-CZ" smtClean="0"/>
              <a:t>14.3.2011</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1CB3EB07-0B33-4964-9C7E-79C4365D5A7B}" type="slidenum">
              <a:rPr lang="cs-CZ" smtClean="0"/>
              <a:t>‹#›</a:t>
            </a:fld>
            <a:endParaRPr lang="cs-C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Svislý nadpis a text">
    <p:spTree>
      <p:nvGrpSpPr>
        <p:cNvPr id="1" name=""/>
        <p:cNvGrpSpPr/>
        <p:nvPr/>
      </p:nvGrpSpPr>
      <p:grpSpPr>
        <a:xfrm>
          <a:off x="0" y="0"/>
          <a:ext cx="0" cy="0"/>
          <a:chOff x="0" y="0"/>
          <a:chExt cx="0" cy="0"/>
        </a:xfrm>
      </p:grpSpPr>
      <p:sp>
        <p:nvSpPr>
          <p:cNvPr id="2" name="Svislý nadpis 1"/>
          <p:cNvSpPr>
            <a:spLocks noGrp="1"/>
          </p:cNvSpPr>
          <p:nvPr>
            <p:ph type="title" orient="vert"/>
          </p:nvPr>
        </p:nvSpPr>
        <p:spPr>
          <a:xfrm>
            <a:off x="6858000" y="549276"/>
            <a:ext cx="1828800" cy="5851525"/>
          </a:xfrm>
        </p:spPr>
        <p:txBody>
          <a:bodyPr vert="eaVert"/>
          <a:lstStyle/>
          <a:p>
            <a:r>
              <a:rPr kumimoji="0" lang="cs-CZ" smtClean="0"/>
              <a:t>Kliknutím lze upravit styl.</a:t>
            </a:r>
            <a:endParaRPr kumimoji="0" lang="en-US"/>
          </a:p>
        </p:txBody>
      </p:sp>
      <p:sp>
        <p:nvSpPr>
          <p:cNvPr id="3" name="Zástupný symbol pro svislý text 2"/>
          <p:cNvSpPr>
            <a:spLocks noGrp="1"/>
          </p:cNvSpPr>
          <p:nvPr>
            <p:ph type="body" orient="vert" idx="1"/>
          </p:nvPr>
        </p:nvSpPr>
        <p:spPr>
          <a:xfrm>
            <a:off x="457200" y="549276"/>
            <a:ext cx="6248400" cy="5851525"/>
          </a:xfrm>
        </p:spPr>
        <p:txBody>
          <a:bodyPr vert="eaVer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p>
            <a:fld id="{ECAB8EFD-F9C1-4543-AF87-D5C366C7E143}" type="datetimeFigureOut">
              <a:rPr lang="cs-CZ" smtClean="0"/>
              <a:t>14.3.2011</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1CB3EB07-0B33-4964-9C7E-79C4365D5A7B}" type="slidenum">
              <a:rPr lang="cs-CZ" smtClean="0"/>
              <a:t>‹#›</a:t>
            </a:fld>
            <a:endParaRPr lang="cs-CZ"/>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2" name="Nadpis 21"/>
          <p:cNvSpPr>
            <a:spLocks noGrp="1"/>
          </p:cNvSpPr>
          <p:nvPr>
            <p:ph type="title"/>
          </p:nvPr>
        </p:nvSpPr>
        <p:spPr/>
        <p:txBody>
          <a:bodyPr/>
          <a:lstStyle/>
          <a:p>
            <a:r>
              <a:rPr kumimoji="0" lang="cs-CZ" smtClean="0"/>
              <a:t>Kliknutím lze upravit styl.</a:t>
            </a:r>
            <a:endParaRPr kumimoji="0" lang="en-US"/>
          </a:p>
        </p:txBody>
      </p:sp>
      <p:sp>
        <p:nvSpPr>
          <p:cNvPr id="27" name="Zástupný symbol pro obsah 26"/>
          <p:cNvSpPr>
            <a:spLocks noGrp="1"/>
          </p:cNvSpPr>
          <p:nvPr>
            <p:ph idx="1"/>
          </p:nvPr>
        </p:nvSpPr>
        <p:spPr/>
        <p:txBody>
          <a:body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5" name="Zástupný symbol pro datum 24"/>
          <p:cNvSpPr>
            <a:spLocks noGrp="1"/>
          </p:cNvSpPr>
          <p:nvPr>
            <p:ph type="dt" sz="half" idx="10"/>
          </p:nvPr>
        </p:nvSpPr>
        <p:spPr/>
        <p:txBody>
          <a:bodyPr/>
          <a:lstStyle/>
          <a:p>
            <a:fld id="{ECAB8EFD-F9C1-4543-AF87-D5C366C7E143}" type="datetimeFigureOut">
              <a:rPr lang="cs-CZ" smtClean="0"/>
              <a:t>14.3.2011</a:t>
            </a:fld>
            <a:endParaRPr lang="cs-CZ"/>
          </a:p>
        </p:txBody>
      </p:sp>
      <p:sp>
        <p:nvSpPr>
          <p:cNvPr id="19" name="Zástupný symbol pro zápatí 18"/>
          <p:cNvSpPr>
            <a:spLocks noGrp="1"/>
          </p:cNvSpPr>
          <p:nvPr>
            <p:ph type="ftr" sz="quarter" idx="11"/>
          </p:nvPr>
        </p:nvSpPr>
        <p:spPr>
          <a:xfrm>
            <a:off x="3581400" y="76200"/>
            <a:ext cx="2895600" cy="288925"/>
          </a:xfrm>
        </p:spPr>
        <p:txBody>
          <a:bodyPr/>
          <a:lstStyle/>
          <a:p>
            <a:endParaRPr lang="cs-CZ"/>
          </a:p>
        </p:txBody>
      </p:sp>
      <p:sp>
        <p:nvSpPr>
          <p:cNvPr id="16" name="Zástupný symbol pro číslo snímku 15"/>
          <p:cNvSpPr>
            <a:spLocks noGrp="1"/>
          </p:cNvSpPr>
          <p:nvPr>
            <p:ph type="sldNum" sz="quarter" idx="12"/>
          </p:nvPr>
        </p:nvSpPr>
        <p:spPr>
          <a:xfrm>
            <a:off x="8229600" y="6473952"/>
            <a:ext cx="758952" cy="246888"/>
          </a:xfrm>
        </p:spPr>
        <p:txBody>
          <a:bodyPr/>
          <a:lstStyle/>
          <a:p>
            <a:fld id="{1CB3EB07-0B33-4964-9C7E-79C4365D5A7B}" type="slidenum">
              <a:rPr lang="cs-CZ" smtClean="0"/>
              <a:t>‹#›</a:t>
            </a:fld>
            <a:endParaRPr lang="cs-CZ"/>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Záhlaví části">
    <p:bg>
      <p:bgRef idx="1003">
        <a:schemeClr val="bg2"/>
      </p:bgRef>
    </p:bg>
    <p:spTree>
      <p:nvGrpSpPr>
        <p:cNvPr id="1" name=""/>
        <p:cNvGrpSpPr/>
        <p:nvPr/>
      </p:nvGrpSpPr>
      <p:grpSpPr>
        <a:xfrm>
          <a:off x="0" y="0"/>
          <a:ext cx="0" cy="0"/>
          <a:chOff x="0" y="0"/>
          <a:chExt cx="0" cy="0"/>
        </a:xfrm>
      </p:grpSpPr>
      <p:sp>
        <p:nvSpPr>
          <p:cNvPr id="7" name="Přímá spojnice 6"/>
          <p:cNvSpPr>
            <a:spLocks noChangeShapeType="1"/>
          </p:cNvSpPr>
          <p:nvPr/>
        </p:nvSpPr>
        <p:spPr bwMode="auto">
          <a:xfrm>
            <a:off x="514350" y="3444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6" name="Zástupný symbol pro text 5"/>
          <p:cNvSpPr>
            <a:spLocks noGrp="1"/>
          </p:cNvSpPr>
          <p:nvPr>
            <p:ph type="body" idx="1"/>
          </p:nvPr>
        </p:nvSpPr>
        <p:spPr>
          <a:xfrm>
            <a:off x="381000" y="1676400"/>
            <a:ext cx="8458200" cy="1219200"/>
          </a:xfrm>
        </p:spPr>
        <p:txBody>
          <a:bodyPr anchor="b"/>
          <a:lstStyle>
            <a:lvl1pPr marL="0" indent="0" algn="r">
              <a:buNone/>
              <a:defRPr sz="2000">
                <a:solidFill>
                  <a:schemeClr val="tx2">
                    <a:shade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cs-CZ" smtClean="0"/>
              <a:t>Kliknutím lze upravit styly předlohy textu.</a:t>
            </a:r>
          </a:p>
        </p:txBody>
      </p:sp>
      <p:sp>
        <p:nvSpPr>
          <p:cNvPr id="19" name="Zástupný symbol pro datum 18"/>
          <p:cNvSpPr>
            <a:spLocks noGrp="1"/>
          </p:cNvSpPr>
          <p:nvPr>
            <p:ph type="dt" sz="half" idx="10"/>
          </p:nvPr>
        </p:nvSpPr>
        <p:spPr/>
        <p:txBody>
          <a:bodyPr/>
          <a:lstStyle/>
          <a:p>
            <a:fld id="{ECAB8EFD-F9C1-4543-AF87-D5C366C7E143}" type="datetimeFigureOut">
              <a:rPr lang="cs-CZ" smtClean="0"/>
              <a:t>14.3.2011</a:t>
            </a:fld>
            <a:endParaRPr lang="cs-CZ"/>
          </a:p>
        </p:txBody>
      </p:sp>
      <p:sp>
        <p:nvSpPr>
          <p:cNvPr id="11" name="Zástupný symbol pro zápatí 10"/>
          <p:cNvSpPr>
            <a:spLocks noGrp="1"/>
          </p:cNvSpPr>
          <p:nvPr>
            <p:ph type="ftr" sz="quarter" idx="11"/>
          </p:nvPr>
        </p:nvSpPr>
        <p:spPr/>
        <p:txBody>
          <a:bodyPr/>
          <a:lstStyle/>
          <a:p>
            <a:endParaRPr lang="cs-CZ"/>
          </a:p>
        </p:txBody>
      </p:sp>
      <p:sp>
        <p:nvSpPr>
          <p:cNvPr id="16" name="Zástupný symbol pro číslo snímku 15"/>
          <p:cNvSpPr>
            <a:spLocks noGrp="1"/>
          </p:cNvSpPr>
          <p:nvPr>
            <p:ph type="sldNum" sz="quarter" idx="12"/>
          </p:nvPr>
        </p:nvSpPr>
        <p:spPr/>
        <p:txBody>
          <a:bodyPr/>
          <a:lstStyle/>
          <a:p>
            <a:fld id="{1CB3EB07-0B33-4964-9C7E-79C4365D5A7B}" type="slidenum">
              <a:rPr lang="cs-CZ" smtClean="0"/>
              <a:t>‹#›</a:t>
            </a:fld>
            <a:endParaRPr lang="cs-CZ"/>
          </a:p>
        </p:txBody>
      </p:sp>
      <p:sp>
        <p:nvSpPr>
          <p:cNvPr id="8" name="Nadpis 7"/>
          <p:cNvSpPr>
            <a:spLocks noGrp="1"/>
          </p:cNvSpPr>
          <p:nvPr>
            <p:ph type="title"/>
          </p:nvPr>
        </p:nvSpPr>
        <p:spPr>
          <a:xfrm>
            <a:off x="180475" y="2947085"/>
            <a:ext cx="8686800" cy="1184825"/>
          </a:xfrm>
        </p:spPr>
        <p:txBody>
          <a:bodyPr rtlCol="0" anchor="t"/>
          <a:lstStyle>
            <a:lvl1pPr algn="r">
              <a:defRPr/>
            </a:lvl1pPr>
          </a:lstStyle>
          <a:p>
            <a:r>
              <a:rPr kumimoji="0" lang="cs-CZ" smtClean="0"/>
              <a:t>Kliknutím lze upravit styl.</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0" name="Nadpis 19"/>
          <p:cNvSpPr>
            <a:spLocks noGrp="1"/>
          </p:cNvSpPr>
          <p:nvPr>
            <p:ph type="title"/>
          </p:nvPr>
        </p:nvSpPr>
        <p:spPr>
          <a:xfrm>
            <a:off x="301752" y="457200"/>
            <a:ext cx="8686800" cy="841248"/>
          </a:xfrm>
        </p:spPr>
        <p:txBody>
          <a:bodyPr/>
          <a:lstStyle/>
          <a:p>
            <a:r>
              <a:rPr kumimoji="0" lang="cs-CZ" smtClean="0"/>
              <a:t>Kliknutím lze upravit styl.</a:t>
            </a:r>
            <a:endParaRPr kumimoji="0" lang="en-US"/>
          </a:p>
        </p:txBody>
      </p:sp>
      <p:sp>
        <p:nvSpPr>
          <p:cNvPr id="14" name="Zástupný symbol pro obsah 13"/>
          <p:cNvSpPr>
            <a:spLocks noGrp="1"/>
          </p:cNvSpPr>
          <p:nvPr>
            <p:ph sz="half" idx="1"/>
          </p:nvPr>
        </p:nvSpPr>
        <p:spPr>
          <a:xfrm>
            <a:off x="304800" y="1600200"/>
            <a:ext cx="4191000" cy="4724400"/>
          </a:xfrm>
        </p:spPr>
        <p:txBody>
          <a:bodyPr/>
          <a:lstStyle>
            <a:lvl1pPr>
              <a:defRPr sz="2800"/>
            </a:lvl1pPr>
            <a:lvl2pPr>
              <a:defRPr sz="2400"/>
            </a:lvl2pPr>
            <a:lvl3pPr>
              <a:defRPr sz="2000"/>
            </a:lvl3pPr>
            <a:lvl4pPr>
              <a:defRPr sz="1800"/>
            </a:lvl4pPr>
            <a:lvl5pPr>
              <a:defRPr sz="18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13" name="Zástupný symbol pro obsah 12"/>
          <p:cNvSpPr>
            <a:spLocks noGrp="1"/>
          </p:cNvSpPr>
          <p:nvPr>
            <p:ph sz="half" idx="2"/>
          </p:nvPr>
        </p:nvSpPr>
        <p:spPr>
          <a:xfrm>
            <a:off x="4648200" y="1600200"/>
            <a:ext cx="4343400" cy="4724400"/>
          </a:xfrm>
        </p:spPr>
        <p:txBody>
          <a:bodyPr/>
          <a:lstStyle>
            <a:lvl1pPr>
              <a:defRPr sz="2800"/>
            </a:lvl1pPr>
            <a:lvl2pPr>
              <a:defRPr sz="2400"/>
            </a:lvl2pPr>
            <a:lvl3pPr>
              <a:defRPr sz="2000"/>
            </a:lvl3pPr>
            <a:lvl4pPr>
              <a:defRPr sz="1800"/>
            </a:lvl4pPr>
            <a:lvl5pPr>
              <a:defRPr sz="18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1" name="Zástupný symbol pro datum 20"/>
          <p:cNvSpPr>
            <a:spLocks noGrp="1"/>
          </p:cNvSpPr>
          <p:nvPr>
            <p:ph type="dt" sz="half" idx="10"/>
          </p:nvPr>
        </p:nvSpPr>
        <p:spPr/>
        <p:txBody>
          <a:bodyPr/>
          <a:lstStyle/>
          <a:p>
            <a:fld id="{ECAB8EFD-F9C1-4543-AF87-D5C366C7E143}" type="datetimeFigureOut">
              <a:rPr lang="cs-CZ" smtClean="0"/>
              <a:t>14.3.2011</a:t>
            </a:fld>
            <a:endParaRPr lang="cs-CZ"/>
          </a:p>
        </p:txBody>
      </p:sp>
      <p:sp>
        <p:nvSpPr>
          <p:cNvPr id="10" name="Zástupný symbol pro zápatí 9"/>
          <p:cNvSpPr>
            <a:spLocks noGrp="1"/>
          </p:cNvSpPr>
          <p:nvPr>
            <p:ph type="ftr" sz="quarter" idx="11"/>
          </p:nvPr>
        </p:nvSpPr>
        <p:spPr/>
        <p:txBody>
          <a:bodyPr/>
          <a:lstStyle/>
          <a:p>
            <a:endParaRPr lang="cs-CZ"/>
          </a:p>
        </p:txBody>
      </p:sp>
      <p:sp>
        <p:nvSpPr>
          <p:cNvPr id="31" name="Zástupný symbol pro číslo snímku 30"/>
          <p:cNvSpPr>
            <a:spLocks noGrp="1"/>
          </p:cNvSpPr>
          <p:nvPr>
            <p:ph type="sldNum" sz="quarter" idx="12"/>
          </p:nvPr>
        </p:nvSpPr>
        <p:spPr/>
        <p:txBody>
          <a:bodyPr/>
          <a:lstStyle/>
          <a:p>
            <a:fld id="{1CB3EB07-0B33-4964-9C7E-79C4365D5A7B}" type="slidenum">
              <a:rPr lang="cs-CZ" smtClean="0"/>
              <a:t>‹#›</a:t>
            </a:fld>
            <a:endParaRPr lang="cs-CZ"/>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Porovnání">
    <p:spTree>
      <p:nvGrpSpPr>
        <p:cNvPr id="1" name=""/>
        <p:cNvGrpSpPr/>
        <p:nvPr/>
      </p:nvGrpSpPr>
      <p:grpSpPr>
        <a:xfrm>
          <a:off x="0" y="0"/>
          <a:ext cx="0" cy="0"/>
          <a:chOff x="0" y="0"/>
          <a:chExt cx="0" cy="0"/>
        </a:xfrm>
      </p:grpSpPr>
      <p:sp>
        <p:nvSpPr>
          <p:cNvPr id="29" name="Nadpis 28"/>
          <p:cNvSpPr>
            <a:spLocks noGrp="1"/>
          </p:cNvSpPr>
          <p:nvPr>
            <p:ph type="title"/>
          </p:nvPr>
        </p:nvSpPr>
        <p:spPr>
          <a:xfrm>
            <a:off x="304800" y="5410200"/>
            <a:ext cx="8610600" cy="882650"/>
          </a:xfrm>
        </p:spPr>
        <p:txBody>
          <a:bodyPr anchor="ctr"/>
          <a:lstStyle>
            <a:lvl1pPr>
              <a:defRPr/>
            </a:lvl1pPr>
          </a:lstStyle>
          <a:p>
            <a:r>
              <a:rPr kumimoji="0" lang="cs-CZ" smtClean="0"/>
              <a:t>Kliknutím lze upravit styl.</a:t>
            </a:r>
            <a:endParaRPr kumimoji="0" lang="en-US"/>
          </a:p>
        </p:txBody>
      </p:sp>
      <p:sp>
        <p:nvSpPr>
          <p:cNvPr id="13" name="Zástupný symbol pro text 12"/>
          <p:cNvSpPr>
            <a:spLocks noGrp="1"/>
          </p:cNvSpPr>
          <p:nvPr>
            <p:ph type="body" idx="1"/>
          </p:nvPr>
        </p:nvSpPr>
        <p:spPr>
          <a:xfrm>
            <a:off x="281444" y="666750"/>
            <a:ext cx="4290556"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cs-CZ" smtClean="0"/>
              <a:t>Kliknutím lze upravit styly předlohy textu.</a:t>
            </a:r>
          </a:p>
        </p:txBody>
      </p:sp>
      <p:sp>
        <p:nvSpPr>
          <p:cNvPr id="25" name="Zástupný symbol pro text 24"/>
          <p:cNvSpPr>
            <a:spLocks noGrp="1"/>
          </p:cNvSpPr>
          <p:nvPr>
            <p:ph type="body" sz="half" idx="3"/>
          </p:nvPr>
        </p:nvSpPr>
        <p:spPr>
          <a:xfrm>
            <a:off x="4645025" y="666750"/>
            <a:ext cx="4292241"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cs-CZ" smtClean="0"/>
              <a:t>Kliknutím lze upravit styly předlohy textu.</a:t>
            </a:r>
          </a:p>
        </p:txBody>
      </p:sp>
      <p:sp>
        <p:nvSpPr>
          <p:cNvPr id="4" name="Zástupný symbol pro obsah 3"/>
          <p:cNvSpPr>
            <a:spLocks noGrp="1"/>
          </p:cNvSpPr>
          <p:nvPr>
            <p:ph sz="quarter" idx="2"/>
          </p:nvPr>
        </p:nvSpPr>
        <p:spPr>
          <a:xfrm>
            <a:off x="281444" y="1316037"/>
            <a:ext cx="4290556"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8" name="Zástupný symbol pro obsah 27"/>
          <p:cNvSpPr>
            <a:spLocks noGrp="1"/>
          </p:cNvSpPr>
          <p:nvPr>
            <p:ph sz="quarter" idx="4"/>
          </p:nvPr>
        </p:nvSpPr>
        <p:spPr>
          <a:xfrm>
            <a:off x="4648730" y="1316037"/>
            <a:ext cx="4288536"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10" name="Zástupný symbol pro datum 9"/>
          <p:cNvSpPr>
            <a:spLocks noGrp="1"/>
          </p:cNvSpPr>
          <p:nvPr>
            <p:ph type="dt" sz="half" idx="10"/>
          </p:nvPr>
        </p:nvSpPr>
        <p:spPr/>
        <p:txBody>
          <a:bodyPr/>
          <a:lstStyle/>
          <a:p>
            <a:fld id="{ECAB8EFD-F9C1-4543-AF87-D5C366C7E143}" type="datetimeFigureOut">
              <a:rPr lang="cs-CZ" smtClean="0"/>
              <a:t>14.3.2011</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a:xfrm>
            <a:off x="8229600" y="6477000"/>
            <a:ext cx="762000" cy="246888"/>
          </a:xfrm>
        </p:spPr>
        <p:txBody>
          <a:bodyPr/>
          <a:lstStyle/>
          <a:p>
            <a:fld id="{1CB3EB07-0B33-4964-9C7E-79C4365D5A7B}" type="slidenum">
              <a:rPr lang="cs-CZ" smtClean="0"/>
              <a:t>‹#›</a:t>
            </a:fld>
            <a:endParaRPr lang="cs-CZ"/>
          </a:p>
        </p:txBody>
      </p:sp>
      <p:sp>
        <p:nvSpPr>
          <p:cNvPr id="11" name="Přímá spojnice 10"/>
          <p:cNvSpPr>
            <a:spLocks noChangeShapeType="1"/>
          </p:cNvSpPr>
          <p:nvPr/>
        </p:nvSpPr>
        <p:spPr bwMode="auto">
          <a:xfrm>
            <a:off x="514350" y="6019800"/>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spTree>
      <p:nvGrpSpPr>
        <p:cNvPr id="1" name=""/>
        <p:cNvGrpSpPr/>
        <p:nvPr/>
      </p:nvGrpSpPr>
      <p:grpSpPr>
        <a:xfrm>
          <a:off x="0" y="0"/>
          <a:ext cx="0" cy="0"/>
          <a:chOff x="0" y="0"/>
          <a:chExt cx="0" cy="0"/>
        </a:xfrm>
      </p:grpSpPr>
      <p:sp>
        <p:nvSpPr>
          <p:cNvPr id="30" name="Nadpis 29"/>
          <p:cNvSpPr>
            <a:spLocks noGrp="1"/>
          </p:cNvSpPr>
          <p:nvPr>
            <p:ph type="title"/>
          </p:nvPr>
        </p:nvSpPr>
        <p:spPr>
          <a:xfrm>
            <a:off x="301752" y="457200"/>
            <a:ext cx="8686800" cy="841248"/>
          </a:xfrm>
        </p:spPr>
        <p:txBody>
          <a:bodyPr/>
          <a:lstStyle/>
          <a:p>
            <a:r>
              <a:rPr kumimoji="0" lang="cs-CZ" smtClean="0"/>
              <a:t>Kliknutím lze upravit styl.</a:t>
            </a:r>
            <a:endParaRPr kumimoji="0" lang="en-US"/>
          </a:p>
        </p:txBody>
      </p:sp>
      <p:sp>
        <p:nvSpPr>
          <p:cNvPr id="12" name="Zástupný symbol pro datum 11"/>
          <p:cNvSpPr>
            <a:spLocks noGrp="1"/>
          </p:cNvSpPr>
          <p:nvPr>
            <p:ph type="dt" sz="half" idx="10"/>
          </p:nvPr>
        </p:nvSpPr>
        <p:spPr/>
        <p:txBody>
          <a:bodyPr/>
          <a:lstStyle/>
          <a:p>
            <a:fld id="{ECAB8EFD-F9C1-4543-AF87-D5C366C7E143}" type="datetimeFigureOut">
              <a:rPr lang="cs-CZ" smtClean="0"/>
              <a:t>14.3.2011</a:t>
            </a:fld>
            <a:endParaRPr lang="cs-CZ"/>
          </a:p>
        </p:txBody>
      </p:sp>
      <p:sp>
        <p:nvSpPr>
          <p:cNvPr id="21" name="Zástupný symbol pro zápatí 20"/>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1CB3EB07-0B33-4964-9C7E-79C4365D5A7B}" type="slidenum">
              <a:rPr lang="cs-CZ" smtClean="0"/>
              <a:t>‹#›</a:t>
            </a:fld>
            <a:endParaRPr lang="cs-CZ"/>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Prázdný">
    <p:spTree>
      <p:nvGrpSpPr>
        <p:cNvPr id="1" name=""/>
        <p:cNvGrpSpPr/>
        <p:nvPr/>
      </p:nvGrpSpPr>
      <p:grpSpPr>
        <a:xfrm>
          <a:off x="0" y="0"/>
          <a:ext cx="0" cy="0"/>
          <a:chOff x="0" y="0"/>
          <a:chExt cx="0" cy="0"/>
        </a:xfrm>
      </p:grpSpPr>
      <p:sp>
        <p:nvSpPr>
          <p:cNvPr id="3" name="Zástupný symbol pro datum 2"/>
          <p:cNvSpPr>
            <a:spLocks noGrp="1"/>
          </p:cNvSpPr>
          <p:nvPr>
            <p:ph type="dt" sz="half" idx="10"/>
          </p:nvPr>
        </p:nvSpPr>
        <p:spPr/>
        <p:txBody>
          <a:bodyPr/>
          <a:lstStyle/>
          <a:p>
            <a:fld id="{ECAB8EFD-F9C1-4543-AF87-D5C366C7E143}" type="datetimeFigureOut">
              <a:rPr lang="cs-CZ" smtClean="0"/>
              <a:t>14.3.2011</a:t>
            </a:fld>
            <a:endParaRPr lang="cs-CZ"/>
          </a:p>
        </p:txBody>
      </p:sp>
      <p:sp>
        <p:nvSpPr>
          <p:cNvPr id="24" name="Zástupný symbol pro zápatí 23"/>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1CB3EB07-0B33-4964-9C7E-79C4365D5A7B}" type="slidenum">
              <a:rPr lang="cs-CZ" smtClean="0"/>
              <a:t>‹#›</a:t>
            </a:fld>
            <a:endParaRPr lang="cs-C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Obsah s titulkem">
    <p:spTree>
      <p:nvGrpSpPr>
        <p:cNvPr id="1" name=""/>
        <p:cNvGrpSpPr/>
        <p:nvPr/>
      </p:nvGrpSpPr>
      <p:grpSpPr>
        <a:xfrm>
          <a:off x="0" y="0"/>
          <a:ext cx="0" cy="0"/>
          <a:chOff x="0" y="0"/>
          <a:chExt cx="0" cy="0"/>
        </a:xfrm>
      </p:grpSpPr>
      <p:sp>
        <p:nvSpPr>
          <p:cNvPr id="8" name="Přímá spojnice 7"/>
          <p:cNvSpPr>
            <a:spLocks noChangeShapeType="1"/>
          </p:cNvSpPr>
          <p:nvPr/>
        </p:nvSpPr>
        <p:spPr bwMode="auto">
          <a:xfrm>
            <a:off x="514350" y="5849117"/>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Nadpis 11"/>
          <p:cNvSpPr>
            <a:spLocks noGrp="1"/>
          </p:cNvSpPr>
          <p:nvPr>
            <p:ph type="title"/>
          </p:nvPr>
        </p:nvSpPr>
        <p:spPr>
          <a:xfrm>
            <a:off x="457200" y="5486400"/>
            <a:ext cx="8458200" cy="520700"/>
          </a:xfrm>
        </p:spPr>
        <p:txBody>
          <a:bodyPr anchor="ctr"/>
          <a:lstStyle>
            <a:lvl1pPr algn="l">
              <a:buNone/>
              <a:defRPr sz="2000" b="1"/>
            </a:lvl1pPr>
          </a:lstStyle>
          <a:p>
            <a:r>
              <a:rPr kumimoji="0" lang="cs-CZ" smtClean="0"/>
              <a:t>Kliknutím lze upravit styl.</a:t>
            </a:r>
            <a:endParaRPr kumimoji="0" lang="en-US"/>
          </a:p>
        </p:txBody>
      </p:sp>
      <p:sp>
        <p:nvSpPr>
          <p:cNvPr id="26" name="Zástupný symbol pro text 25"/>
          <p:cNvSpPr>
            <a:spLocks noGrp="1"/>
          </p:cNvSpPr>
          <p:nvPr>
            <p:ph type="body" idx="2"/>
          </p:nvPr>
        </p:nvSpPr>
        <p:spPr>
          <a:xfrm>
            <a:off x="457200" y="609600"/>
            <a:ext cx="3008313" cy="4800600"/>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cs-CZ" smtClean="0"/>
              <a:t>Kliknutím lze upravit styly předlohy textu.</a:t>
            </a:r>
          </a:p>
        </p:txBody>
      </p:sp>
      <p:sp>
        <p:nvSpPr>
          <p:cNvPr id="14" name="Zástupný symbol pro obsah 13"/>
          <p:cNvSpPr>
            <a:spLocks noGrp="1"/>
          </p:cNvSpPr>
          <p:nvPr>
            <p:ph sz="half" idx="1"/>
          </p:nvPr>
        </p:nvSpPr>
        <p:spPr>
          <a:xfrm>
            <a:off x="3575050" y="609600"/>
            <a:ext cx="5340350" cy="4800600"/>
          </a:xfrm>
        </p:spPr>
        <p:txBody>
          <a:bodyPr/>
          <a:lstStyle>
            <a:lvl1pPr>
              <a:defRPr sz="3200"/>
            </a:lvl1pPr>
            <a:lvl2pPr>
              <a:defRPr sz="2800"/>
            </a:lvl2pPr>
            <a:lvl3pPr>
              <a:defRPr sz="2400"/>
            </a:lvl3pPr>
            <a:lvl4pPr>
              <a:defRPr sz="2000"/>
            </a:lvl4pPr>
            <a:lvl5pPr>
              <a:defRPr sz="2000"/>
            </a:lvl5pPr>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25" name="Zástupný symbol pro datum 24"/>
          <p:cNvSpPr>
            <a:spLocks noGrp="1"/>
          </p:cNvSpPr>
          <p:nvPr>
            <p:ph type="dt" sz="half" idx="10"/>
          </p:nvPr>
        </p:nvSpPr>
        <p:spPr/>
        <p:txBody>
          <a:bodyPr/>
          <a:lstStyle/>
          <a:p>
            <a:fld id="{ECAB8EFD-F9C1-4543-AF87-D5C366C7E143}" type="datetimeFigureOut">
              <a:rPr lang="cs-CZ" smtClean="0"/>
              <a:t>14.3.2011</a:t>
            </a:fld>
            <a:endParaRPr lang="cs-CZ"/>
          </a:p>
        </p:txBody>
      </p:sp>
      <p:sp>
        <p:nvSpPr>
          <p:cNvPr id="29" name="Zástupný symbol pro zápatí 28"/>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1CB3EB07-0B33-4964-9C7E-79C4365D5A7B}" type="slidenum">
              <a:rPr lang="cs-CZ" smtClean="0"/>
              <a:t>‹#›</a:t>
            </a:fld>
            <a:endParaRPr lang="cs-CZ"/>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Obrázek s titulkem">
    <p:spTree>
      <p:nvGrpSpPr>
        <p:cNvPr id="1" name=""/>
        <p:cNvGrpSpPr/>
        <p:nvPr/>
      </p:nvGrpSpPr>
      <p:grpSpPr>
        <a:xfrm>
          <a:off x="0" y="0"/>
          <a:ext cx="0" cy="0"/>
          <a:chOff x="0" y="0"/>
          <a:chExt cx="0" cy="0"/>
        </a:xfrm>
      </p:grpSpPr>
      <p:sp>
        <p:nvSpPr>
          <p:cNvPr id="13" name="Zástupný symbol pro obrázek 12"/>
          <p:cNvSpPr>
            <a:spLocks noGrp="1"/>
          </p:cNvSpPr>
          <p:nvPr>
            <p:ph type="pic" idx="1"/>
          </p:nvPr>
        </p:nvSpPr>
        <p:spPr>
          <a:xfrm>
            <a:off x="3505200" y="616634"/>
            <a:ext cx="5029200" cy="3657600"/>
          </a:xfrm>
          <a:solidFill>
            <a:schemeClr val="bg1"/>
          </a:solidFill>
          <a:ln w="6350">
            <a:solidFill>
              <a:schemeClr val="accent1"/>
            </a:solidFill>
          </a:ln>
          <a:effectLst>
            <a:reflection blurRad="1000" stA="49000" endA="500" endPos="10000" dist="900" dir="5400000" sy="-90000" algn="bl" rotWithShape="0"/>
          </a:effectLst>
        </p:spPr>
        <p:txBody>
          <a:bodyPr/>
          <a:lstStyle>
            <a:lvl1pPr marL="0" indent="0">
              <a:buNone/>
              <a:defRPr sz="3200"/>
            </a:lvl1pPr>
          </a:lstStyle>
          <a:p>
            <a:r>
              <a:rPr kumimoji="0" lang="cs-CZ" smtClean="0"/>
              <a:t>Kliknutím na ikonu přidáte obrázek.</a:t>
            </a:r>
            <a:endParaRPr kumimoji="0" lang="en-US" dirty="0"/>
          </a:p>
        </p:txBody>
      </p:sp>
      <p:sp>
        <p:nvSpPr>
          <p:cNvPr id="7" name="Zástupný symbol pro datum 6"/>
          <p:cNvSpPr>
            <a:spLocks noGrp="1"/>
          </p:cNvSpPr>
          <p:nvPr>
            <p:ph type="dt" sz="half" idx="10"/>
          </p:nvPr>
        </p:nvSpPr>
        <p:spPr/>
        <p:txBody>
          <a:bodyPr/>
          <a:lstStyle/>
          <a:p>
            <a:fld id="{ECAB8EFD-F9C1-4543-AF87-D5C366C7E143}" type="datetimeFigureOut">
              <a:rPr lang="cs-CZ" smtClean="0"/>
              <a:t>14.3.2011</a:t>
            </a:fld>
            <a:endParaRPr lang="cs-CZ"/>
          </a:p>
        </p:txBody>
      </p:sp>
      <p:sp>
        <p:nvSpPr>
          <p:cNvPr id="5" name="Zástupný symbol pro zápatí 4"/>
          <p:cNvSpPr>
            <a:spLocks noGrp="1"/>
          </p:cNvSpPr>
          <p:nvPr>
            <p:ph type="ftr" sz="quarter" idx="11"/>
          </p:nvPr>
        </p:nvSpPr>
        <p:spPr/>
        <p:txBody>
          <a:bodyPr/>
          <a:lstStyle/>
          <a:p>
            <a:endParaRPr lang="cs-CZ"/>
          </a:p>
        </p:txBody>
      </p:sp>
      <p:sp>
        <p:nvSpPr>
          <p:cNvPr id="31" name="Zástupný symbol pro číslo snímku 30"/>
          <p:cNvSpPr>
            <a:spLocks noGrp="1"/>
          </p:cNvSpPr>
          <p:nvPr>
            <p:ph type="sldNum" sz="quarter" idx="12"/>
          </p:nvPr>
        </p:nvSpPr>
        <p:spPr/>
        <p:txBody>
          <a:bodyPr/>
          <a:lstStyle/>
          <a:p>
            <a:fld id="{1CB3EB07-0B33-4964-9C7E-79C4365D5A7B}" type="slidenum">
              <a:rPr lang="cs-CZ" smtClean="0"/>
              <a:t>‹#›</a:t>
            </a:fld>
            <a:endParaRPr lang="cs-CZ"/>
          </a:p>
        </p:txBody>
      </p:sp>
      <p:sp>
        <p:nvSpPr>
          <p:cNvPr id="17" name="Nadpis 16"/>
          <p:cNvSpPr>
            <a:spLocks noGrp="1"/>
          </p:cNvSpPr>
          <p:nvPr>
            <p:ph type="title"/>
          </p:nvPr>
        </p:nvSpPr>
        <p:spPr>
          <a:xfrm>
            <a:off x="381000" y="4993760"/>
            <a:ext cx="5867400" cy="522288"/>
          </a:xfrm>
        </p:spPr>
        <p:txBody>
          <a:bodyPr anchor="ctr"/>
          <a:lstStyle>
            <a:lvl1pPr algn="l">
              <a:buNone/>
              <a:defRPr sz="2000" b="1"/>
            </a:lvl1pPr>
          </a:lstStyle>
          <a:p>
            <a:r>
              <a:rPr kumimoji="0" lang="cs-CZ" smtClean="0"/>
              <a:t>Kliknutím lze upravit styl.</a:t>
            </a:r>
            <a:endParaRPr kumimoji="0" lang="en-US"/>
          </a:p>
        </p:txBody>
      </p:sp>
      <p:sp>
        <p:nvSpPr>
          <p:cNvPr id="26" name="Zástupný symbol pro text 25"/>
          <p:cNvSpPr>
            <a:spLocks noGrp="1"/>
          </p:cNvSpPr>
          <p:nvPr>
            <p:ph type="body" sz="half" idx="2"/>
          </p:nvPr>
        </p:nvSpPr>
        <p:spPr>
          <a:xfrm>
            <a:off x="381000" y="5533218"/>
            <a:ext cx="5867400" cy="768350"/>
          </a:xfrm>
        </p:spPr>
        <p:txBody>
          <a:bodyPr lIns="109728" tIns="0"/>
          <a:lstStyle>
            <a:lvl1pPr marL="0" indent="0">
              <a:buNone/>
              <a:defRPr sz="1400"/>
            </a:lvl1pPr>
            <a:lvl2pPr>
              <a:defRPr sz="1200"/>
            </a:lvl2pPr>
            <a:lvl3pPr>
              <a:defRPr sz="1000"/>
            </a:lvl3pPr>
            <a:lvl4pPr>
              <a:defRPr sz="900"/>
            </a:lvl4pPr>
            <a:lvl5pPr>
              <a:defRPr sz="900"/>
            </a:lvl5pPr>
          </a:lstStyle>
          <a:p>
            <a:pPr lvl="0" eaLnBrk="1" latinLnBrk="0" hangingPunct="1"/>
            <a:r>
              <a:rPr kumimoji="0" lang="cs-CZ" smtClean="0"/>
              <a:t>Kliknutím lze upravit styly předlohy textu.</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Přímá spojnice 6"/>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8" name="Zástupný symbol pro text 7"/>
          <p:cNvSpPr>
            <a:spLocks noGrp="1"/>
          </p:cNvSpPr>
          <p:nvPr>
            <p:ph type="body" idx="1"/>
          </p:nvPr>
        </p:nvSpPr>
        <p:spPr>
          <a:xfrm>
            <a:off x="304800" y="1554162"/>
            <a:ext cx="8686800" cy="4525963"/>
          </a:xfrm>
          <a:prstGeom prst="rect">
            <a:avLst/>
          </a:prstGeom>
        </p:spPr>
        <p:txBody>
          <a:bodyPr vert="horz">
            <a:normAutofit/>
          </a:bodyPr>
          <a:lstStyle/>
          <a:p>
            <a:pPr lvl="0" eaLnBrk="1" latinLnBrk="0" hangingPunct="1"/>
            <a:r>
              <a:rPr kumimoji="0" lang="cs-CZ" smtClean="0"/>
              <a:t>Kliknutím lze upravit styly předlohy textu.</a:t>
            </a:r>
          </a:p>
          <a:p>
            <a:pPr lvl="1" eaLnBrk="1" latinLnBrk="0" hangingPunct="1"/>
            <a:r>
              <a:rPr kumimoji="0" lang="cs-CZ" smtClean="0"/>
              <a:t>Druhá úroveň</a:t>
            </a:r>
          </a:p>
          <a:p>
            <a:pPr lvl="2" eaLnBrk="1" latinLnBrk="0" hangingPunct="1"/>
            <a:r>
              <a:rPr kumimoji="0" lang="cs-CZ" smtClean="0"/>
              <a:t>Třetí úroveň</a:t>
            </a:r>
          </a:p>
          <a:p>
            <a:pPr lvl="3" eaLnBrk="1" latinLnBrk="0" hangingPunct="1"/>
            <a:r>
              <a:rPr kumimoji="0" lang="cs-CZ" smtClean="0"/>
              <a:t>Čtvrtá úroveň</a:t>
            </a:r>
          </a:p>
          <a:p>
            <a:pPr lvl="4" eaLnBrk="1" latinLnBrk="0" hangingPunct="1"/>
            <a:r>
              <a:rPr kumimoji="0" lang="cs-CZ" smtClean="0"/>
              <a:t>Pátá úroveň</a:t>
            </a:r>
            <a:endParaRPr kumimoji="0" lang="en-US"/>
          </a:p>
        </p:txBody>
      </p:sp>
      <p:sp>
        <p:nvSpPr>
          <p:cNvPr id="11" name="Zástupný symbol pro datum 10"/>
          <p:cNvSpPr>
            <a:spLocks noGrp="1"/>
          </p:cNvSpPr>
          <p:nvPr>
            <p:ph type="dt" sz="half" idx="2"/>
          </p:nvPr>
        </p:nvSpPr>
        <p:spPr>
          <a:xfrm>
            <a:off x="6477000" y="76200"/>
            <a:ext cx="2514600" cy="288925"/>
          </a:xfrm>
          <a:prstGeom prst="rect">
            <a:avLst/>
          </a:prstGeom>
        </p:spPr>
        <p:txBody>
          <a:bodyPr vert="horz"/>
          <a:lstStyle>
            <a:lvl1pPr algn="l" eaLnBrk="1" latinLnBrk="0" hangingPunct="1">
              <a:defRPr kumimoji="0" sz="1200">
                <a:solidFill>
                  <a:schemeClr val="accent1">
                    <a:shade val="75000"/>
                  </a:schemeClr>
                </a:solidFill>
              </a:defRPr>
            </a:lvl1pPr>
          </a:lstStyle>
          <a:p>
            <a:fld id="{ECAB8EFD-F9C1-4543-AF87-D5C366C7E143}" type="datetimeFigureOut">
              <a:rPr lang="cs-CZ" smtClean="0"/>
              <a:t>14.3.2011</a:t>
            </a:fld>
            <a:endParaRPr lang="cs-CZ"/>
          </a:p>
        </p:txBody>
      </p:sp>
      <p:sp>
        <p:nvSpPr>
          <p:cNvPr id="28" name="Zástupný symbol pro zápatí 27"/>
          <p:cNvSpPr>
            <a:spLocks noGrp="1"/>
          </p:cNvSpPr>
          <p:nvPr>
            <p:ph type="ftr" sz="quarter" idx="3"/>
          </p:nvPr>
        </p:nvSpPr>
        <p:spPr>
          <a:xfrm>
            <a:off x="3124200" y="76200"/>
            <a:ext cx="3352800" cy="288925"/>
          </a:xfrm>
          <a:prstGeom prst="rect">
            <a:avLst/>
          </a:prstGeom>
        </p:spPr>
        <p:txBody>
          <a:bodyPr vert="horz"/>
          <a:lstStyle>
            <a:lvl1pPr algn="r" eaLnBrk="1" latinLnBrk="0" hangingPunct="1">
              <a:defRPr kumimoji="0" sz="1200">
                <a:solidFill>
                  <a:schemeClr val="accent1">
                    <a:shade val="75000"/>
                  </a:schemeClr>
                </a:solidFill>
              </a:defRPr>
            </a:lvl1pPr>
          </a:lstStyle>
          <a:p>
            <a:endParaRPr lang="cs-CZ"/>
          </a:p>
        </p:txBody>
      </p:sp>
      <p:sp>
        <p:nvSpPr>
          <p:cNvPr id="5" name="Zástupný symbol pro číslo snímku 4"/>
          <p:cNvSpPr>
            <a:spLocks noGrp="1"/>
          </p:cNvSpPr>
          <p:nvPr>
            <p:ph type="sldNum" sz="quarter" idx="4"/>
          </p:nvPr>
        </p:nvSpPr>
        <p:spPr>
          <a:xfrm>
            <a:off x="8229600" y="6477000"/>
            <a:ext cx="762000" cy="244475"/>
          </a:xfrm>
          <a:prstGeom prst="rect">
            <a:avLst/>
          </a:prstGeom>
        </p:spPr>
        <p:txBody>
          <a:bodyPr vert="horz"/>
          <a:lstStyle>
            <a:lvl1pPr algn="r" eaLnBrk="1" latinLnBrk="0" hangingPunct="1">
              <a:defRPr kumimoji="0" sz="1200">
                <a:solidFill>
                  <a:schemeClr val="accent1">
                    <a:shade val="75000"/>
                  </a:schemeClr>
                </a:solidFill>
              </a:defRPr>
            </a:lvl1pPr>
          </a:lstStyle>
          <a:p>
            <a:fld id="{1CB3EB07-0B33-4964-9C7E-79C4365D5A7B}" type="slidenum">
              <a:rPr lang="cs-CZ" smtClean="0"/>
              <a:t>‹#›</a:t>
            </a:fld>
            <a:endParaRPr lang="cs-CZ"/>
          </a:p>
        </p:txBody>
      </p:sp>
      <p:sp>
        <p:nvSpPr>
          <p:cNvPr id="10" name="Zástupný symbol pro nadpis 9"/>
          <p:cNvSpPr>
            <a:spLocks noGrp="1"/>
          </p:cNvSpPr>
          <p:nvPr>
            <p:ph type="title"/>
          </p:nvPr>
        </p:nvSpPr>
        <p:spPr>
          <a:xfrm>
            <a:off x="304800" y="457200"/>
            <a:ext cx="8686800" cy="838200"/>
          </a:xfrm>
          <a:prstGeom prst="rect">
            <a:avLst/>
          </a:prstGeom>
        </p:spPr>
        <p:txBody>
          <a:bodyPr vert="horz" anchor="ctr">
            <a:normAutofit/>
          </a:bodyPr>
          <a:lstStyle/>
          <a:p>
            <a:r>
              <a:rPr kumimoji="0" lang="cs-CZ" smtClean="0"/>
              <a:t>Kliknutím lze upravit styl.</a:t>
            </a:r>
            <a:endParaRPr kumimoji="0" lang="en-US"/>
          </a:p>
        </p:txBody>
      </p:sp>
      <p:sp>
        <p:nvSpPr>
          <p:cNvPr id="9" name="Přímá spojnice 8"/>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Přímá spojnice 11"/>
          <p:cNvSpPr>
            <a:spLocks noChangeShapeType="1"/>
          </p:cNvSpPr>
          <p:nvPr/>
        </p:nvSpPr>
        <p:spPr bwMode="auto">
          <a:xfrm>
            <a:off x="514350" y="1057986"/>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3600" kern="1200" cap="all" baseline="0">
          <a:solidFill>
            <a:schemeClr val="tx2"/>
          </a:solidFill>
          <a:effectLst>
            <a:reflection blurRad="12700" stA="48000" endA="300" endPos="55000" dir="5400000" sy="-90000" algn="bl" rotWithShape="0"/>
          </a:effectLst>
          <a:latin typeface="+mj-lt"/>
          <a:ea typeface="+mj-ea"/>
          <a:cs typeface="+mj-cs"/>
        </a:defRPr>
      </a:lvl1pPr>
    </p:titleStyle>
    <p:bodyStyle>
      <a:lvl1pPr marL="342900" indent="-342900" algn="l" rtl="0" eaLnBrk="1" latinLnBrk="0" hangingPunct="1">
        <a:spcBef>
          <a:spcPct val="20000"/>
        </a:spcBef>
        <a:buClr>
          <a:schemeClr val="accent1"/>
        </a:buClr>
        <a:buSzPct val="70000"/>
        <a:buFont typeface="Wingdings 2"/>
        <a:buChar char=""/>
        <a:defRPr kumimoji="0" sz="3200" kern="1200">
          <a:solidFill>
            <a:schemeClr val="tx2"/>
          </a:solidFill>
          <a:latin typeface="+mn-lt"/>
          <a:ea typeface="+mn-ea"/>
          <a:cs typeface="+mn-cs"/>
        </a:defRPr>
      </a:lvl1pPr>
      <a:lvl2pPr marL="742950" indent="-285750" algn="l" rtl="0" eaLnBrk="1" latinLnBrk="0" hangingPunct="1">
        <a:spcBef>
          <a:spcPct val="20000"/>
        </a:spcBef>
        <a:buClr>
          <a:schemeClr val="accent1"/>
        </a:buClr>
        <a:buSzPct val="70000"/>
        <a:buFont typeface="Wingdings 2"/>
        <a:buChar char=""/>
        <a:defRPr kumimoji="0" sz="2800" kern="1200">
          <a:solidFill>
            <a:schemeClr val="tx2"/>
          </a:solidFill>
          <a:latin typeface="+mn-lt"/>
          <a:ea typeface="+mn-ea"/>
          <a:cs typeface="+mn-cs"/>
        </a:defRPr>
      </a:lvl2pPr>
      <a:lvl3pPr marL="1143000" indent="-228600" algn="l" rtl="0" eaLnBrk="1" latinLnBrk="0" hangingPunct="1">
        <a:spcBef>
          <a:spcPct val="20000"/>
        </a:spcBef>
        <a:buClr>
          <a:schemeClr val="accent1"/>
        </a:buClr>
        <a:buSzPct val="70000"/>
        <a:buFont typeface="Wingdings 2"/>
        <a:buChar char=""/>
        <a:defRPr kumimoji="0" sz="2400" kern="1200">
          <a:solidFill>
            <a:schemeClr val="tx2"/>
          </a:solidFill>
          <a:latin typeface="+mn-lt"/>
          <a:ea typeface="+mn-ea"/>
          <a:cs typeface="+mn-cs"/>
        </a:defRPr>
      </a:lvl3pPr>
      <a:lvl4pPr marL="1600200" indent="-228600" algn="l" rtl="0" eaLnBrk="1" latinLnBrk="0" hangingPunct="1">
        <a:spcBef>
          <a:spcPct val="20000"/>
        </a:spcBef>
        <a:buClr>
          <a:schemeClr val="accent1"/>
        </a:buClr>
        <a:buSzPct val="70000"/>
        <a:buFont typeface="Wingdings 2"/>
        <a:buChar char=""/>
        <a:defRPr kumimoji="0" sz="2000" kern="1200">
          <a:solidFill>
            <a:schemeClr val="tx2"/>
          </a:solidFill>
          <a:latin typeface="+mn-lt"/>
          <a:ea typeface="+mn-ea"/>
          <a:cs typeface="+mn-cs"/>
        </a:defRPr>
      </a:lvl4pPr>
      <a:lvl5pPr marL="2057400" indent="-228600" algn="l" rtl="0" eaLnBrk="1" latinLnBrk="0" hangingPunct="1">
        <a:spcBef>
          <a:spcPct val="20000"/>
        </a:spcBef>
        <a:buClr>
          <a:schemeClr val="accent1"/>
        </a:buClr>
        <a:buSzPct val="60000"/>
        <a:buFont typeface="Wingdings 2"/>
        <a:buChar char=""/>
        <a:defRPr kumimoji="0" sz="1800" kern="1200">
          <a:solidFill>
            <a:schemeClr val="tx2"/>
          </a:solidFill>
          <a:latin typeface="+mn-lt"/>
          <a:ea typeface="+mn-ea"/>
          <a:cs typeface="+mn-cs"/>
        </a:defRPr>
      </a:lvl5pPr>
      <a:lvl6pPr marL="2514600" indent="-228600" algn="l" rtl="0" eaLnBrk="1" latinLnBrk="0" hangingPunct="1">
        <a:spcBef>
          <a:spcPct val="20000"/>
        </a:spcBef>
        <a:buClr>
          <a:schemeClr val="accent1"/>
        </a:buClr>
        <a:buSzPct val="60000"/>
        <a:buFont typeface="Wingdings 2"/>
        <a:buChar char=""/>
        <a:defRPr kumimoji="0" sz="1800" kern="1200">
          <a:solidFill>
            <a:schemeClr val="tx2"/>
          </a:solidFill>
          <a:latin typeface="+mn-lt"/>
          <a:ea typeface="+mn-ea"/>
          <a:cs typeface="+mn-cs"/>
        </a:defRPr>
      </a:lvl6pPr>
      <a:lvl7pPr marL="2971800" indent="-228600" algn="l" rtl="0" eaLnBrk="1" latinLnBrk="0" hangingPunct="1">
        <a:spcBef>
          <a:spcPct val="20000"/>
        </a:spcBef>
        <a:buClr>
          <a:schemeClr val="accent1"/>
        </a:buClr>
        <a:buSzPct val="60000"/>
        <a:buFont typeface="Wingdings 2"/>
        <a:buChar char=""/>
        <a:defRPr kumimoji="0" sz="1600" kern="1200">
          <a:solidFill>
            <a:schemeClr val="tx2"/>
          </a:solidFill>
          <a:latin typeface="+mn-lt"/>
          <a:ea typeface="+mn-ea"/>
          <a:cs typeface="+mn-cs"/>
        </a:defRPr>
      </a:lvl7pPr>
      <a:lvl8pPr marL="3429000" indent="-228600" algn="l" rtl="0" eaLnBrk="1" latinLnBrk="0" hangingPunct="1">
        <a:spcBef>
          <a:spcPct val="20000"/>
        </a:spcBef>
        <a:buClr>
          <a:schemeClr val="accent1"/>
        </a:buClr>
        <a:buSzPct val="60000"/>
        <a:buFont typeface="Wingdings 2"/>
        <a:buChar char=""/>
        <a:defRPr kumimoji="0" sz="1600" kern="1200" baseline="0">
          <a:solidFill>
            <a:schemeClr val="tx2"/>
          </a:solidFill>
          <a:latin typeface="+mn-lt"/>
          <a:ea typeface="+mn-ea"/>
          <a:cs typeface="+mn-cs"/>
        </a:defRPr>
      </a:lvl8pPr>
      <a:lvl9pPr marL="3886200" indent="-228600" algn="l" rtl="0" eaLnBrk="1" latinLnBrk="0" hangingPunct="1">
        <a:spcBef>
          <a:spcPct val="20000"/>
        </a:spcBef>
        <a:buClr>
          <a:schemeClr val="accent1"/>
        </a:buClr>
        <a:buSzPct val="60000"/>
        <a:buFont typeface="Wingdings 2"/>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en-US" dirty="0" err="1" smtClean="0"/>
              <a:t>Transfering</a:t>
            </a:r>
            <a:r>
              <a:rPr lang="en-US" dirty="0" smtClean="0"/>
              <a:t> the domain name</a:t>
            </a:r>
            <a:endParaRPr lang="cs-CZ" dirty="0"/>
          </a:p>
        </p:txBody>
      </p:sp>
      <p:sp>
        <p:nvSpPr>
          <p:cNvPr id="3" name="Podnadpis 2"/>
          <p:cNvSpPr>
            <a:spLocks noGrp="1"/>
          </p:cNvSpPr>
          <p:nvPr>
            <p:ph type="subTitle" idx="1"/>
          </p:nvPr>
        </p:nvSpPr>
        <p:spPr/>
        <p:txBody>
          <a:bodyPr/>
          <a:lstStyle/>
          <a:p>
            <a:r>
              <a:rPr lang="en-US" dirty="0" smtClean="0"/>
              <a:t>Contract drafting </a:t>
            </a:r>
            <a:r>
              <a:rPr lang="en-US" dirty="0" err="1" smtClean="0"/>
              <a:t>excercise</a:t>
            </a:r>
            <a:endParaRPr lang="cs-CZ" dirty="0"/>
          </a:p>
        </p:txBody>
      </p:sp>
    </p:spTree>
    <p:extLst>
      <p:ext uri="{BB962C8B-B14F-4D97-AF65-F5344CB8AC3E}">
        <p14:creationId xmlns:p14="http://schemas.microsoft.com/office/powerpoint/2010/main" val="247089107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Payment</a:t>
            </a:r>
            <a:r>
              <a:rPr lang="cs-CZ" dirty="0" smtClean="0"/>
              <a:t> </a:t>
            </a:r>
            <a:r>
              <a:rPr lang="cs-CZ" dirty="0" err="1" smtClean="0"/>
              <a:t>provisions</a:t>
            </a:r>
            <a:r>
              <a:rPr lang="cs-CZ" dirty="0" smtClean="0"/>
              <a:t> (</a:t>
            </a:r>
            <a:r>
              <a:rPr lang="cs-CZ" dirty="0" err="1" smtClean="0"/>
              <a:t>template</a:t>
            </a:r>
            <a:r>
              <a:rPr lang="cs-CZ" dirty="0" smtClean="0"/>
              <a:t>)</a:t>
            </a:r>
            <a:endParaRPr lang="cs-CZ" dirty="0"/>
          </a:p>
        </p:txBody>
      </p:sp>
      <p:sp>
        <p:nvSpPr>
          <p:cNvPr id="3" name="Zástupný symbol pro obsah 2"/>
          <p:cNvSpPr>
            <a:spLocks noGrp="1"/>
          </p:cNvSpPr>
          <p:nvPr>
            <p:ph idx="1"/>
          </p:nvPr>
        </p:nvSpPr>
        <p:spPr/>
        <p:txBody>
          <a:bodyPr>
            <a:normAutofit/>
          </a:bodyPr>
          <a:lstStyle/>
          <a:p>
            <a:r>
              <a:rPr lang="en-US" dirty="0" smtClean="0"/>
              <a:t>The Seller shall issue an invoice to the Buyer stating the price payable for the goods and also stating a supplemental charge amounting to 10% of the invoice value of the goods supplied. </a:t>
            </a:r>
            <a:endParaRPr lang="cs-CZ" dirty="0" smtClean="0"/>
          </a:p>
        </p:txBody>
      </p:sp>
    </p:spTree>
    <p:extLst>
      <p:ext uri="{BB962C8B-B14F-4D97-AF65-F5344CB8AC3E}">
        <p14:creationId xmlns:p14="http://schemas.microsoft.com/office/powerpoint/2010/main" val="6708637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Payment</a:t>
            </a:r>
            <a:r>
              <a:rPr lang="cs-CZ" dirty="0" smtClean="0"/>
              <a:t> </a:t>
            </a:r>
            <a:r>
              <a:rPr lang="cs-CZ" dirty="0" err="1" smtClean="0"/>
              <a:t>provisions</a:t>
            </a:r>
            <a:r>
              <a:rPr lang="cs-CZ" dirty="0" smtClean="0"/>
              <a:t> (</a:t>
            </a:r>
            <a:r>
              <a:rPr lang="cs-CZ" dirty="0" err="1" smtClean="0"/>
              <a:t>template</a:t>
            </a:r>
            <a:r>
              <a:rPr lang="cs-CZ" dirty="0" smtClean="0"/>
              <a:t>)</a:t>
            </a:r>
            <a:endParaRPr lang="cs-CZ" dirty="0"/>
          </a:p>
        </p:txBody>
      </p:sp>
      <p:sp>
        <p:nvSpPr>
          <p:cNvPr id="3" name="Zástupný symbol pro obsah 2"/>
          <p:cNvSpPr>
            <a:spLocks noGrp="1"/>
          </p:cNvSpPr>
          <p:nvPr>
            <p:ph idx="1"/>
          </p:nvPr>
        </p:nvSpPr>
        <p:spPr/>
        <p:txBody>
          <a:bodyPr>
            <a:normAutofit/>
          </a:bodyPr>
          <a:lstStyle/>
          <a:p>
            <a:r>
              <a:rPr lang="en-US" dirty="0" smtClean="0"/>
              <a:t>If the Buyer shall fail to pay for the goods supplied on the due date the Buyer shall pay to the Seller interest on the overdue accounts on a day to day basis at the rate of 10% per annum from the date when payment was due</a:t>
            </a:r>
            <a:r>
              <a:rPr lang="cs-CZ" dirty="0" smtClean="0"/>
              <a:t>.</a:t>
            </a:r>
            <a:endParaRPr lang="cs-CZ" dirty="0"/>
          </a:p>
        </p:txBody>
      </p:sp>
    </p:spTree>
    <p:extLst>
      <p:ext uri="{BB962C8B-B14F-4D97-AF65-F5344CB8AC3E}">
        <p14:creationId xmlns:p14="http://schemas.microsoft.com/office/powerpoint/2010/main" val="2046124279"/>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en-US" dirty="0" smtClean="0"/>
              <a:t>Transfer of rights</a:t>
            </a:r>
            <a:endParaRPr lang="cs-CZ" dirty="0"/>
          </a:p>
        </p:txBody>
      </p:sp>
      <p:sp>
        <p:nvSpPr>
          <p:cNvPr id="3" name="Zástupný symbol pro obsah 2"/>
          <p:cNvSpPr>
            <a:spLocks noGrp="1"/>
          </p:cNvSpPr>
          <p:nvPr>
            <p:ph idx="1"/>
          </p:nvPr>
        </p:nvSpPr>
        <p:spPr/>
        <p:txBody>
          <a:bodyPr/>
          <a:lstStyle/>
          <a:p>
            <a:r>
              <a:rPr lang="en-US" dirty="0" smtClean="0"/>
              <a:t>Trademark </a:t>
            </a:r>
          </a:p>
          <a:p>
            <a:pPr lvl="1"/>
            <a:r>
              <a:rPr lang="en-US" dirty="0" smtClean="0"/>
              <a:t>OR declaration that there is no TM</a:t>
            </a:r>
          </a:p>
          <a:p>
            <a:r>
              <a:rPr lang="en-US" dirty="0" smtClean="0"/>
              <a:t>Copyright</a:t>
            </a:r>
          </a:p>
          <a:p>
            <a:pPr lvl="1"/>
            <a:r>
              <a:rPr lang="en-US" dirty="0" smtClean="0"/>
              <a:t>Not always easy to transfer</a:t>
            </a:r>
          </a:p>
          <a:p>
            <a:pPr lvl="1"/>
            <a:r>
              <a:rPr lang="en-US" dirty="0" smtClean="0"/>
              <a:t>License to use</a:t>
            </a:r>
            <a:endParaRPr lang="en-US" dirty="0"/>
          </a:p>
          <a:p>
            <a:endParaRPr lang="cs-CZ" dirty="0"/>
          </a:p>
        </p:txBody>
      </p:sp>
    </p:spTree>
    <p:extLst>
      <p:ext uri="{BB962C8B-B14F-4D97-AF65-F5344CB8AC3E}">
        <p14:creationId xmlns:p14="http://schemas.microsoft.com/office/powerpoint/2010/main" val="297828351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Arbitration</a:t>
            </a:r>
            <a:r>
              <a:rPr lang="cs-CZ" dirty="0" smtClean="0"/>
              <a:t> </a:t>
            </a:r>
            <a:r>
              <a:rPr lang="cs-CZ" dirty="0" err="1" smtClean="0"/>
              <a:t>clause</a:t>
            </a:r>
            <a:endParaRPr lang="cs-CZ" dirty="0"/>
          </a:p>
        </p:txBody>
      </p:sp>
      <p:sp>
        <p:nvSpPr>
          <p:cNvPr id="3" name="Zástupný symbol pro obsah 2"/>
          <p:cNvSpPr>
            <a:spLocks noGrp="1"/>
          </p:cNvSpPr>
          <p:nvPr>
            <p:ph idx="1"/>
          </p:nvPr>
        </p:nvSpPr>
        <p:spPr/>
        <p:txBody>
          <a:bodyPr>
            <a:normAutofit/>
          </a:bodyPr>
          <a:lstStyle/>
          <a:p>
            <a:r>
              <a:rPr lang="en-US" dirty="0" smtClean="0"/>
              <a:t>All disputes, controversies, or claims arising out of or relating to this contract shall be submitted binding arbitration in accordance with the applicable rules of </a:t>
            </a:r>
            <a:r>
              <a:rPr lang="cs-CZ" dirty="0" smtClean="0"/>
              <a:t>…….</a:t>
            </a:r>
            <a:r>
              <a:rPr lang="en-US" dirty="0" smtClean="0"/>
              <a:t> then in effect.</a:t>
            </a:r>
            <a:endParaRPr lang="cs-CZ" dirty="0" smtClean="0"/>
          </a:p>
          <a:p>
            <a:endParaRPr lang="cs-CZ" dirty="0"/>
          </a:p>
          <a:p>
            <a:endParaRPr lang="cs-CZ" dirty="0" smtClean="0"/>
          </a:p>
          <a:p>
            <a:r>
              <a:rPr lang="cs-CZ" sz="1800" dirty="0" smtClean="0"/>
              <a:t>http://www.expertlaw.com/library/business/contract_clauses.html</a:t>
            </a:r>
            <a:endParaRPr lang="cs-CZ" sz="1800" dirty="0"/>
          </a:p>
        </p:txBody>
      </p:sp>
    </p:spTree>
    <p:extLst>
      <p:ext uri="{BB962C8B-B14F-4D97-AF65-F5344CB8AC3E}">
        <p14:creationId xmlns:p14="http://schemas.microsoft.com/office/powerpoint/2010/main" val="156031000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Arbitration</a:t>
            </a:r>
            <a:r>
              <a:rPr lang="cs-CZ" dirty="0" smtClean="0"/>
              <a:t> </a:t>
            </a:r>
            <a:r>
              <a:rPr lang="cs-CZ" dirty="0" err="1" smtClean="0"/>
              <a:t>clause</a:t>
            </a:r>
            <a:r>
              <a:rPr lang="cs-CZ" dirty="0" smtClean="0"/>
              <a:t> HK AK CR</a:t>
            </a:r>
            <a:endParaRPr lang="cs-CZ" dirty="0"/>
          </a:p>
        </p:txBody>
      </p:sp>
      <p:sp>
        <p:nvSpPr>
          <p:cNvPr id="3" name="Zástupný symbol pro obsah 2"/>
          <p:cNvSpPr>
            <a:spLocks noGrp="1"/>
          </p:cNvSpPr>
          <p:nvPr>
            <p:ph idx="1"/>
          </p:nvPr>
        </p:nvSpPr>
        <p:spPr/>
        <p:txBody>
          <a:bodyPr>
            <a:normAutofit fontScale="77500" lnSpcReduction="20000"/>
          </a:bodyPr>
          <a:lstStyle/>
          <a:p>
            <a:r>
              <a:rPr lang="en-US" dirty="0" smtClean="0"/>
              <a:t>"All disputes arising from the present contract and/or in connection with it shall be finally decided with the Arbitration Court attached to the Economic Chamber of the Czech Republic and Agricultural Chamber of the Czech Republic by one arbitrator appointed by the President of the Arbitration Court." </a:t>
            </a:r>
          </a:p>
          <a:p>
            <a:endParaRPr lang="en-US" dirty="0" smtClean="0"/>
          </a:p>
          <a:p>
            <a:r>
              <a:rPr lang="en-US" dirty="0" smtClean="0"/>
              <a:t>"All disputes arising from the present contract and/or in connection with it shall be finally decided with the Arbitration Court attached to the Economic Chamber of the Czech Republic and Agricultural Chamber of the Czech Republic by three arbitrators in accordance with the Rules of that Arbitration Court."</a:t>
            </a:r>
            <a:endParaRPr lang="cs-CZ" dirty="0"/>
          </a:p>
        </p:txBody>
      </p:sp>
    </p:spTree>
    <p:extLst>
      <p:ext uri="{BB962C8B-B14F-4D97-AF65-F5344CB8AC3E}">
        <p14:creationId xmlns:p14="http://schemas.microsoft.com/office/powerpoint/2010/main" val="2507304900"/>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Choice</a:t>
            </a:r>
            <a:r>
              <a:rPr lang="cs-CZ" dirty="0" smtClean="0"/>
              <a:t> </a:t>
            </a:r>
            <a:r>
              <a:rPr lang="cs-CZ" dirty="0" err="1" smtClean="0"/>
              <a:t>of</a:t>
            </a:r>
            <a:r>
              <a:rPr lang="cs-CZ" dirty="0" smtClean="0"/>
              <a:t> </a:t>
            </a:r>
            <a:r>
              <a:rPr lang="cs-CZ" dirty="0" err="1" smtClean="0"/>
              <a:t>Law</a:t>
            </a:r>
            <a:endParaRPr lang="cs-CZ" dirty="0"/>
          </a:p>
        </p:txBody>
      </p:sp>
      <p:sp>
        <p:nvSpPr>
          <p:cNvPr id="3" name="Zástupný symbol pro obsah 2"/>
          <p:cNvSpPr>
            <a:spLocks noGrp="1"/>
          </p:cNvSpPr>
          <p:nvPr>
            <p:ph idx="1"/>
          </p:nvPr>
        </p:nvSpPr>
        <p:spPr/>
        <p:txBody>
          <a:bodyPr/>
          <a:lstStyle/>
          <a:p>
            <a:r>
              <a:rPr lang="en-US" dirty="0" smtClean="0"/>
              <a:t>This agreement shall be interpreted under the laws of the </a:t>
            </a:r>
            <a:r>
              <a:rPr lang="cs-CZ" dirty="0" smtClean="0"/>
              <a:t>……… </a:t>
            </a:r>
            <a:r>
              <a:rPr lang="en-US" dirty="0" smtClean="0"/>
              <a:t>. Any litigation under this agreement shall be resolved in the </a:t>
            </a:r>
            <a:r>
              <a:rPr lang="cs-CZ" dirty="0" smtClean="0"/>
              <a:t>……. </a:t>
            </a:r>
            <a:r>
              <a:rPr lang="en-US" dirty="0" smtClean="0"/>
              <a:t>courts of </a:t>
            </a:r>
            <a:r>
              <a:rPr lang="cs-CZ" dirty="0" smtClean="0"/>
              <a:t>…………………</a:t>
            </a:r>
            <a:r>
              <a:rPr lang="en-US" dirty="0" smtClean="0"/>
              <a:t>.</a:t>
            </a:r>
            <a:endParaRPr lang="cs-CZ" dirty="0"/>
          </a:p>
        </p:txBody>
      </p:sp>
    </p:spTree>
    <p:extLst>
      <p:ext uri="{BB962C8B-B14F-4D97-AF65-F5344CB8AC3E}">
        <p14:creationId xmlns:p14="http://schemas.microsoft.com/office/powerpoint/2010/main" val="4104904315"/>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Severability</a:t>
            </a:r>
            <a:r>
              <a:rPr lang="cs-CZ" dirty="0" smtClean="0"/>
              <a:t> </a:t>
            </a:r>
            <a:r>
              <a:rPr lang="cs-CZ" dirty="0" err="1" smtClean="0"/>
              <a:t>clause</a:t>
            </a:r>
            <a:endParaRPr lang="cs-CZ" dirty="0"/>
          </a:p>
        </p:txBody>
      </p:sp>
      <p:sp>
        <p:nvSpPr>
          <p:cNvPr id="3" name="Zástupný symbol pro obsah 2"/>
          <p:cNvSpPr>
            <a:spLocks noGrp="1"/>
          </p:cNvSpPr>
          <p:nvPr>
            <p:ph idx="1"/>
          </p:nvPr>
        </p:nvSpPr>
        <p:spPr/>
        <p:txBody>
          <a:bodyPr>
            <a:normAutofit/>
          </a:bodyPr>
          <a:lstStyle/>
          <a:p>
            <a:r>
              <a:rPr lang="en-US" dirty="0" smtClean="0"/>
              <a:t>If any provision of this Contract is held unenforceable, then such provision will be modified to reflect the parties' intention. All remaining provisions of this Contract shall remain in full force and effect.</a:t>
            </a:r>
            <a:endParaRPr lang="cs-CZ" dirty="0" smtClean="0"/>
          </a:p>
          <a:p>
            <a:endParaRPr lang="cs-CZ" dirty="0"/>
          </a:p>
          <a:p>
            <a:endParaRPr lang="cs-CZ" dirty="0" smtClean="0"/>
          </a:p>
          <a:p>
            <a:r>
              <a:rPr lang="cs-CZ" sz="2400" dirty="0" smtClean="0"/>
              <a:t>http://www.expertlaw.com/library/business/contract_clauses.html</a:t>
            </a:r>
          </a:p>
        </p:txBody>
      </p:sp>
    </p:spTree>
    <p:extLst>
      <p:ext uri="{BB962C8B-B14F-4D97-AF65-F5344CB8AC3E}">
        <p14:creationId xmlns:p14="http://schemas.microsoft.com/office/powerpoint/2010/main" val="3717865087"/>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Entire</a:t>
            </a:r>
            <a:r>
              <a:rPr lang="cs-CZ" dirty="0" smtClean="0"/>
              <a:t> </a:t>
            </a:r>
            <a:r>
              <a:rPr lang="cs-CZ" dirty="0" err="1" smtClean="0"/>
              <a:t>agreement</a:t>
            </a:r>
            <a:r>
              <a:rPr lang="cs-CZ" dirty="0" smtClean="0"/>
              <a:t> </a:t>
            </a:r>
            <a:r>
              <a:rPr lang="cs-CZ" dirty="0" err="1" smtClean="0"/>
              <a:t>clause</a:t>
            </a:r>
            <a:r>
              <a:rPr lang="cs-CZ" dirty="0" smtClean="0"/>
              <a:t> </a:t>
            </a:r>
            <a:endParaRPr lang="cs-CZ" dirty="0"/>
          </a:p>
        </p:txBody>
      </p:sp>
      <p:sp>
        <p:nvSpPr>
          <p:cNvPr id="3" name="Zástupný symbol pro obsah 2"/>
          <p:cNvSpPr>
            <a:spLocks noGrp="1"/>
          </p:cNvSpPr>
          <p:nvPr>
            <p:ph idx="1"/>
          </p:nvPr>
        </p:nvSpPr>
        <p:spPr/>
        <p:txBody>
          <a:bodyPr>
            <a:normAutofit/>
          </a:bodyPr>
          <a:lstStyle/>
          <a:p>
            <a:r>
              <a:rPr lang="en-US" dirty="0"/>
              <a:t>This </a:t>
            </a:r>
            <a:r>
              <a:rPr lang="en-US" dirty="0" smtClean="0"/>
              <a:t>Agreement incorporate</a:t>
            </a:r>
            <a:r>
              <a:rPr lang="cs-CZ" dirty="0" smtClean="0"/>
              <a:t>s</a:t>
            </a:r>
            <a:r>
              <a:rPr lang="en-US" dirty="0" smtClean="0"/>
              <a:t> </a:t>
            </a:r>
            <a:r>
              <a:rPr lang="en-US" dirty="0"/>
              <a:t>all the </a:t>
            </a:r>
            <a:r>
              <a:rPr lang="en-US" dirty="0" smtClean="0"/>
              <a:t>understandings</a:t>
            </a:r>
            <a:r>
              <a:rPr lang="cs-CZ" dirty="0" smtClean="0"/>
              <a:t> </a:t>
            </a:r>
            <a:r>
              <a:rPr lang="en-US" dirty="0" smtClean="0"/>
              <a:t>of </a:t>
            </a:r>
            <a:r>
              <a:rPr lang="en-US" dirty="0"/>
              <a:t>the parties with respect to the matters contained herein and supersede all prior agreements, negotiations or communications, whether oral, written, or implied concerning the </a:t>
            </a:r>
            <a:r>
              <a:rPr lang="en-US" dirty="0" smtClean="0"/>
              <a:t>subject</a:t>
            </a:r>
            <a:r>
              <a:rPr lang="cs-CZ" dirty="0" smtClean="0"/>
              <a:t> </a:t>
            </a:r>
            <a:r>
              <a:rPr lang="en-US" dirty="0" smtClean="0"/>
              <a:t>matter </a:t>
            </a:r>
            <a:r>
              <a:rPr lang="en-US" dirty="0"/>
              <a:t>of this Agreement</a:t>
            </a:r>
            <a:r>
              <a:rPr lang="en-US" dirty="0" smtClean="0"/>
              <a:t>..</a:t>
            </a:r>
            <a:endParaRPr lang="cs-CZ" dirty="0"/>
          </a:p>
        </p:txBody>
      </p:sp>
    </p:spTree>
    <p:extLst>
      <p:ext uri="{BB962C8B-B14F-4D97-AF65-F5344CB8AC3E}">
        <p14:creationId xmlns:p14="http://schemas.microsoft.com/office/powerpoint/2010/main" val="163517659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en-US" dirty="0" smtClean="0"/>
              <a:t>GOOD LUCK</a:t>
            </a:r>
            <a:endParaRPr lang="cs-CZ" dirty="0"/>
          </a:p>
        </p:txBody>
      </p:sp>
      <p:sp>
        <p:nvSpPr>
          <p:cNvPr id="4" name="Podnadpis 3"/>
          <p:cNvSpPr>
            <a:spLocks noGrp="1"/>
          </p:cNvSpPr>
          <p:nvPr>
            <p:ph type="subTitle" idx="1"/>
          </p:nvPr>
        </p:nvSpPr>
        <p:spPr/>
        <p:txBody>
          <a:bodyPr/>
          <a:lstStyle/>
          <a:p>
            <a:endParaRPr lang="cs-CZ"/>
          </a:p>
        </p:txBody>
      </p:sp>
    </p:spTree>
    <p:extLst>
      <p:ext uri="{BB962C8B-B14F-4D97-AF65-F5344CB8AC3E}">
        <p14:creationId xmlns:p14="http://schemas.microsoft.com/office/powerpoint/2010/main" val="154139923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en-US" dirty="0" smtClean="0"/>
              <a:t>User transfers a domain name to a new user</a:t>
            </a:r>
            <a:endParaRPr lang="cs-CZ" dirty="0"/>
          </a:p>
        </p:txBody>
      </p:sp>
      <p:sp>
        <p:nvSpPr>
          <p:cNvPr id="3" name="Zástupný symbol pro obsah 2"/>
          <p:cNvSpPr>
            <a:spLocks noGrp="1"/>
          </p:cNvSpPr>
          <p:nvPr>
            <p:ph sz="quarter" idx="1"/>
          </p:nvPr>
        </p:nvSpPr>
        <p:spPr/>
        <p:txBody>
          <a:bodyPr/>
          <a:lstStyle/>
          <a:p>
            <a:endParaRPr lang="cs-CZ"/>
          </a:p>
        </p:txBody>
      </p:sp>
      <p:graphicFrame>
        <p:nvGraphicFramePr>
          <p:cNvPr id="4" name="Zástupný symbol pro obsah 3"/>
          <p:cNvGraphicFramePr>
            <a:graphicFrameLocks/>
          </p:cNvGraphicFramePr>
          <p:nvPr>
            <p:extLst>
              <p:ext uri="{D42A27DB-BD31-4B8C-83A1-F6EECF244321}">
                <p14:modId xmlns:p14="http://schemas.microsoft.com/office/powerpoint/2010/main" val="2473874689"/>
              </p:ext>
            </p:extLst>
          </p:nvPr>
        </p:nvGraphicFramePr>
        <p:xfrm>
          <a:off x="609600" y="17526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cxnSp>
        <p:nvCxnSpPr>
          <p:cNvPr id="5" name="Straight Arrow Connector 5"/>
          <p:cNvCxnSpPr/>
          <p:nvPr/>
        </p:nvCxnSpPr>
        <p:spPr>
          <a:xfrm>
            <a:off x="5929322" y="5643578"/>
            <a:ext cx="785818" cy="1588"/>
          </a:xfrm>
          <a:prstGeom prst="straightConnector1">
            <a:avLst/>
          </a:prstGeom>
          <a:ln>
            <a:tailEnd type="arrow"/>
          </a:ln>
        </p:spPr>
        <p:style>
          <a:lnRef idx="3">
            <a:schemeClr val="accent2"/>
          </a:lnRef>
          <a:fillRef idx="0">
            <a:schemeClr val="accent2"/>
          </a:fillRef>
          <a:effectRef idx="2">
            <a:schemeClr val="accent2"/>
          </a:effectRef>
          <a:fontRef idx="minor">
            <a:schemeClr val="tx1"/>
          </a:fontRef>
        </p:style>
      </p:cxnSp>
    </p:spTree>
    <p:extLst>
      <p:ext uri="{BB962C8B-B14F-4D97-AF65-F5344CB8AC3E}">
        <p14:creationId xmlns:p14="http://schemas.microsoft.com/office/powerpoint/2010/main" val="374277961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en-US" dirty="0" smtClean="0"/>
              <a:t>THE CASE</a:t>
            </a:r>
            <a:endParaRPr lang="cs-CZ" dirty="0"/>
          </a:p>
        </p:txBody>
      </p:sp>
      <p:sp>
        <p:nvSpPr>
          <p:cNvPr id="3" name="Zástupný symbol pro obsah 2"/>
          <p:cNvSpPr>
            <a:spLocks noGrp="1"/>
          </p:cNvSpPr>
          <p:nvPr>
            <p:ph idx="1"/>
          </p:nvPr>
        </p:nvSpPr>
        <p:spPr/>
        <p:txBody>
          <a:bodyPr>
            <a:normAutofit fontScale="92500" lnSpcReduction="20000"/>
          </a:bodyPr>
          <a:lstStyle/>
          <a:p>
            <a:r>
              <a:rPr lang="en-US" dirty="0"/>
              <a:t>Your Client, the Austrian company </a:t>
            </a:r>
            <a:r>
              <a:rPr lang="en-US" dirty="0" err="1"/>
              <a:t>Herbalife</a:t>
            </a:r>
            <a:r>
              <a:rPr lang="en-US" dirty="0"/>
              <a:t> </a:t>
            </a:r>
            <a:r>
              <a:rPr lang="en-US" dirty="0" err="1"/>
              <a:t>Gmbh</a:t>
            </a:r>
            <a:r>
              <a:rPr lang="en-US" dirty="0"/>
              <a:t>, wants to invest into the Czech website doktorka.cz.  It desires to acquire the whole website, with domain name, web design, discussions and user databases so that the users of the site won’t notice any changes in the functioning of the website. </a:t>
            </a:r>
            <a:endParaRPr lang="en-US" dirty="0" smtClean="0"/>
          </a:p>
          <a:p>
            <a:r>
              <a:rPr lang="en-US" dirty="0" err="1" smtClean="0"/>
              <a:t>Herbalife</a:t>
            </a:r>
            <a:r>
              <a:rPr lang="en-US" dirty="0" smtClean="0"/>
              <a:t> </a:t>
            </a:r>
            <a:r>
              <a:rPr lang="en-US" dirty="0"/>
              <a:t>is not interested in the interconnected e-shops promoting products of their competitors, and does not want to undertake any contractual relationships with partners of the website.  </a:t>
            </a:r>
            <a:endParaRPr lang="cs-CZ" dirty="0"/>
          </a:p>
          <a:p>
            <a:endParaRPr lang="cs-CZ" dirty="0"/>
          </a:p>
        </p:txBody>
      </p:sp>
    </p:spTree>
    <p:extLst>
      <p:ext uri="{BB962C8B-B14F-4D97-AF65-F5344CB8AC3E}">
        <p14:creationId xmlns:p14="http://schemas.microsoft.com/office/powerpoint/2010/main" val="181649720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CZ. NIC. </a:t>
            </a:r>
            <a:r>
              <a:rPr lang="cs-CZ" dirty="0" err="1" smtClean="0"/>
              <a:t>Rules</a:t>
            </a:r>
            <a:endParaRPr lang="cs-CZ" dirty="0"/>
          </a:p>
        </p:txBody>
      </p:sp>
      <p:sp>
        <p:nvSpPr>
          <p:cNvPr id="3" name="Zástupný symbol pro obsah 2"/>
          <p:cNvSpPr>
            <a:spLocks noGrp="1"/>
          </p:cNvSpPr>
          <p:nvPr>
            <p:ph sz="quarter" idx="1"/>
          </p:nvPr>
        </p:nvSpPr>
        <p:spPr/>
        <p:txBody>
          <a:bodyPr/>
          <a:lstStyle/>
          <a:p>
            <a:r>
              <a:rPr lang="en-US" dirty="0" smtClean="0"/>
              <a:t>5.1. CZ.NIC will register a change of the Domain Name Holder (a Domain Name transfer) upon request</a:t>
            </a:r>
            <a:r>
              <a:rPr lang="cs-CZ" dirty="0" smtClean="0"/>
              <a:t> </a:t>
            </a:r>
            <a:r>
              <a:rPr lang="en-US" dirty="0" smtClean="0"/>
              <a:t>submitted through the Appointed Registrar of the given Domain Name. The Appointed Registrar may</a:t>
            </a:r>
            <a:r>
              <a:rPr lang="cs-CZ" dirty="0" smtClean="0"/>
              <a:t> </a:t>
            </a:r>
            <a:r>
              <a:rPr lang="en-US" dirty="0" smtClean="0"/>
              <a:t>submit a request for a change of the Domain Name Holder upon written request of the Holder and the</a:t>
            </a:r>
            <a:r>
              <a:rPr lang="cs-CZ" dirty="0" smtClean="0"/>
              <a:t> </a:t>
            </a:r>
            <a:r>
              <a:rPr lang="cs-CZ" dirty="0" err="1" smtClean="0"/>
              <a:t>future</a:t>
            </a:r>
            <a:r>
              <a:rPr lang="cs-CZ" dirty="0" smtClean="0"/>
              <a:t> </a:t>
            </a:r>
            <a:r>
              <a:rPr lang="cs-CZ" dirty="0" err="1" smtClean="0"/>
              <a:t>Holder</a:t>
            </a:r>
            <a:endParaRPr lang="cs-CZ" dirty="0"/>
          </a:p>
        </p:txBody>
      </p:sp>
    </p:spTree>
    <p:extLst>
      <p:ext uri="{BB962C8B-B14F-4D97-AF65-F5344CB8AC3E}">
        <p14:creationId xmlns:p14="http://schemas.microsoft.com/office/powerpoint/2010/main" val="176565899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dirty="0" smtClean="0"/>
              <a:t>DOMAIN </a:t>
            </a:r>
            <a:r>
              <a:rPr lang="cs-CZ" dirty="0"/>
              <a:t>NAME </a:t>
            </a:r>
            <a:r>
              <a:rPr lang="cs-CZ" dirty="0" smtClean="0"/>
              <a:t>TRANSFER – </a:t>
            </a:r>
            <a:r>
              <a:rPr lang="cs-CZ" dirty="0" err="1" smtClean="0"/>
              <a:t>under</a:t>
            </a:r>
            <a:r>
              <a:rPr lang="cs-CZ" dirty="0" smtClean="0"/>
              <a:t> .CZ</a:t>
            </a:r>
            <a:endParaRPr lang="cs-CZ" dirty="0"/>
          </a:p>
        </p:txBody>
      </p:sp>
      <p:sp>
        <p:nvSpPr>
          <p:cNvPr id="3" name="Zástupný symbol pro obsah 2"/>
          <p:cNvSpPr>
            <a:spLocks noGrp="1"/>
          </p:cNvSpPr>
          <p:nvPr>
            <p:ph sz="quarter" idx="1"/>
          </p:nvPr>
        </p:nvSpPr>
        <p:spPr/>
        <p:txBody>
          <a:bodyPr>
            <a:normAutofit/>
          </a:bodyPr>
          <a:lstStyle/>
          <a:p>
            <a:r>
              <a:rPr lang="en-US" dirty="0" smtClean="0"/>
              <a:t>5.2</a:t>
            </a:r>
            <a:r>
              <a:rPr lang="en-US" dirty="0"/>
              <a:t>. The Registrar is obliged to acquire the consent of the future Holder to the current version of the </a:t>
            </a:r>
            <a:r>
              <a:rPr lang="en-US" dirty="0" smtClean="0"/>
              <a:t>Rules</a:t>
            </a:r>
            <a:r>
              <a:rPr lang="cs-CZ" dirty="0" smtClean="0"/>
              <a:t> </a:t>
            </a:r>
            <a:r>
              <a:rPr lang="en-US" dirty="0" smtClean="0"/>
              <a:t>of </a:t>
            </a:r>
            <a:r>
              <a:rPr lang="en-US" dirty="0"/>
              <a:t>Registration and the Rules of Alternative Dispute Resolution on the date of the transfer of </a:t>
            </a:r>
            <a:r>
              <a:rPr lang="en-US" dirty="0" smtClean="0"/>
              <a:t>the</a:t>
            </a:r>
            <a:r>
              <a:rPr lang="cs-CZ" dirty="0" smtClean="0"/>
              <a:t> </a:t>
            </a:r>
            <a:r>
              <a:rPr lang="en-US" dirty="0" smtClean="0"/>
              <a:t>Domain </a:t>
            </a:r>
            <a:r>
              <a:rPr lang="en-US" dirty="0"/>
              <a:t>Name, while the provisions in Articles 2.2, 2.3 and 2.4 are applied similarly</a:t>
            </a:r>
            <a:r>
              <a:rPr lang="en-US" dirty="0" smtClean="0"/>
              <a:t>.</a:t>
            </a:r>
            <a:endParaRPr lang="en-US" dirty="0"/>
          </a:p>
        </p:txBody>
      </p:sp>
    </p:spTree>
    <p:extLst>
      <p:ext uri="{BB962C8B-B14F-4D97-AF65-F5344CB8AC3E}">
        <p14:creationId xmlns:p14="http://schemas.microsoft.com/office/powerpoint/2010/main" val="27971842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en-US" dirty="0" smtClean="0"/>
              <a:t>Parts of contract</a:t>
            </a:r>
            <a:endParaRPr lang="cs-CZ" dirty="0"/>
          </a:p>
        </p:txBody>
      </p:sp>
      <p:sp>
        <p:nvSpPr>
          <p:cNvPr id="3" name="Zástupný symbol pro obsah 2"/>
          <p:cNvSpPr>
            <a:spLocks noGrp="1"/>
          </p:cNvSpPr>
          <p:nvPr>
            <p:ph idx="1"/>
          </p:nvPr>
        </p:nvSpPr>
        <p:spPr/>
        <p:txBody>
          <a:bodyPr>
            <a:normAutofit fontScale="85000" lnSpcReduction="20000"/>
          </a:bodyPr>
          <a:lstStyle/>
          <a:p>
            <a:pPr marL="514350" indent="-514350">
              <a:buFont typeface="+mj-lt"/>
              <a:buAutoNum type="arabicPeriod"/>
            </a:pPr>
            <a:r>
              <a:rPr lang="cs-CZ" dirty="0" err="1"/>
              <a:t>Identify</a:t>
            </a:r>
            <a:r>
              <a:rPr lang="cs-CZ" dirty="0"/>
              <a:t> </a:t>
            </a:r>
            <a:r>
              <a:rPr lang="cs-CZ" dirty="0" err="1"/>
              <a:t>parties</a:t>
            </a:r>
            <a:endParaRPr lang="cs-CZ" dirty="0"/>
          </a:p>
          <a:p>
            <a:pPr marL="788670" lvl="1" indent="-514350">
              <a:buFont typeface="+mj-lt"/>
              <a:buAutoNum type="arabicPeriod"/>
            </a:pPr>
            <a:r>
              <a:rPr lang="cs-CZ" dirty="0" err="1"/>
              <a:t>Must</a:t>
            </a:r>
            <a:r>
              <a:rPr lang="cs-CZ" dirty="0"/>
              <a:t> </a:t>
            </a:r>
            <a:r>
              <a:rPr lang="cs-CZ" dirty="0" err="1"/>
              <a:t>be</a:t>
            </a:r>
            <a:r>
              <a:rPr lang="cs-CZ" dirty="0"/>
              <a:t> </a:t>
            </a:r>
            <a:r>
              <a:rPr lang="cs-CZ" dirty="0" err="1"/>
              <a:t>eligible</a:t>
            </a:r>
            <a:endParaRPr lang="cs-CZ" dirty="0"/>
          </a:p>
          <a:p>
            <a:pPr marL="514350" indent="-514350">
              <a:buFont typeface="+mj-lt"/>
              <a:buAutoNum type="arabicPeriod"/>
            </a:pPr>
            <a:r>
              <a:rPr lang="cs-CZ" dirty="0" err="1"/>
              <a:t>Identify</a:t>
            </a:r>
            <a:r>
              <a:rPr lang="cs-CZ" dirty="0"/>
              <a:t> </a:t>
            </a:r>
            <a:r>
              <a:rPr lang="cs-CZ" dirty="0" err="1"/>
              <a:t>domain</a:t>
            </a:r>
            <a:r>
              <a:rPr lang="cs-CZ" dirty="0"/>
              <a:t> </a:t>
            </a:r>
            <a:r>
              <a:rPr lang="cs-CZ" dirty="0" err="1"/>
              <a:t>name</a:t>
            </a:r>
            <a:r>
              <a:rPr lang="cs-CZ" dirty="0"/>
              <a:t>(s) (</a:t>
            </a:r>
            <a:r>
              <a:rPr lang="cs-CZ" dirty="0" err="1"/>
              <a:t>possible</a:t>
            </a:r>
            <a:r>
              <a:rPr lang="cs-CZ" dirty="0"/>
              <a:t> </a:t>
            </a:r>
            <a:r>
              <a:rPr lang="cs-CZ" dirty="0" err="1"/>
              <a:t>alterations</a:t>
            </a:r>
            <a:r>
              <a:rPr lang="cs-CZ" dirty="0"/>
              <a:t>)</a:t>
            </a:r>
          </a:p>
          <a:p>
            <a:pPr marL="514350" indent="-514350">
              <a:buFont typeface="+mj-lt"/>
              <a:buAutoNum type="arabicPeriod"/>
            </a:pPr>
            <a:r>
              <a:rPr lang="cs-CZ" dirty="0" err="1"/>
              <a:t>Identify</a:t>
            </a:r>
            <a:r>
              <a:rPr lang="cs-CZ" dirty="0"/>
              <a:t> </a:t>
            </a:r>
            <a:r>
              <a:rPr lang="cs-CZ" dirty="0" err="1"/>
              <a:t>the</a:t>
            </a:r>
            <a:r>
              <a:rPr lang="cs-CZ" dirty="0"/>
              <a:t> duty </a:t>
            </a:r>
            <a:r>
              <a:rPr lang="cs-CZ" dirty="0" err="1"/>
              <a:t>of</a:t>
            </a:r>
            <a:r>
              <a:rPr lang="cs-CZ" dirty="0"/>
              <a:t> </a:t>
            </a:r>
            <a:r>
              <a:rPr lang="cs-CZ" dirty="0" err="1"/>
              <a:t>the</a:t>
            </a:r>
            <a:r>
              <a:rPr lang="cs-CZ" dirty="0"/>
              <a:t> </a:t>
            </a:r>
            <a:r>
              <a:rPr lang="cs-CZ" dirty="0" err="1"/>
              <a:t>seller</a:t>
            </a:r>
            <a:endParaRPr lang="cs-CZ" dirty="0"/>
          </a:p>
          <a:p>
            <a:pPr marL="788670" lvl="1" indent="-514350">
              <a:buFont typeface="+mj-lt"/>
              <a:buAutoNum type="arabicPeriod"/>
            </a:pPr>
            <a:r>
              <a:rPr lang="cs-CZ" dirty="0" err="1"/>
              <a:t>Give</a:t>
            </a:r>
            <a:r>
              <a:rPr lang="cs-CZ" dirty="0"/>
              <a:t> a </a:t>
            </a:r>
            <a:r>
              <a:rPr lang="cs-CZ" dirty="0" err="1"/>
              <a:t>written</a:t>
            </a:r>
            <a:r>
              <a:rPr lang="cs-CZ" dirty="0"/>
              <a:t> </a:t>
            </a:r>
            <a:r>
              <a:rPr lang="cs-CZ" dirty="0" err="1"/>
              <a:t>request</a:t>
            </a:r>
            <a:r>
              <a:rPr lang="cs-CZ" dirty="0"/>
              <a:t> to </a:t>
            </a:r>
            <a:r>
              <a:rPr lang="cs-CZ" dirty="0" err="1"/>
              <a:t>the</a:t>
            </a:r>
            <a:r>
              <a:rPr lang="cs-CZ" dirty="0"/>
              <a:t> </a:t>
            </a:r>
            <a:r>
              <a:rPr lang="cs-CZ" dirty="0" err="1"/>
              <a:t>registrar</a:t>
            </a:r>
            <a:r>
              <a:rPr lang="cs-CZ" dirty="0"/>
              <a:t>/</a:t>
            </a:r>
            <a:r>
              <a:rPr lang="cs-CZ" dirty="0" err="1"/>
              <a:t>administratior</a:t>
            </a:r>
            <a:r>
              <a:rPr lang="cs-CZ" dirty="0"/>
              <a:t> </a:t>
            </a:r>
            <a:r>
              <a:rPr lang="cs-CZ" dirty="0" err="1"/>
              <a:t>of</a:t>
            </a:r>
            <a:r>
              <a:rPr lang="cs-CZ" dirty="0"/>
              <a:t> </a:t>
            </a:r>
            <a:r>
              <a:rPr lang="cs-CZ" dirty="0" err="1"/>
              <a:t>the</a:t>
            </a:r>
            <a:r>
              <a:rPr lang="cs-CZ" dirty="0"/>
              <a:t> </a:t>
            </a:r>
            <a:r>
              <a:rPr lang="cs-CZ" dirty="0" err="1"/>
              <a:t>domain</a:t>
            </a:r>
            <a:r>
              <a:rPr lang="cs-CZ" dirty="0"/>
              <a:t> </a:t>
            </a:r>
            <a:r>
              <a:rPr lang="cs-CZ" dirty="0" err="1"/>
              <a:t>name</a:t>
            </a:r>
            <a:r>
              <a:rPr lang="cs-CZ" dirty="0"/>
              <a:t> </a:t>
            </a:r>
          </a:p>
          <a:p>
            <a:pPr marL="514350" indent="-514350">
              <a:buFont typeface="+mj-lt"/>
              <a:buAutoNum type="arabicPeriod"/>
            </a:pPr>
            <a:r>
              <a:rPr lang="cs-CZ" dirty="0" err="1"/>
              <a:t>Iden</a:t>
            </a:r>
            <a:r>
              <a:rPr lang="en-US" dirty="0" err="1"/>
              <a:t>ti</a:t>
            </a:r>
            <a:r>
              <a:rPr lang="cs-CZ" dirty="0"/>
              <a:t>fy  </a:t>
            </a:r>
            <a:r>
              <a:rPr lang="cs-CZ" dirty="0" err="1"/>
              <a:t>obligations</a:t>
            </a:r>
            <a:r>
              <a:rPr lang="cs-CZ" dirty="0"/>
              <a:t> </a:t>
            </a:r>
            <a:r>
              <a:rPr lang="cs-CZ" dirty="0" err="1"/>
              <a:t>of</a:t>
            </a:r>
            <a:r>
              <a:rPr lang="cs-CZ" dirty="0"/>
              <a:t> </a:t>
            </a:r>
            <a:r>
              <a:rPr lang="cs-CZ" dirty="0" err="1"/>
              <a:t>the</a:t>
            </a:r>
            <a:r>
              <a:rPr lang="cs-CZ" dirty="0"/>
              <a:t> </a:t>
            </a:r>
            <a:r>
              <a:rPr lang="cs-CZ" dirty="0" err="1"/>
              <a:t>buyer</a:t>
            </a:r>
            <a:r>
              <a:rPr lang="cs-CZ" dirty="0"/>
              <a:t> </a:t>
            </a:r>
          </a:p>
          <a:p>
            <a:pPr marL="788670" lvl="1" indent="-514350">
              <a:buFont typeface="+mj-lt"/>
              <a:buAutoNum type="arabicPeriod"/>
            </a:pPr>
            <a:r>
              <a:rPr lang="cs-CZ" dirty="0" err="1"/>
              <a:t>Pay</a:t>
            </a:r>
            <a:r>
              <a:rPr lang="cs-CZ" dirty="0"/>
              <a:t> </a:t>
            </a:r>
            <a:r>
              <a:rPr lang="cs-CZ" dirty="0" err="1"/>
              <a:t>the</a:t>
            </a:r>
            <a:r>
              <a:rPr lang="cs-CZ" dirty="0"/>
              <a:t> </a:t>
            </a:r>
            <a:r>
              <a:rPr lang="cs-CZ" dirty="0" err="1"/>
              <a:t>price</a:t>
            </a:r>
            <a:endParaRPr lang="cs-CZ" dirty="0"/>
          </a:p>
          <a:p>
            <a:pPr marL="788670" lvl="1" indent="-514350">
              <a:buFont typeface="+mj-lt"/>
              <a:buAutoNum type="arabicPeriod"/>
            </a:pPr>
            <a:r>
              <a:rPr lang="cs-CZ" dirty="0" err="1"/>
              <a:t>Information</a:t>
            </a:r>
            <a:r>
              <a:rPr lang="cs-CZ" dirty="0"/>
              <a:t> duty </a:t>
            </a:r>
            <a:r>
              <a:rPr lang="cs-CZ" dirty="0" err="1"/>
              <a:t>etc</a:t>
            </a:r>
            <a:r>
              <a:rPr lang="cs-CZ" dirty="0" smtClean="0"/>
              <a:t>.</a:t>
            </a:r>
            <a:endParaRPr lang="en-US" dirty="0" smtClean="0"/>
          </a:p>
          <a:p>
            <a:pPr marL="388620" indent="-514350">
              <a:buFont typeface="+mj-lt"/>
              <a:buAutoNum type="arabicPeriod"/>
            </a:pPr>
            <a:r>
              <a:rPr lang="en-US" dirty="0" smtClean="0"/>
              <a:t>IP rights</a:t>
            </a:r>
          </a:p>
          <a:p>
            <a:pPr marL="388620" indent="-514350">
              <a:buFont typeface="+mj-lt"/>
              <a:buAutoNum type="arabicPeriod"/>
            </a:pPr>
            <a:r>
              <a:rPr lang="en-US" dirty="0" smtClean="0"/>
              <a:t>Other provisions</a:t>
            </a:r>
            <a:endParaRPr lang="cs-CZ" dirty="0"/>
          </a:p>
          <a:p>
            <a:endParaRPr lang="cs-CZ" dirty="0"/>
          </a:p>
        </p:txBody>
      </p:sp>
    </p:spTree>
    <p:extLst>
      <p:ext uri="{BB962C8B-B14F-4D97-AF65-F5344CB8AC3E}">
        <p14:creationId xmlns:p14="http://schemas.microsoft.com/office/powerpoint/2010/main" val="310523947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cs-CZ" dirty="0" err="1" smtClean="0"/>
              <a:t>Rights</a:t>
            </a:r>
            <a:r>
              <a:rPr lang="cs-CZ" dirty="0" smtClean="0"/>
              <a:t> and </a:t>
            </a:r>
            <a:r>
              <a:rPr lang="cs-CZ" dirty="0" err="1" smtClean="0"/>
              <a:t>duties</a:t>
            </a:r>
            <a:r>
              <a:rPr lang="cs-CZ" dirty="0" smtClean="0"/>
              <a:t> </a:t>
            </a:r>
            <a:r>
              <a:rPr lang="cs-CZ" dirty="0" err="1" smtClean="0"/>
              <a:t>of</a:t>
            </a:r>
            <a:r>
              <a:rPr lang="cs-CZ" dirty="0" smtClean="0"/>
              <a:t> </a:t>
            </a:r>
            <a:r>
              <a:rPr lang="cs-CZ" dirty="0" err="1" smtClean="0"/>
              <a:t>the</a:t>
            </a:r>
            <a:r>
              <a:rPr lang="cs-CZ" dirty="0" smtClean="0"/>
              <a:t> </a:t>
            </a:r>
            <a:r>
              <a:rPr lang="cs-CZ" dirty="0" err="1" smtClean="0"/>
              <a:t>transferror</a:t>
            </a:r>
            <a:r>
              <a:rPr lang="cs-CZ" dirty="0" smtClean="0"/>
              <a:t>/</a:t>
            </a:r>
            <a:r>
              <a:rPr lang="cs-CZ" dirty="0" err="1" smtClean="0"/>
              <a:t>transferee</a:t>
            </a:r>
            <a:endParaRPr lang="cs-CZ" dirty="0"/>
          </a:p>
        </p:txBody>
      </p:sp>
      <p:sp>
        <p:nvSpPr>
          <p:cNvPr id="3" name="Zástupný symbol pro obsah 2"/>
          <p:cNvSpPr>
            <a:spLocks noGrp="1"/>
          </p:cNvSpPr>
          <p:nvPr>
            <p:ph idx="1"/>
          </p:nvPr>
        </p:nvSpPr>
        <p:spPr/>
        <p:txBody>
          <a:bodyPr/>
          <a:lstStyle/>
          <a:p>
            <a:r>
              <a:rPr lang="en-US" dirty="0" smtClean="0"/>
              <a:t>The </a:t>
            </a:r>
            <a:r>
              <a:rPr lang="cs-CZ" dirty="0" err="1" smtClean="0"/>
              <a:t>transferor</a:t>
            </a:r>
            <a:r>
              <a:rPr lang="en-US" dirty="0" smtClean="0"/>
              <a:t> shall ensure that</a:t>
            </a:r>
            <a:r>
              <a:rPr lang="cs-CZ" dirty="0" smtClean="0"/>
              <a:t> ….. </a:t>
            </a:r>
          </a:p>
          <a:p>
            <a:r>
              <a:rPr lang="cs-CZ" dirty="0" err="1" smtClean="0"/>
              <a:t>Thre</a:t>
            </a:r>
            <a:r>
              <a:rPr lang="cs-CZ" dirty="0" smtClean="0"/>
              <a:t> </a:t>
            </a:r>
            <a:r>
              <a:rPr lang="cs-CZ" dirty="0" err="1" smtClean="0"/>
              <a:t>transferee</a:t>
            </a:r>
            <a:r>
              <a:rPr lang="cs-CZ" dirty="0" smtClean="0"/>
              <a:t> </a:t>
            </a:r>
            <a:r>
              <a:rPr lang="cs-CZ" dirty="0" err="1" smtClean="0"/>
              <a:t>undetakes</a:t>
            </a:r>
            <a:r>
              <a:rPr lang="cs-CZ" dirty="0" smtClean="0"/>
              <a:t> to …</a:t>
            </a:r>
            <a:r>
              <a:rPr lang="en-US" dirty="0" smtClean="0"/>
              <a:t>.</a:t>
            </a:r>
            <a:r>
              <a:rPr lang="cs-CZ" dirty="0" smtClean="0"/>
              <a:t> </a:t>
            </a:r>
            <a:endParaRPr lang="en-US" dirty="0" smtClean="0"/>
          </a:p>
          <a:p>
            <a:r>
              <a:rPr lang="en-US" dirty="0" smtClean="0"/>
              <a:t>The party shall ……</a:t>
            </a:r>
          </a:p>
          <a:p>
            <a:r>
              <a:rPr lang="en-US" dirty="0" smtClean="0"/>
              <a:t>The party must ……</a:t>
            </a:r>
            <a:endParaRPr lang="cs-CZ" dirty="0" smtClean="0"/>
          </a:p>
          <a:p>
            <a:endParaRPr lang="cs-CZ" dirty="0"/>
          </a:p>
        </p:txBody>
      </p:sp>
    </p:spTree>
    <p:extLst>
      <p:ext uri="{BB962C8B-B14F-4D97-AF65-F5344CB8AC3E}">
        <p14:creationId xmlns:p14="http://schemas.microsoft.com/office/powerpoint/2010/main" val="369822516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Payment</a:t>
            </a:r>
            <a:endParaRPr lang="cs-CZ" dirty="0"/>
          </a:p>
        </p:txBody>
      </p:sp>
      <p:sp>
        <p:nvSpPr>
          <p:cNvPr id="3" name="Zástupný symbol pro obsah 2"/>
          <p:cNvSpPr>
            <a:spLocks noGrp="1"/>
          </p:cNvSpPr>
          <p:nvPr>
            <p:ph idx="1"/>
          </p:nvPr>
        </p:nvSpPr>
        <p:spPr/>
        <p:txBody>
          <a:bodyPr>
            <a:normAutofit/>
          </a:bodyPr>
          <a:lstStyle/>
          <a:p>
            <a:r>
              <a:rPr lang="cs-CZ" dirty="0" smtClean="0"/>
              <a:t>……</a:t>
            </a:r>
            <a:r>
              <a:rPr lang="cs-CZ" dirty="0" err="1" smtClean="0"/>
              <a:t>Transferee</a:t>
            </a:r>
            <a:r>
              <a:rPr lang="cs-CZ" dirty="0" smtClean="0"/>
              <a:t>…  </a:t>
            </a:r>
            <a:r>
              <a:rPr lang="en-US" dirty="0" smtClean="0"/>
              <a:t>shall pay for the </a:t>
            </a:r>
            <a:r>
              <a:rPr lang="cs-CZ" dirty="0" err="1" smtClean="0"/>
              <a:t>domain</a:t>
            </a:r>
            <a:r>
              <a:rPr lang="cs-CZ" dirty="0" smtClean="0"/>
              <a:t> </a:t>
            </a:r>
            <a:r>
              <a:rPr lang="cs-CZ" dirty="0" err="1" smtClean="0"/>
              <a:t>name</a:t>
            </a:r>
            <a:r>
              <a:rPr lang="cs-CZ" dirty="0" smtClean="0"/>
              <a:t> </a:t>
            </a:r>
            <a:r>
              <a:rPr lang="en-US" dirty="0" smtClean="0"/>
              <a:t>within thirty (30) days from the invoice date.  </a:t>
            </a:r>
            <a:endParaRPr lang="cs-CZ" dirty="0"/>
          </a:p>
        </p:txBody>
      </p:sp>
    </p:spTree>
    <p:extLst>
      <p:ext uri="{BB962C8B-B14F-4D97-AF65-F5344CB8AC3E}">
        <p14:creationId xmlns:p14="http://schemas.microsoft.com/office/powerpoint/2010/main" val="322978013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Payment</a:t>
            </a:r>
            <a:r>
              <a:rPr lang="cs-CZ" dirty="0" smtClean="0"/>
              <a:t> </a:t>
            </a:r>
            <a:r>
              <a:rPr lang="cs-CZ" dirty="0" err="1" smtClean="0"/>
              <a:t>provisions</a:t>
            </a:r>
            <a:r>
              <a:rPr lang="cs-CZ" dirty="0" smtClean="0"/>
              <a:t> (</a:t>
            </a:r>
            <a:r>
              <a:rPr lang="cs-CZ" dirty="0" err="1" smtClean="0"/>
              <a:t>template</a:t>
            </a:r>
            <a:r>
              <a:rPr lang="cs-CZ" dirty="0" smtClean="0"/>
              <a:t>)</a:t>
            </a:r>
            <a:endParaRPr lang="cs-CZ" dirty="0"/>
          </a:p>
        </p:txBody>
      </p:sp>
      <p:sp>
        <p:nvSpPr>
          <p:cNvPr id="3" name="Zástupný symbol pro obsah 2"/>
          <p:cNvSpPr>
            <a:spLocks noGrp="1"/>
          </p:cNvSpPr>
          <p:nvPr>
            <p:ph idx="1"/>
          </p:nvPr>
        </p:nvSpPr>
        <p:spPr/>
        <p:txBody>
          <a:bodyPr>
            <a:normAutofit/>
          </a:bodyPr>
          <a:lstStyle/>
          <a:p>
            <a:r>
              <a:rPr lang="en-US" dirty="0" smtClean="0"/>
              <a:t>The Buyer shall pay the said price to the Seller for all goods supplied at the time of delivery of the goods to the premises of the Buyer</a:t>
            </a:r>
            <a:endParaRPr lang="cs-CZ" dirty="0"/>
          </a:p>
        </p:txBody>
      </p:sp>
    </p:spTree>
    <p:extLst>
      <p:ext uri="{BB962C8B-B14F-4D97-AF65-F5344CB8AC3E}">
        <p14:creationId xmlns:p14="http://schemas.microsoft.com/office/powerpoint/2010/main" val="1501574414"/>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Cesta">
  <a:themeElements>
    <a:clrScheme name="NewsPrint">
      <a:dk1>
        <a:sysClr val="windowText" lastClr="000000"/>
      </a:dk1>
      <a:lt1>
        <a:sysClr val="window" lastClr="FFFFFF"/>
      </a:lt1>
      <a:dk2>
        <a:srgbClr val="303030"/>
      </a:dk2>
      <a:lt2>
        <a:srgbClr val="DEDEE0"/>
      </a:lt2>
      <a:accent1>
        <a:srgbClr val="AD0101"/>
      </a:accent1>
      <a:accent2>
        <a:srgbClr val="726056"/>
      </a:accent2>
      <a:accent3>
        <a:srgbClr val="AC956E"/>
      </a:accent3>
      <a:accent4>
        <a:srgbClr val="808DA9"/>
      </a:accent4>
      <a:accent5>
        <a:srgbClr val="424E5B"/>
      </a:accent5>
      <a:accent6>
        <a:srgbClr val="730E00"/>
      </a:accent6>
      <a:hlink>
        <a:srgbClr val="D26900"/>
      </a:hlink>
      <a:folHlink>
        <a:srgbClr val="D89243"/>
      </a:folHlink>
    </a:clrScheme>
    <a:fontScheme name="Cesta">
      <a:majorFont>
        <a:latin typeface="Franklin Gothic Medium"/>
        <a:ea typeface=""/>
        <a:cs typeface=""/>
        <a:font script="Jpan" typeface="HG創英角ｺﾞｼｯｸUB"/>
        <a:font script="Hang" typeface="돋움"/>
        <a:font script="Hans" typeface="隶书"/>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Franklin Gothic Book"/>
        <a:ea typeface=""/>
        <a:cs typeface=""/>
        <a:font script="Jpan" typeface="HGｺﾞｼｯｸE"/>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Cesta">
      <a:fillStyleLst>
        <a:solidFill>
          <a:schemeClr val="phClr"/>
        </a:solidFill>
        <a:gradFill rotWithShape="1">
          <a:gsLst>
            <a:gs pos="0">
              <a:schemeClr val="phClr">
                <a:tint val="30000"/>
                <a:satMod val="250000"/>
              </a:schemeClr>
            </a:gs>
            <a:gs pos="72000">
              <a:schemeClr val="phClr">
                <a:tint val="75000"/>
                <a:satMod val="210000"/>
              </a:schemeClr>
            </a:gs>
            <a:gs pos="100000">
              <a:schemeClr val="phClr">
                <a:tint val="85000"/>
                <a:satMod val="210000"/>
              </a:schemeClr>
            </a:gs>
          </a:gsLst>
          <a:lin ang="5400000" scaled="1"/>
        </a:gradFill>
        <a:gradFill rotWithShape="1">
          <a:gsLst>
            <a:gs pos="0">
              <a:schemeClr val="phClr">
                <a:tint val="75000"/>
                <a:shade val="85000"/>
                <a:satMod val="230000"/>
              </a:schemeClr>
            </a:gs>
            <a:gs pos="25000">
              <a:schemeClr val="phClr">
                <a:tint val="90000"/>
                <a:shade val="70000"/>
                <a:satMod val="220000"/>
              </a:schemeClr>
            </a:gs>
            <a:gs pos="50000">
              <a:schemeClr val="phClr">
                <a:tint val="90000"/>
                <a:shade val="58000"/>
                <a:satMod val="225000"/>
              </a:schemeClr>
            </a:gs>
            <a:gs pos="65000">
              <a:schemeClr val="phClr">
                <a:tint val="90000"/>
                <a:shade val="58000"/>
                <a:satMod val="225000"/>
              </a:schemeClr>
            </a:gs>
            <a:gs pos="80000">
              <a:schemeClr val="phClr">
                <a:tint val="90000"/>
                <a:shade val="69000"/>
                <a:satMod val="220000"/>
              </a:schemeClr>
            </a:gs>
            <a:gs pos="100000">
              <a:schemeClr val="phClr">
                <a:tint val="77000"/>
                <a:shade val="80000"/>
                <a:satMod val="230000"/>
              </a:schemeClr>
            </a:gs>
          </a:gsLst>
          <a:lin ang="5400000" scaled="1"/>
        </a:gradFill>
      </a:fillStyleLst>
      <a:lnStyleLst>
        <a:ln w="10000" cap="flat" cmpd="sng" algn="ctr">
          <a:solidFill>
            <a:schemeClr val="ph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76200" dist="50800" dir="5400000" rotWithShape="0">
              <a:srgbClr val="4E3B30">
                <a:alpha val="60000"/>
              </a:srgbClr>
            </a:outerShdw>
          </a:effectLst>
        </a:effectStyle>
        <a:effectStyle>
          <a:effectLst>
            <a:outerShdw blurRad="76200" dist="50800" dir="5400000" rotWithShape="0">
              <a:srgbClr val="4E3B30">
                <a:alpha val="60000"/>
              </a:srgbClr>
            </a:outerShdw>
          </a:effectLst>
          <a:scene3d>
            <a:camera prst="orthographicFront">
              <a:rot lat="0" lon="0" rev="0"/>
            </a:camera>
            <a:lightRig rig="threePt" dir="tl">
              <a:rot lat="0" lon="0" rev="0"/>
            </a:lightRig>
          </a:scene3d>
          <a:sp3d prstMaterial="metal">
            <a:bevelT w="10000" h="10000"/>
          </a:sp3d>
        </a:effectStyle>
        <a:effectStyle>
          <a:effectLst>
            <a:outerShdw blurRad="76200" dist="50800" dir="5400000" rotWithShape="0">
              <a:srgbClr val="4E3B30">
                <a:alpha val="60000"/>
              </a:srgbClr>
            </a:outerShdw>
          </a:effectLst>
          <a:scene3d>
            <a:camera prst="obliqueTopLeft" fov="600000">
              <a:rot lat="0" lon="0" rev="0"/>
            </a:camera>
            <a:lightRig rig="balanced" dir="t">
              <a:rot lat="0" lon="0" rev="19200000"/>
            </a:lightRig>
          </a:scene3d>
          <a:sp3d contourW="12700" prstMaterial="matte">
            <a:bevelT w="60000" h="50800"/>
            <a:contourClr>
              <a:schemeClr val="phClr">
                <a:shade val="60000"/>
                <a:satMod val="110000"/>
              </a:schemeClr>
            </a:contourClr>
          </a:sp3d>
        </a:effectStyle>
      </a:effectStyleLst>
      <a:bgFillStyleLst>
        <a:solidFill>
          <a:schemeClr val="phClr"/>
        </a:solidFill>
        <a:blipFill>
          <a:blip xmlns:r="http://schemas.openxmlformats.org/officeDocument/2006/relationships" r:embed="rId1">
            <a:duotone>
              <a:schemeClr val="phClr">
                <a:shade val="90000"/>
                <a:satMod val="150000"/>
              </a:schemeClr>
              <a:schemeClr val="phClr">
                <a:tint val="88000"/>
                <a:satMod val="105000"/>
              </a:schemeClr>
            </a:duotone>
          </a:blip>
          <a:tile tx="0" ty="0" sx="95000" sy="95000" flip="none" algn="t"/>
        </a:blipFill>
        <a:blipFill>
          <a:blip xmlns:r="http://schemas.openxmlformats.org/officeDocument/2006/relationships" r:embed="rId2">
            <a:duotone>
              <a:schemeClr val="phClr">
                <a:shade val="30000"/>
                <a:satMod val="455000"/>
              </a:schemeClr>
              <a:schemeClr val="phClr">
                <a:tint val="95000"/>
                <a:satMod val="120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Trek</Template>
  <TotalTime>48</TotalTime>
  <Words>739</Words>
  <Application>Microsoft Office PowerPoint</Application>
  <PresentationFormat>Předvádění na obrazovce (4:3)</PresentationFormat>
  <Paragraphs>65</Paragraphs>
  <Slides>18</Slides>
  <Notes>0</Notes>
  <HiddenSlides>0</HiddenSlides>
  <MMClips>0</MMClips>
  <ScaleCrop>false</ScaleCrop>
  <HeadingPairs>
    <vt:vector size="4" baseType="variant">
      <vt:variant>
        <vt:lpstr>Motiv</vt:lpstr>
      </vt:variant>
      <vt:variant>
        <vt:i4>1</vt:i4>
      </vt:variant>
      <vt:variant>
        <vt:lpstr>Nadpisy snímků</vt:lpstr>
      </vt:variant>
      <vt:variant>
        <vt:i4>18</vt:i4>
      </vt:variant>
    </vt:vector>
  </HeadingPairs>
  <TitlesOfParts>
    <vt:vector size="19" baseType="lpstr">
      <vt:lpstr>Cesta</vt:lpstr>
      <vt:lpstr>Transfering the domain name</vt:lpstr>
      <vt:lpstr>User transfers a domain name to a new user</vt:lpstr>
      <vt:lpstr>THE CASE</vt:lpstr>
      <vt:lpstr>CZ. NIC. Rules</vt:lpstr>
      <vt:lpstr>DOMAIN NAME TRANSFER – under .CZ</vt:lpstr>
      <vt:lpstr>Parts of contract</vt:lpstr>
      <vt:lpstr>Rights and duties of the transferror/transferee</vt:lpstr>
      <vt:lpstr>Payment</vt:lpstr>
      <vt:lpstr>Payment provisions (template)</vt:lpstr>
      <vt:lpstr>Payment provisions (template)</vt:lpstr>
      <vt:lpstr>Payment provisions (template)</vt:lpstr>
      <vt:lpstr>Transfer of rights</vt:lpstr>
      <vt:lpstr>Arbitration clause</vt:lpstr>
      <vt:lpstr>Arbitration clause HK AK CR</vt:lpstr>
      <vt:lpstr>Choice of Law</vt:lpstr>
      <vt:lpstr>Severability clause</vt:lpstr>
      <vt:lpstr>Entire agreement clause </vt:lpstr>
      <vt:lpstr>GOOD LUCK</vt:lpstr>
    </vt:vector>
  </TitlesOfParts>
  <Company>UVT MU</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Prezentace aplikace PowerPoint</dc:title>
  <dc:creator>Michal Koščík</dc:creator>
  <cp:lastModifiedBy>Michal Koščík</cp:lastModifiedBy>
  <cp:revision>5</cp:revision>
  <cp:lastPrinted>2011-03-14T16:16:43Z</cp:lastPrinted>
  <dcterms:created xsi:type="dcterms:W3CDTF">2011-03-14T15:31:30Z</dcterms:created>
  <dcterms:modified xsi:type="dcterms:W3CDTF">2011-03-14T16:19:34Z</dcterms:modified>
</cp:coreProperties>
</file>

<file path=docProps/thumbnail.jpeg>
</file>