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3" r:id="rId5"/>
    <p:sldId id="262" r:id="rId6"/>
    <p:sldId id="260" r:id="rId7"/>
  </p:sldIdLst>
  <p:sldSz cx="9144000" cy="6858000" type="screen4x3"/>
  <p:notesSz cx="6858000" cy="9144000"/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DCFE96-A431-4E5C-973D-17762249E876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8F10EF-88C2-4A7C-8CD7-347E7B72F416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7A9C6A-2772-4B47-80B1-4E47619D2553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6D32B6-12BA-43C7-ABDB-4F54495D4703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815080-7BBB-4982-9525-8418458B5250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203B49-F39C-41D1-B933-CBF48B08A27A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23684E-30B0-4B59-9E1D-D032DD47BDD9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7576C-77B2-4BCA-9C55-C61116A5D358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A51478-2F53-461D-ABEA-1382C956A201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349460-54AB-487D-8211-B194CB52B981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3AAAC0-1CCC-43FF-87D2-801B17535847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6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9E2D8A-9DD8-4524-B017-01F59E2EC386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D2643D-07EE-4343-9B6C-3CF0947EF475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8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9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885142-1D76-4473-981E-7CA2614A8B97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19B853-BF31-4F83-A324-5181EE9DC54E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4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5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3727B4-A2AB-45F8-82E5-C635664BE6B7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399640-AB1C-4DEB-927E-65BBF9D46083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3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4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D651C8-8E72-4E3E-86F3-0691DF84A38D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76C78B-0465-4E32-801B-2BB7DBBC82FB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6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4022B2-F77D-4F7F-9E82-D79439754DC5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cs-CZ" noProof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54487A-9A24-462B-8F75-F0658A1FB739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6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B752FC-98C4-4242-9D2C-3612DB21FC8F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Zástupný symbol pro nadpis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 předlohy nadpisů.</a:t>
            </a:r>
          </a:p>
        </p:txBody>
      </p:sp>
      <p:sp>
        <p:nvSpPr>
          <p:cNvPr id="1027" name="Zástupný symbol pro text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67389C25-9C03-4840-87DE-5057F697916C}" type="datetimeFigureOut">
              <a:rPr lang="cs-CZ"/>
              <a:pPr>
                <a:defRPr/>
              </a:pPr>
              <a:t>2.5.2011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5C97C2BD-9A66-4941-B411-2B2FA35A3F87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/>
          </p:nvPr>
        </p:nvSpPr>
        <p:spPr>
          <a:xfrm>
            <a:off x="457200" y="2401888"/>
            <a:ext cx="8458200" cy="1470025"/>
          </a:xfrm>
        </p:spPr>
        <p:txBody>
          <a:bodyPr/>
          <a:lstStyle/>
          <a:p>
            <a:pPr eaLnBrk="1" hangingPunct="1"/>
            <a:r>
              <a:rPr lang="cs-CZ" smtClean="0"/>
              <a:t>Cases</a:t>
            </a:r>
            <a:endParaRPr lang="sk-SK" smtClean="0"/>
          </a:p>
        </p:txBody>
      </p:sp>
      <p:sp>
        <p:nvSpPr>
          <p:cNvPr id="40963" name="Subtitle 3"/>
          <p:cNvSpPr>
            <a:spLocks noGrp="1"/>
          </p:cNvSpPr>
          <p:nvPr>
            <p:ph type="subTitle" idx="1"/>
          </p:nvPr>
        </p:nvSpPr>
        <p:spPr>
          <a:xfrm>
            <a:off x="457200" y="3900488"/>
            <a:ext cx="4953000" cy="1752600"/>
          </a:xfrm>
        </p:spPr>
        <p:txBody>
          <a:bodyPr rtlCol="0">
            <a:normAutofit/>
          </a:bodyPr>
          <a:lstStyle/>
          <a:p>
            <a:pPr marL="63500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endParaRPr lang="cs-CZ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Case 1</a:t>
            </a:r>
            <a:endParaRPr lang="sk-SK" smtClean="0"/>
          </a:p>
        </p:txBody>
      </p:sp>
      <p:sp>
        <p:nvSpPr>
          <p:cNvPr id="41987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/>
              <a:t>Domain name: </a:t>
            </a:r>
            <a:r>
              <a:rPr lang="cs-CZ" dirty="0" smtClean="0"/>
              <a:t>2012.com</a:t>
            </a:r>
            <a:endParaRPr lang="en-US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en-US" dirty="0" smtClean="0"/>
              <a:t>Respondent:  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cs-CZ" dirty="0" err="1" smtClean="0"/>
              <a:t>Uses</a:t>
            </a:r>
            <a:r>
              <a:rPr lang="cs-CZ" dirty="0" smtClean="0"/>
              <a:t> </a:t>
            </a:r>
            <a:r>
              <a:rPr lang="cs-CZ" dirty="0" err="1" smtClean="0"/>
              <a:t>subdomain</a:t>
            </a:r>
            <a:r>
              <a:rPr lang="cs-CZ" dirty="0"/>
              <a:t> </a:t>
            </a:r>
            <a:r>
              <a:rPr lang="cs-CZ" dirty="0" smtClean="0"/>
              <a:t>london.2012.com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cs-CZ" dirty="0" err="1" smtClean="0"/>
              <a:t>Makes</a:t>
            </a:r>
            <a:r>
              <a:rPr lang="cs-CZ" dirty="0" smtClean="0"/>
              <a:t> </a:t>
            </a:r>
            <a:r>
              <a:rPr lang="cs-CZ" dirty="0" err="1"/>
              <a:t>demostrable</a:t>
            </a:r>
            <a:r>
              <a:rPr lang="cs-CZ" dirty="0"/>
              <a:t> </a:t>
            </a:r>
            <a:r>
              <a:rPr lang="cs-CZ" dirty="0" err="1"/>
              <a:t>preparations</a:t>
            </a:r>
            <a:r>
              <a:rPr lang="cs-CZ" dirty="0"/>
              <a:t> to </a:t>
            </a:r>
            <a:r>
              <a:rPr lang="cs-CZ" dirty="0" err="1" smtClean="0"/>
              <a:t>offer</a:t>
            </a:r>
            <a:r>
              <a:rPr lang="cs-CZ" dirty="0" smtClean="0"/>
              <a:t> sport </a:t>
            </a:r>
            <a:r>
              <a:rPr lang="cs-CZ" dirty="0" err="1" smtClean="0"/>
              <a:t>news</a:t>
            </a:r>
            <a:r>
              <a:rPr lang="cs-CZ" dirty="0" smtClean="0"/>
              <a:t> </a:t>
            </a:r>
            <a:r>
              <a:rPr lang="cs-CZ" dirty="0" err="1" smtClean="0"/>
              <a:t>for</a:t>
            </a:r>
            <a:r>
              <a:rPr lang="cs-CZ" dirty="0" smtClean="0"/>
              <a:t> </a:t>
            </a:r>
            <a:r>
              <a:rPr lang="cs-CZ" dirty="0" err="1" smtClean="0"/>
              <a:t>users</a:t>
            </a:r>
            <a:endParaRPr lang="cs-CZ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cs-CZ" dirty="0" err="1" smtClean="0"/>
              <a:t>Displays</a:t>
            </a:r>
            <a:r>
              <a:rPr lang="cs-CZ" dirty="0" smtClean="0"/>
              <a:t> </a:t>
            </a:r>
            <a:r>
              <a:rPr lang="cs-CZ" dirty="0" err="1" smtClean="0"/>
              <a:t>information</a:t>
            </a:r>
            <a:r>
              <a:rPr lang="cs-CZ" dirty="0" smtClean="0"/>
              <a:t> </a:t>
            </a:r>
            <a:r>
              <a:rPr lang="cs-CZ" dirty="0" err="1" smtClean="0"/>
              <a:t>about</a:t>
            </a:r>
            <a:r>
              <a:rPr lang="cs-CZ" dirty="0" smtClean="0"/>
              <a:t> London, </a:t>
            </a:r>
            <a:r>
              <a:rPr lang="cs-CZ" dirty="0" err="1" smtClean="0"/>
              <a:t>especially</a:t>
            </a:r>
            <a:r>
              <a:rPr lang="cs-CZ" dirty="0" smtClean="0"/>
              <a:t> </a:t>
            </a:r>
            <a:r>
              <a:rPr lang="cs-CZ" dirty="0" err="1" smtClean="0"/>
              <a:t>information</a:t>
            </a:r>
            <a:r>
              <a:rPr lang="cs-CZ" dirty="0" smtClean="0"/>
              <a:t> </a:t>
            </a:r>
            <a:r>
              <a:rPr lang="cs-CZ" dirty="0" err="1" smtClean="0"/>
              <a:t>for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tourists</a:t>
            </a:r>
            <a:r>
              <a:rPr lang="cs-CZ" dirty="0" smtClean="0"/>
              <a:t> </a:t>
            </a:r>
            <a:r>
              <a:rPr lang="cs-CZ" dirty="0" err="1" smtClean="0"/>
              <a:t>what</a:t>
            </a:r>
            <a:r>
              <a:rPr lang="cs-CZ" dirty="0" smtClean="0"/>
              <a:t> to visit </a:t>
            </a:r>
            <a:r>
              <a:rPr lang="cs-CZ" dirty="0" err="1" smtClean="0"/>
              <a:t>Summer</a:t>
            </a:r>
            <a:r>
              <a:rPr lang="cs-CZ" dirty="0" smtClean="0"/>
              <a:t> </a:t>
            </a:r>
            <a:r>
              <a:rPr lang="cs-CZ" dirty="0" err="1" smtClean="0"/>
              <a:t>olympic</a:t>
            </a:r>
            <a:r>
              <a:rPr lang="cs-CZ" dirty="0" smtClean="0"/>
              <a:t> </a:t>
            </a:r>
            <a:r>
              <a:rPr lang="cs-CZ" dirty="0" err="1" smtClean="0"/>
              <a:t>games</a:t>
            </a:r>
            <a:r>
              <a:rPr lang="cs-CZ" dirty="0" smtClean="0"/>
              <a:t> </a:t>
            </a:r>
            <a:endParaRPr lang="en-US" dirty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website</a:t>
            </a:r>
            <a:r>
              <a:rPr lang="cs-CZ" dirty="0" smtClean="0"/>
              <a:t> </a:t>
            </a:r>
            <a:r>
              <a:rPr lang="cs-CZ" dirty="0" err="1" smtClean="0"/>
              <a:t>contains</a:t>
            </a:r>
            <a:r>
              <a:rPr lang="cs-CZ" dirty="0" smtClean="0"/>
              <a:t> plenty </a:t>
            </a:r>
            <a:r>
              <a:rPr lang="cs-CZ" dirty="0" err="1" smtClean="0"/>
              <a:t>of</a:t>
            </a:r>
            <a:r>
              <a:rPr lang="cs-CZ" dirty="0" smtClean="0"/>
              <a:t> </a:t>
            </a:r>
            <a:r>
              <a:rPr lang="cs-CZ" dirty="0" err="1" smtClean="0"/>
              <a:t>advertisement</a:t>
            </a:r>
            <a:r>
              <a:rPr lang="cs-CZ" dirty="0" smtClean="0"/>
              <a:t>– </a:t>
            </a:r>
            <a:r>
              <a:rPr lang="cs-CZ" dirty="0" err="1"/>
              <a:t>hotels</a:t>
            </a:r>
            <a:r>
              <a:rPr lang="cs-CZ" dirty="0"/>
              <a:t>, taxis, </a:t>
            </a:r>
            <a:r>
              <a:rPr lang="cs-CZ" dirty="0" err="1"/>
              <a:t>social</a:t>
            </a:r>
            <a:r>
              <a:rPr lang="cs-CZ" dirty="0"/>
              <a:t> </a:t>
            </a:r>
            <a:r>
              <a:rPr lang="cs-CZ" dirty="0" err="1"/>
              <a:t>events</a:t>
            </a:r>
            <a:endParaRPr lang="cs-CZ" dirty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Case 2</a:t>
            </a:r>
            <a:endParaRPr lang="sk-SK" smtClean="0"/>
          </a:p>
        </p:txBody>
      </p:sp>
      <p:sp>
        <p:nvSpPr>
          <p:cNvPr id="15362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Domain name: </a:t>
            </a:r>
            <a:r>
              <a:rPr lang="sk-SK" smtClean="0"/>
              <a:t> adidas-childlabour</a:t>
            </a:r>
            <a:r>
              <a:rPr lang="en-US" smtClean="0"/>
              <a:t>.com</a:t>
            </a:r>
          </a:p>
          <a:p>
            <a:pPr eaLnBrk="1" hangingPunct="1"/>
            <a:r>
              <a:rPr lang="en-US" smtClean="0"/>
              <a:t>respondent:</a:t>
            </a:r>
          </a:p>
          <a:p>
            <a:pPr lvl="1" eaLnBrk="1" hangingPunct="1"/>
            <a:r>
              <a:rPr lang="en-US" smtClean="0"/>
              <a:t>Human rights group</a:t>
            </a:r>
            <a:r>
              <a:rPr lang="cs-CZ" smtClean="0"/>
              <a:t> Ochranci </a:t>
            </a:r>
            <a:r>
              <a:rPr lang="en-US" smtClean="0"/>
              <a:t>, o</a:t>
            </a:r>
            <a:r>
              <a:rPr lang="sk-SK" smtClean="0"/>
              <a:t>. s. </a:t>
            </a:r>
          </a:p>
          <a:p>
            <a:pPr lvl="1" eaLnBrk="1" hangingPunct="1"/>
            <a:r>
              <a:rPr lang="en-US" smtClean="0"/>
              <a:t>Informs public about the </a:t>
            </a:r>
            <a:r>
              <a:rPr lang="sk-SK" smtClean="0"/>
              <a:t>child labour used to produce </a:t>
            </a:r>
            <a:r>
              <a:rPr lang="sk-SK" smtClean="0">
                <a:latin typeface="Arial" charset="0"/>
              </a:rPr>
              <a:t>A</a:t>
            </a:r>
            <a:r>
              <a:rPr lang="sk-SK" smtClean="0"/>
              <a:t>didas products</a:t>
            </a:r>
          </a:p>
          <a:p>
            <a:pPr lvl="1" eaLnBrk="1" hangingPunct="1"/>
            <a:r>
              <a:rPr lang="sk-SK" smtClean="0"/>
              <a:t>Discourages consumers to purchase</a:t>
            </a:r>
          </a:p>
          <a:p>
            <a:pPr lvl="1" eaLnBrk="1" hangingPunct="1"/>
            <a:r>
              <a:rPr lang="sk-SK" smtClean="0"/>
              <a:t>Sells </a:t>
            </a:r>
            <a:r>
              <a:rPr lang="en-US" smtClean="0"/>
              <a:t>small gift producs like mugs, T-shirst, umbrellas with motives against child labour to finance their campaign</a:t>
            </a:r>
          </a:p>
          <a:p>
            <a:pPr lvl="1" eaLnBrk="1" hangingPunct="1"/>
            <a:endParaRPr lang="sk-SK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mtClean="0"/>
              <a:t>Deadlines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/>
        <p:txBody>
          <a:bodyPr rtlCol="0">
            <a:normAutofit/>
          </a:bodyPr>
          <a:lstStyle/>
          <a:p>
            <a:pPr marL="0" indent="0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cs-CZ" dirty="0" err="1" smtClean="0"/>
              <a:t>Complainants</a:t>
            </a:r>
            <a:endParaRPr lang="cs-CZ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cs-CZ" dirty="0" smtClean="0"/>
              <a:t>2nd </a:t>
            </a:r>
            <a:r>
              <a:rPr lang="cs-CZ" dirty="0" err="1" smtClean="0"/>
              <a:t>of</a:t>
            </a:r>
            <a:r>
              <a:rPr lang="cs-CZ" dirty="0" smtClean="0"/>
              <a:t> MAY 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cs-CZ" dirty="0" err="1" smtClean="0"/>
              <a:t>presentation</a:t>
            </a:r>
            <a:endParaRPr lang="cs-CZ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cs-CZ" dirty="0" smtClean="0"/>
              <a:t>6th </a:t>
            </a:r>
            <a:r>
              <a:rPr lang="cs-CZ" dirty="0" err="1" smtClean="0"/>
              <a:t>of</a:t>
            </a:r>
            <a:r>
              <a:rPr lang="cs-CZ" dirty="0" smtClean="0"/>
              <a:t> MAY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cs-CZ" dirty="0" err="1" smtClean="0"/>
              <a:t>complaints</a:t>
            </a:r>
            <a:endParaRPr lang="cs-CZ" dirty="0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/>
        <p:txBody>
          <a:bodyPr rtlCol="0">
            <a:normAutofit/>
          </a:bodyPr>
          <a:lstStyle/>
          <a:p>
            <a:pPr marL="0" indent="0"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cs-CZ" dirty="0" err="1" smtClean="0"/>
              <a:t>Defendants</a:t>
            </a:r>
            <a:endParaRPr lang="cs-CZ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cs-CZ" dirty="0" smtClean="0"/>
              <a:t>16th </a:t>
            </a:r>
            <a:r>
              <a:rPr lang="cs-CZ" dirty="0" err="1" smtClean="0"/>
              <a:t>of</a:t>
            </a:r>
            <a:r>
              <a:rPr lang="cs-CZ" dirty="0" smtClean="0"/>
              <a:t> MAY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cs-CZ" dirty="0" err="1" smtClean="0"/>
              <a:t>presentation</a:t>
            </a:r>
            <a:endParaRPr lang="cs-CZ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cs-CZ" dirty="0" smtClean="0"/>
              <a:t>20th </a:t>
            </a:r>
            <a:r>
              <a:rPr lang="cs-CZ" dirty="0" err="1" smtClean="0"/>
              <a:t>of</a:t>
            </a:r>
            <a:r>
              <a:rPr lang="cs-CZ" dirty="0" smtClean="0"/>
              <a:t> MAY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cs-CZ" dirty="0" err="1" smtClean="0"/>
              <a:t>Responses</a:t>
            </a:r>
            <a:endParaRPr lang="cs-CZ" dirty="0" smtClean="0"/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endParaRPr lang="cs-CZ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mtClean="0"/>
              <a:t>Teams – Case </a:t>
            </a:r>
            <a:r>
              <a:rPr lang="cs-CZ" smtClean="0">
                <a:latin typeface="Arial" charset="0"/>
              </a:rPr>
              <a:t>1</a:t>
            </a:r>
            <a:r>
              <a:rPr lang="cs-CZ" smtClean="0"/>
              <a:t> ?</a:t>
            </a:r>
          </a:p>
        </p:txBody>
      </p:sp>
      <p:sp>
        <p:nvSpPr>
          <p:cNvPr id="17410" name="Zástupný symbol pro obsah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eaLnBrk="1" hangingPunct="1"/>
            <a:r>
              <a:rPr lang="cs-CZ" smtClean="0">
                <a:latin typeface="Arial" charset="0"/>
              </a:rPr>
              <a:t>Complainant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Jiří Aleš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David Blaheta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Radek Valach</a:t>
            </a:r>
          </a:p>
        </p:txBody>
      </p:sp>
      <p:sp>
        <p:nvSpPr>
          <p:cNvPr id="17411" name="Zástupný symbol pro obsah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eaLnBrk="1" hangingPunct="1"/>
            <a:r>
              <a:rPr lang="cs-CZ" smtClean="0">
                <a:latin typeface="Arial" charset="0"/>
              </a:rPr>
              <a:t>Defendant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Ondřej Antoš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Jan Kolář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Pavel Stařičný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cs-CZ" smtClean="0"/>
              <a:t>Teams – Case</a:t>
            </a:r>
            <a:r>
              <a:rPr lang="cs-CZ" smtClean="0">
                <a:latin typeface="Arial" charset="0"/>
              </a:rPr>
              <a:t> 2 </a:t>
            </a:r>
            <a:r>
              <a:rPr lang="cs-CZ" smtClean="0"/>
              <a:t>  ?</a:t>
            </a:r>
          </a:p>
        </p:txBody>
      </p:sp>
      <p:sp>
        <p:nvSpPr>
          <p:cNvPr id="18434" name="Zástupný symbol pro obsah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eaLnBrk="1" hangingPunct="1"/>
            <a:r>
              <a:rPr lang="cs-CZ" smtClean="0"/>
              <a:t>Complainant</a:t>
            </a:r>
            <a:endParaRPr lang="cs-CZ" smtClean="0">
              <a:latin typeface="Arial" charset="0"/>
            </a:endParaRPr>
          </a:p>
          <a:p>
            <a:pPr lvl="1" eaLnBrk="1" hangingPunct="1"/>
            <a:r>
              <a:rPr lang="cs-CZ" smtClean="0">
                <a:latin typeface="Arial" charset="0"/>
              </a:rPr>
              <a:t>Iveta Sedláčková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Josef Hertl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Vít Kubalec</a:t>
            </a:r>
          </a:p>
          <a:p>
            <a:pPr lvl="1" eaLnBrk="1" hangingPunct="1"/>
            <a:endParaRPr lang="cs-CZ" smtClean="0">
              <a:latin typeface="Arial" charset="0"/>
            </a:endParaRPr>
          </a:p>
        </p:txBody>
      </p:sp>
      <p:sp>
        <p:nvSpPr>
          <p:cNvPr id="18435" name="Zástupný symbol pro obsah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eaLnBrk="1" hangingPunct="1"/>
            <a:r>
              <a:rPr lang="cs-CZ" smtClean="0">
                <a:latin typeface="Arial" charset="0"/>
              </a:rPr>
              <a:t>Defendant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Michal Reinohl</a:t>
            </a:r>
          </a:p>
          <a:p>
            <a:pPr lvl="1" eaLnBrk="1" hangingPunct="1"/>
            <a:r>
              <a:rPr lang="cs-CZ" smtClean="0">
                <a:latin typeface="Arial" charset="0"/>
              </a:rPr>
              <a:t>Ivan Luksicek</a:t>
            </a:r>
          </a:p>
          <a:p>
            <a:pPr lvl="2" eaLnBrk="1" hangingPunct="1"/>
            <a:r>
              <a:rPr lang="cs-CZ" smtClean="0">
                <a:latin typeface="Arial" charset="0"/>
              </a:rPr>
              <a:t>51554</a:t>
            </a:r>
          </a:p>
          <a:p>
            <a:pPr lvl="1" eaLnBrk="1" hangingPunct="1"/>
            <a:r>
              <a:rPr lang="cs-CZ" b="1" smtClean="0">
                <a:solidFill>
                  <a:srgbClr val="000000"/>
                </a:solidFill>
                <a:latin typeface="Arial" charset="0"/>
              </a:rPr>
              <a:t>Tome, Pedro Ivo Marques Oliva</a:t>
            </a:r>
            <a:r>
              <a:rPr lang="cs-CZ" smtClean="0">
                <a:latin typeface="Arial" charset="0"/>
              </a:rPr>
              <a:t> </a:t>
            </a:r>
          </a:p>
          <a:p>
            <a:pPr lvl="1" eaLnBrk="1" hangingPunct="1"/>
            <a:endParaRPr lang="cs-CZ" smtClean="0">
              <a:latin typeface="Arial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146</Words>
  <Application>Microsoft Office PowerPoint</Application>
  <PresentationFormat>Předvádění na obrazovce (4:3)</PresentationFormat>
  <Paragraphs>45</Paragraphs>
  <Slides>6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Šablona návrhu</vt:lpstr>
      </vt:variant>
      <vt:variant>
        <vt:i4>1</vt:i4>
      </vt:variant>
      <vt:variant>
        <vt:lpstr>Nadpisy snímků</vt:lpstr>
      </vt:variant>
      <vt:variant>
        <vt:i4>6</vt:i4>
      </vt:variant>
    </vt:vector>
  </HeadingPairs>
  <TitlesOfParts>
    <vt:vector size="9" baseType="lpstr">
      <vt:lpstr>Arial</vt:lpstr>
      <vt:lpstr>Calibri</vt:lpstr>
      <vt:lpstr>Motiv sady Office</vt:lpstr>
      <vt:lpstr>Cases</vt:lpstr>
      <vt:lpstr>Case 1</vt:lpstr>
      <vt:lpstr>Case 2</vt:lpstr>
      <vt:lpstr>Deadlines</vt:lpstr>
      <vt:lpstr>Teams – Case 1 ?</vt:lpstr>
      <vt:lpstr>Teams – Case 2   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Cases</dc:title>
  <cp:lastModifiedBy>poslucharna</cp:lastModifiedBy>
  <cp:revision>5</cp:revision>
  <dcterms:modified xsi:type="dcterms:W3CDTF">2011-05-02T17:06:43Z</dcterms:modified>
</cp:coreProperties>
</file>