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3272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319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13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382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481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3573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990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093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223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220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1687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4CF1-1A88-4CB6-BA50-E22BE4312FE0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57A15-A7DC-444C-B7A5-BA013BAB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367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ducation-portal.com/academy/lesson/what-is-tort-law-definition-and-example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47717866"/>
              </p:ext>
            </p:extLst>
          </p:nvPr>
        </p:nvGraphicFramePr>
        <p:xfrm>
          <a:off x="498484" y="322525"/>
          <a:ext cx="8352928" cy="6582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98178"/>
                <a:gridCol w="2154750"/>
              </a:tblGrid>
              <a:tr h="65822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A tort, in common law jurisdictions, is a civil wrong which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_______ causes someone else to suffer 2. _______  or harm resulting in legal liability for the person who commits the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3. _______  act, called a </a:t>
                      </a:r>
                      <a:r>
                        <a:rPr lang="en-US" sz="1800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tortfeasor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 is a 4. _______ of some duty clearly set by law, not by a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5. _______  agreement between two parties, as in breach of contract. When such a duty is breached, the injured party has the right to institute suit for 6.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damages.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Torts may be 7.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in several ways, with a particularly common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8. _______  between negligent and intentional torts.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Intentional torts include, among others, certain torts 9. _______ from the occupation or use of land. The tort of nuisance, for example, involves strict liability for a neighbor who interferes with another's 10.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of his real property. Trespass allows owners to sue for 11.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by a person on their land. Several intentional torts do not involve land. Examples include false imprisonment - the tort of 12.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 arresting or detaining someone, and libel, where a </a:t>
                      </a:r>
                      <a:endParaRPr lang="cs-CZ" sz="1800" noProof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13. _______</a:t>
                      </a:r>
                      <a:r>
                        <a:rPr lang="cs-CZ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____</a:t>
                      </a:r>
                      <a:r>
                        <a:rPr lang="en-US" sz="1800" noProof="0" dirty="0" smtClean="0">
                          <a:solidFill>
                            <a:schemeClr val="tx1"/>
                          </a:solidFill>
                          <a:effectLst/>
                        </a:rPr>
                        <a:t> statement is published and damages the plaintiff's reputation.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FAIR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LOSE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TORT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VIOLATE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SPECIFY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COMPENSATE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CATEGORY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DIVIDE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9.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ARISE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10.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ENJOY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11.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ENTER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12.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LAW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000" dirty="0" smtClean="0">
                          <a:solidFill>
                            <a:schemeClr val="tx1"/>
                          </a:solidFill>
                          <a:effectLst/>
                        </a:rPr>
                        <a:t>13.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DEFAME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6516216" y="40466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6732240" y="404664"/>
            <a:ext cx="0" cy="62646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780806" y="619584"/>
            <a:ext cx="91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unfairly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60032" y="620688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loss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576" y="1187460"/>
            <a:ext cx="942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tortious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493098" y="1556792"/>
            <a:ext cx="102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violation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78389" y="1844824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specific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419872" y="2492896"/>
            <a:ext cx="154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compensatory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005162" y="2780928"/>
            <a:ext cx="1277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categorized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80806" y="3429000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division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96935" y="3640248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arising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365817" y="4509120"/>
            <a:ext cx="1218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enjoyment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77332" y="4765794"/>
            <a:ext cx="1118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entrances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674948" y="5373216"/>
            <a:ext cx="1190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unlawfully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899592" y="5949280"/>
            <a:ext cx="1298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defamatory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777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Video - </a:t>
            </a:r>
            <a:r>
              <a:rPr lang="cs-CZ" altLang="cs-CZ" dirty="0" err="1" smtClean="0"/>
              <a:t>revision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http://education-portal.com/academy/lesson/what-is-tort-law-definition-and-examples.html#lesson</a:t>
            </a:r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9120431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252</Words>
  <Application>Microsoft Office PowerPoint</Application>
  <PresentationFormat>Předvádění na obrazovce (4:3)</PresentationFormat>
  <Paragraphs>42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Snímek 1</vt:lpstr>
      <vt:lpstr>Video - revision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TORTS III</dc:title>
  <dc:creator>Radmila Doupovcová</dc:creator>
  <cp:lastModifiedBy>Uživatel</cp:lastModifiedBy>
  <cp:revision>18</cp:revision>
  <cp:lastPrinted>2014-04-10T04:44:19Z</cp:lastPrinted>
  <dcterms:created xsi:type="dcterms:W3CDTF">2014-04-02T09:59:35Z</dcterms:created>
  <dcterms:modified xsi:type="dcterms:W3CDTF">2014-04-21T14:23:42Z</dcterms:modified>
</cp:coreProperties>
</file>