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5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Výmarská</a:t>
            </a:r>
            <a:r>
              <a:rPr lang="sk-SK" dirty="0" smtClean="0"/>
              <a:t> ústava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543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Volby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volič měl právo hlasovat pro jednu stranu, přičemž ta následně obsadila takový podíl křesel, kolik procent hlasů </a:t>
            </a:r>
            <a:r>
              <a:rPr lang="cs-CZ" dirty="0" smtClean="0"/>
              <a:t>obdržela</a:t>
            </a:r>
          </a:p>
          <a:p>
            <a:r>
              <a:rPr lang="cs-CZ" dirty="0"/>
              <a:t>S</a:t>
            </a:r>
            <a:r>
              <a:rPr lang="cs-CZ" dirty="0" smtClean="0"/>
              <a:t>ystém</a:t>
            </a:r>
            <a:r>
              <a:rPr lang="cs-CZ" dirty="0"/>
              <a:t>, jenž zcela zásadně nadržoval malým </a:t>
            </a:r>
            <a:r>
              <a:rPr lang="cs-CZ" dirty="0" smtClean="0"/>
              <a:t>stranám</a:t>
            </a:r>
          </a:p>
          <a:p>
            <a:r>
              <a:rPr lang="sk-SK" dirty="0" err="1" smtClean="0"/>
              <a:t>Vedlo</a:t>
            </a:r>
            <a:r>
              <a:rPr lang="sk-SK" dirty="0" smtClean="0"/>
              <a:t> </a:t>
            </a:r>
            <a:r>
              <a:rPr lang="sk-SK" dirty="0"/>
              <a:t>to </a:t>
            </a:r>
            <a:r>
              <a:rPr lang="sk-SK" dirty="0" err="1"/>
              <a:t>ke</a:t>
            </a:r>
            <a:r>
              <a:rPr lang="sk-SK" dirty="0"/>
              <a:t> vzniku a rozvoji </a:t>
            </a:r>
            <a:r>
              <a:rPr lang="sk-SK" dirty="0" err="1"/>
              <a:t>extremistických</a:t>
            </a:r>
            <a:r>
              <a:rPr lang="sk-SK" dirty="0"/>
              <a:t> politických </a:t>
            </a:r>
            <a:r>
              <a:rPr lang="sk-SK" dirty="0" err="1"/>
              <a:t>stran</a:t>
            </a:r>
            <a:r>
              <a:rPr lang="sk-SK" dirty="0"/>
              <a:t>. K </a:t>
            </a:r>
            <a:r>
              <a:rPr lang="sk-SK" dirty="0" err="1"/>
              <a:t>obsazení</a:t>
            </a:r>
            <a:r>
              <a:rPr lang="sk-SK" dirty="0"/>
              <a:t> </a:t>
            </a:r>
            <a:r>
              <a:rPr lang="sk-SK" dirty="0" err="1"/>
              <a:t>místa</a:t>
            </a:r>
            <a:r>
              <a:rPr lang="sk-SK" dirty="0"/>
              <a:t> v </a:t>
            </a:r>
            <a:r>
              <a:rPr lang="sk-SK" dirty="0" err="1"/>
              <a:t>Říšském</a:t>
            </a:r>
            <a:r>
              <a:rPr lang="sk-SK" dirty="0"/>
              <a:t> </a:t>
            </a:r>
            <a:r>
              <a:rPr lang="sk-SK" dirty="0" err="1"/>
              <a:t>sněmu</a:t>
            </a:r>
            <a:r>
              <a:rPr lang="sk-SK" dirty="0"/>
              <a:t> </a:t>
            </a:r>
            <a:r>
              <a:rPr lang="sk-SK" dirty="0" err="1"/>
              <a:t>pak</a:t>
            </a:r>
            <a:r>
              <a:rPr lang="sk-SK" dirty="0"/>
              <a:t> stačilo </a:t>
            </a:r>
            <a:r>
              <a:rPr lang="sk-SK" dirty="0" err="1"/>
              <a:t>získat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volbách</a:t>
            </a:r>
            <a:r>
              <a:rPr lang="sk-SK" dirty="0"/>
              <a:t> </a:t>
            </a:r>
            <a:r>
              <a:rPr lang="sk-SK" dirty="0" err="1"/>
              <a:t>pouze</a:t>
            </a:r>
            <a:r>
              <a:rPr lang="sk-SK" dirty="0"/>
              <a:t> 0,4 % </a:t>
            </a:r>
            <a:r>
              <a:rPr lang="sk-SK" dirty="0" err="1"/>
              <a:t>odevzdaných</a:t>
            </a:r>
            <a:r>
              <a:rPr lang="sk-SK" dirty="0"/>
              <a:t> </a:t>
            </a:r>
            <a:r>
              <a:rPr lang="sk-SK" dirty="0" err="1" smtClean="0"/>
              <a:t>hlasů</a:t>
            </a:r>
            <a:endParaRPr lang="sk-SK" dirty="0" smtClean="0"/>
          </a:p>
          <a:p>
            <a:r>
              <a:rPr lang="cs-CZ" dirty="0"/>
              <a:t>V důsledku poměrného volebního systému docházelo k častým pádům vládních kabinetů. Od 13. února 1919 do 30. ledna 1933 byla průměrná doba vlády jednoho kabinetu 239 dní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0544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Prezident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prezident nebyl závislý na důvěře Říšského sněmu a byl volen přímým hlasováním </a:t>
            </a:r>
            <a:r>
              <a:rPr lang="cs-CZ" dirty="0" smtClean="0"/>
              <a:t>lidu</a:t>
            </a:r>
          </a:p>
          <a:p>
            <a:r>
              <a:rPr lang="cs-CZ" dirty="0"/>
              <a:t>m</a:t>
            </a:r>
            <a:r>
              <a:rPr lang="cs-CZ" dirty="0" smtClean="0"/>
              <a:t>ohl </a:t>
            </a:r>
            <a:r>
              <a:rPr lang="cs-CZ" dirty="0"/>
              <a:t>rozpouštět Říšský sněm a měl právo jmenovat kancléře a jmenovat nebo odvolávat jednotlivé </a:t>
            </a:r>
            <a:r>
              <a:rPr lang="cs-CZ" dirty="0" smtClean="0"/>
              <a:t>ministry</a:t>
            </a:r>
          </a:p>
          <a:p>
            <a:r>
              <a:rPr lang="sk-SK" dirty="0" err="1"/>
              <a:t>mohl</a:t>
            </a:r>
            <a:r>
              <a:rPr lang="sk-SK" dirty="0"/>
              <a:t> </a:t>
            </a:r>
            <a:r>
              <a:rPr lang="sk-SK" dirty="0" err="1"/>
              <a:t>kdykoliv</a:t>
            </a:r>
            <a:r>
              <a:rPr lang="sk-SK" dirty="0"/>
              <a:t> </a:t>
            </a:r>
            <a:r>
              <a:rPr lang="sk-SK" dirty="0" err="1"/>
              <a:t>odvolat</a:t>
            </a:r>
            <a:r>
              <a:rPr lang="sk-SK" dirty="0"/>
              <a:t> </a:t>
            </a:r>
            <a:r>
              <a:rPr lang="sk-SK" dirty="0" err="1"/>
              <a:t>kancléře</a:t>
            </a:r>
            <a:r>
              <a:rPr lang="sk-SK" dirty="0"/>
              <a:t>, a to i </a:t>
            </a:r>
            <a:r>
              <a:rPr lang="sk-SK" dirty="0" err="1"/>
              <a:t>tehdy</a:t>
            </a:r>
            <a:r>
              <a:rPr lang="sk-SK" dirty="0"/>
              <a:t>, </a:t>
            </a:r>
            <a:r>
              <a:rPr lang="sk-SK" dirty="0" err="1"/>
              <a:t>pokud</a:t>
            </a:r>
            <a:r>
              <a:rPr lang="sk-SK" dirty="0"/>
              <a:t> si </a:t>
            </a:r>
            <a:r>
              <a:rPr lang="sk-SK" dirty="0" err="1"/>
              <a:t>kancléř</a:t>
            </a:r>
            <a:r>
              <a:rPr lang="sk-SK" dirty="0"/>
              <a:t> </a:t>
            </a:r>
            <a:r>
              <a:rPr lang="sk-SK" dirty="0" err="1"/>
              <a:t>udržel</a:t>
            </a:r>
            <a:r>
              <a:rPr lang="sk-SK" dirty="0"/>
              <a:t> </a:t>
            </a:r>
            <a:r>
              <a:rPr lang="sk-SK" dirty="0" err="1"/>
              <a:t>důvěru</a:t>
            </a:r>
            <a:r>
              <a:rPr lang="sk-SK" dirty="0"/>
              <a:t> v </a:t>
            </a:r>
            <a:r>
              <a:rPr lang="sk-SK" dirty="0" err="1"/>
              <a:t>Říšském</a:t>
            </a:r>
            <a:r>
              <a:rPr lang="sk-SK" dirty="0"/>
              <a:t> </a:t>
            </a:r>
            <a:r>
              <a:rPr lang="sk-SK" dirty="0" err="1" smtClean="0"/>
              <a:t>sněmu</a:t>
            </a:r>
            <a:endParaRPr lang="sk-SK" dirty="0" smtClean="0"/>
          </a:p>
          <a:p>
            <a:r>
              <a:rPr lang="sk-SK" dirty="0" err="1"/>
              <a:t>článek</a:t>
            </a:r>
            <a:r>
              <a:rPr lang="sk-SK" dirty="0"/>
              <a:t> </a:t>
            </a:r>
            <a:r>
              <a:rPr lang="sk-SK" dirty="0" smtClean="0"/>
              <a:t>48 </a:t>
            </a:r>
            <a:r>
              <a:rPr lang="sk-SK" dirty="0"/>
              <a:t>- v </a:t>
            </a:r>
            <a:r>
              <a:rPr lang="sk-SK" dirty="0" err="1"/>
              <a:t>případě</a:t>
            </a:r>
            <a:r>
              <a:rPr lang="sk-SK" dirty="0"/>
              <a:t>, že by </a:t>
            </a:r>
            <a:r>
              <a:rPr lang="sk-SK" dirty="0" err="1"/>
              <a:t>byla</a:t>
            </a:r>
            <a:r>
              <a:rPr lang="sk-SK" dirty="0"/>
              <a:t> </a:t>
            </a:r>
            <a:r>
              <a:rPr lang="sk-SK" dirty="0" err="1"/>
              <a:t>ohrožena</a:t>
            </a:r>
            <a:r>
              <a:rPr lang="sk-SK" dirty="0"/>
              <a:t> </a:t>
            </a:r>
            <a:r>
              <a:rPr lang="sk-SK" dirty="0" err="1"/>
              <a:t>veřejná</a:t>
            </a:r>
            <a:r>
              <a:rPr lang="sk-SK" dirty="0"/>
              <a:t> </a:t>
            </a:r>
            <a:r>
              <a:rPr lang="sk-SK" dirty="0" err="1"/>
              <a:t>bezpečnost</a:t>
            </a:r>
            <a:r>
              <a:rPr lang="sk-SK" dirty="0"/>
              <a:t>, prezident </a:t>
            </a:r>
            <a:r>
              <a:rPr lang="sk-SK" dirty="0" err="1"/>
              <a:t>může</a:t>
            </a:r>
            <a:r>
              <a:rPr lang="sk-SK" dirty="0"/>
              <a:t> </a:t>
            </a:r>
            <a:r>
              <a:rPr lang="sk-SK" dirty="0" err="1"/>
              <a:t>pozastavit</a:t>
            </a:r>
            <a:r>
              <a:rPr lang="sk-SK" dirty="0"/>
              <a:t> </a:t>
            </a:r>
            <a:r>
              <a:rPr lang="sk-SK" dirty="0" err="1"/>
              <a:t>platnost</a:t>
            </a:r>
            <a:r>
              <a:rPr lang="sk-SK" dirty="0"/>
              <a:t> demokratických práv,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svých</a:t>
            </a:r>
            <a:r>
              <a:rPr lang="sk-SK" dirty="0"/>
              <a:t> rukou koncentruje </a:t>
            </a:r>
            <a:r>
              <a:rPr lang="sk-SK" dirty="0" err="1"/>
              <a:t>veškerou</a:t>
            </a:r>
            <a:r>
              <a:rPr lang="sk-SK" dirty="0"/>
              <a:t> moc v zemi, </a:t>
            </a:r>
            <a:r>
              <a:rPr lang="sk-SK" dirty="0" smtClean="0"/>
              <a:t>musí </a:t>
            </a:r>
            <a:r>
              <a:rPr lang="sk-SK" dirty="0" err="1"/>
              <a:t>ihned</a:t>
            </a:r>
            <a:r>
              <a:rPr lang="sk-SK" dirty="0"/>
              <a:t> </a:t>
            </a:r>
            <a:r>
              <a:rPr lang="sk-SK" dirty="0" err="1"/>
              <a:t>podat</a:t>
            </a:r>
            <a:r>
              <a:rPr lang="sk-SK" dirty="0"/>
              <a:t> </a:t>
            </a:r>
            <a:r>
              <a:rPr lang="sk-SK" dirty="0" err="1"/>
              <a:t>zprávu</a:t>
            </a:r>
            <a:r>
              <a:rPr lang="sk-SK" dirty="0"/>
              <a:t> </a:t>
            </a:r>
            <a:r>
              <a:rPr lang="sk-SK" dirty="0" err="1"/>
              <a:t>říšskému</a:t>
            </a:r>
            <a:r>
              <a:rPr lang="sk-SK" dirty="0"/>
              <a:t> </a:t>
            </a:r>
            <a:r>
              <a:rPr lang="sk-SK" dirty="0" err="1"/>
              <a:t>sněmu</a:t>
            </a:r>
            <a:r>
              <a:rPr lang="sk-SK" dirty="0"/>
              <a:t>, ten </a:t>
            </a:r>
            <a:r>
              <a:rPr lang="sk-SK" dirty="0" err="1"/>
              <a:t>mohl</a:t>
            </a:r>
            <a:r>
              <a:rPr lang="sk-SK" dirty="0"/>
              <a:t> </a:t>
            </a:r>
            <a:r>
              <a:rPr lang="sk-SK" dirty="0" err="1"/>
              <a:t>vyslovit</a:t>
            </a:r>
            <a:r>
              <a:rPr lang="sk-SK" dirty="0"/>
              <a:t> </a:t>
            </a:r>
            <a:r>
              <a:rPr lang="sk-SK" dirty="0" err="1"/>
              <a:t>dvěmi</a:t>
            </a:r>
            <a:r>
              <a:rPr lang="sk-SK" dirty="0"/>
              <a:t> </a:t>
            </a:r>
            <a:r>
              <a:rPr lang="sk-SK" dirty="0" err="1"/>
              <a:t>třetinami</a:t>
            </a:r>
            <a:r>
              <a:rPr lang="sk-SK" dirty="0"/>
              <a:t> </a:t>
            </a:r>
            <a:r>
              <a:rPr lang="sk-SK" dirty="0" err="1"/>
              <a:t>nedůvěru</a:t>
            </a:r>
            <a:r>
              <a:rPr lang="sk-SK" dirty="0"/>
              <a:t> a prezident by </a:t>
            </a:r>
            <a:r>
              <a:rPr lang="sk-SK" dirty="0" err="1"/>
              <a:t>byl</a:t>
            </a:r>
            <a:r>
              <a:rPr lang="sk-SK" dirty="0"/>
              <a:t> </a:t>
            </a:r>
            <a:r>
              <a:rPr lang="sk-SK" dirty="0" err="1"/>
              <a:t>nucen</a:t>
            </a:r>
            <a:r>
              <a:rPr lang="sk-SK" dirty="0"/>
              <a:t> </a:t>
            </a:r>
            <a:r>
              <a:rPr lang="sk-SK" dirty="0" err="1" smtClean="0"/>
              <a:t>odstoupit</a:t>
            </a:r>
            <a:endParaRPr lang="sk-SK" dirty="0" smtClean="0"/>
          </a:p>
          <a:p>
            <a:r>
              <a:rPr lang="sk-SK" dirty="0" smtClean="0"/>
              <a:t>„Náhradní </a:t>
            </a:r>
            <a:r>
              <a:rPr lang="sk-SK" dirty="0" err="1"/>
              <a:t>císař</a:t>
            </a:r>
            <a:r>
              <a:rPr lang="sk-SK" dirty="0"/>
              <a:t>„</a:t>
            </a:r>
          </a:p>
        </p:txBody>
      </p:sp>
    </p:spTree>
    <p:extLst>
      <p:ext uri="{BB962C8B-B14F-4D97-AF65-F5344CB8AC3E}">
        <p14:creationId xmlns:p14="http://schemas.microsoft.com/office/powerpoint/2010/main" val="110545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 </a:t>
            </a:r>
            <a:r>
              <a:rPr lang="sk-SK" smtClean="0"/>
              <a:t>za pozornosť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022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Výmarská</a:t>
            </a:r>
            <a:r>
              <a:rPr lang="sk-SK" dirty="0" smtClean="0"/>
              <a:t> republika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/>
              <a:t>Výmarská</a:t>
            </a:r>
            <a:r>
              <a:rPr lang="sk-SK" b="1" dirty="0"/>
              <a:t> republika</a:t>
            </a:r>
            <a:r>
              <a:rPr lang="sk-SK" dirty="0"/>
              <a:t> je označení pro historický </a:t>
            </a:r>
            <a:r>
              <a:rPr lang="sk-SK" dirty="0" err="1"/>
              <a:t>stát</a:t>
            </a:r>
            <a:r>
              <a:rPr lang="sk-SK" dirty="0"/>
              <a:t> </a:t>
            </a:r>
            <a:r>
              <a:rPr lang="sk-SK" dirty="0" err="1"/>
              <a:t>Německa</a:t>
            </a:r>
            <a:r>
              <a:rPr lang="sk-SK" dirty="0"/>
              <a:t> po pádu monarchií v </a:t>
            </a:r>
            <a:r>
              <a:rPr lang="sk-SK" dirty="0" err="1"/>
              <a:t>Německu</a:t>
            </a:r>
            <a:r>
              <a:rPr lang="sk-SK" dirty="0"/>
              <a:t> v </a:t>
            </a:r>
            <a:r>
              <a:rPr lang="sk-SK" dirty="0" err="1"/>
              <a:t>roce</a:t>
            </a:r>
            <a:r>
              <a:rPr lang="sk-SK" dirty="0"/>
              <a:t> 1918 až do nástupu </a:t>
            </a:r>
            <a:r>
              <a:rPr lang="sk-SK" dirty="0" err="1"/>
              <a:t>nacistů</a:t>
            </a:r>
            <a:r>
              <a:rPr lang="sk-SK" dirty="0"/>
              <a:t> k moci v </a:t>
            </a:r>
            <a:r>
              <a:rPr lang="sk-SK" dirty="0" err="1"/>
              <a:t>roce</a:t>
            </a:r>
            <a:r>
              <a:rPr lang="sk-SK" dirty="0"/>
              <a:t> </a:t>
            </a:r>
            <a:r>
              <a:rPr lang="sk-SK" dirty="0" smtClean="0"/>
              <a:t>1933</a:t>
            </a:r>
          </a:p>
          <a:p>
            <a:r>
              <a:rPr lang="sk-SK" dirty="0" err="1"/>
              <a:t>Přestože</a:t>
            </a:r>
            <a:r>
              <a:rPr lang="sk-SK" dirty="0"/>
              <a:t> </a:t>
            </a:r>
            <a:r>
              <a:rPr lang="sk-SK" dirty="0" err="1"/>
              <a:t>oficiální</a:t>
            </a:r>
            <a:r>
              <a:rPr lang="sk-SK" dirty="0"/>
              <a:t> </a:t>
            </a:r>
            <a:r>
              <a:rPr lang="sk-SK" dirty="0" err="1"/>
              <a:t>název</a:t>
            </a:r>
            <a:r>
              <a:rPr lang="sk-SK" dirty="0"/>
              <a:t> </a:t>
            </a:r>
            <a:r>
              <a:rPr lang="sk-SK" dirty="0" err="1"/>
              <a:t>Německa</a:t>
            </a:r>
            <a:r>
              <a:rPr lang="sk-SK" dirty="0"/>
              <a:t> i </a:t>
            </a:r>
            <a:r>
              <a:rPr lang="sk-SK" dirty="0" err="1"/>
              <a:t>nadále</a:t>
            </a:r>
            <a:r>
              <a:rPr lang="sk-SK" dirty="0"/>
              <a:t> </a:t>
            </a:r>
            <a:r>
              <a:rPr lang="sk-SK" dirty="0" err="1"/>
              <a:t>zněl</a:t>
            </a:r>
            <a:r>
              <a:rPr lang="sk-SK" dirty="0"/>
              <a:t> </a:t>
            </a:r>
            <a:r>
              <a:rPr lang="sk-SK" b="1" dirty="0" err="1"/>
              <a:t>Německá</a:t>
            </a:r>
            <a:r>
              <a:rPr lang="sk-SK" b="1" dirty="0"/>
              <a:t> </a:t>
            </a:r>
            <a:r>
              <a:rPr lang="sk-SK" b="1" dirty="0" err="1"/>
              <a:t>říše</a:t>
            </a:r>
            <a:r>
              <a:rPr lang="sk-SK" dirty="0"/>
              <a:t>, jednalo </a:t>
            </a:r>
            <a:r>
              <a:rPr lang="sk-SK" dirty="0" err="1"/>
              <a:t>se</a:t>
            </a:r>
            <a:r>
              <a:rPr lang="sk-SK" dirty="0"/>
              <a:t> o </a:t>
            </a:r>
            <a:r>
              <a:rPr lang="sk-SK" dirty="0" err="1"/>
              <a:t>republikánský</a:t>
            </a:r>
            <a:r>
              <a:rPr lang="sk-SK" dirty="0"/>
              <a:t> spolkový </a:t>
            </a:r>
            <a:r>
              <a:rPr lang="sk-SK" dirty="0" err="1"/>
              <a:t>státní</a:t>
            </a:r>
            <a:r>
              <a:rPr lang="sk-SK" dirty="0"/>
              <a:t> útvar s demokratickou spolkovou ústavou, </a:t>
            </a:r>
            <a:r>
              <a:rPr lang="sk-SK" dirty="0" err="1"/>
              <a:t>přijatou</a:t>
            </a:r>
            <a:r>
              <a:rPr lang="sk-SK" dirty="0"/>
              <a:t> v </a:t>
            </a:r>
            <a:r>
              <a:rPr lang="sk-SK" dirty="0" err="1"/>
              <a:t>roce</a:t>
            </a:r>
            <a:r>
              <a:rPr lang="sk-SK" dirty="0"/>
              <a:t> 1919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Výmaru</a:t>
            </a:r>
            <a:r>
              <a:rPr lang="sk-SK" dirty="0"/>
              <a:t>, kde </a:t>
            </a:r>
            <a:r>
              <a:rPr lang="sk-SK" dirty="0" err="1"/>
              <a:t>se</a:t>
            </a:r>
            <a:r>
              <a:rPr lang="sk-SK" dirty="0"/>
              <a:t> po </a:t>
            </a:r>
            <a:r>
              <a:rPr lang="sk-SK" dirty="0" err="1"/>
              <a:t>lednových</a:t>
            </a:r>
            <a:r>
              <a:rPr lang="sk-SK" dirty="0"/>
              <a:t> </a:t>
            </a:r>
            <a:r>
              <a:rPr lang="sk-SK" dirty="0" err="1"/>
              <a:t>volbách</a:t>
            </a:r>
            <a:r>
              <a:rPr lang="sk-SK" dirty="0"/>
              <a:t> roku 1919 </a:t>
            </a:r>
            <a:r>
              <a:rPr lang="sk-SK" dirty="0" err="1"/>
              <a:t>sešel</a:t>
            </a:r>
            <a:r>
              <a:rPr lang="sk-SK" dirty="0"/>
              <a:t> 6. </a:t>
            </a:r>
            <a:r>
              <a:rPr lang="sk-SK" dirty="0" err="1"/>
              <a:t>února</a:t>
            </a:r>
            <a:r>
              <a:rPr lang="sk-SK" dirty="0"/>
              <a:t> 1919 </a:t>
            </a:r>
            <a:r>
              <a:rPr lang="sk-SK" dirty="0" err="1"/>
              <a:t>první</a:t>
            </a:r>
            <a:r>
              <a:rPr lang="sk-SK" dirty="0"/>
              <a:t> </a:t>
            </a:r>
            <a:r>
              <a:rPr lang="sk-SK" dirty="0" err="1"/>
              <a:t>skutečně</a:t>
            </a:r>
            <a:r>
              <a:rPr lang="sk-SK" dirty="0"/>
              <a:t> </a:t>
            </a:r>
            <a:r>
              <a:rPr lang="sk-SK" dirty="0" smtClean="0"/>
              <a:t>demokraticky </a:t>
            </a:r>
            <a:r>
              <a:rPr lang="sk-SK" dirty="0"/>
              <a:t>zvolený parlament v </a:t>
            </a:r>
            <a:r>
              <a:rPr lang="sk-SK" dirty="0" err="1"/>
              <a:t>německé</a:t>
            </a:r>
            <a:r>
              <a:rPr lang="sk-SK" dirty="0"/>
              <a:t> </a:t>
            </a:r>
            <a:r>
              <a:rPr lang="sk-SK" dirty="0" err="1"/>
              <a:t>historii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6998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Výmarská</a:t>
            </a:r>
            <a:r>
              <a:rPr lang="sk-SK" dirty="0"/>
              <a:t> republika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07" y="2536423"/>
            <a:ext cx="4553380" cy="303369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130" y="2536423"/>
            <a:ext cx="2519679" cy="3149599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487" y="2536424"/>
            <a:ext cx="4225643" cy="3033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65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Vznik ústavy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err="1" smtClean="0"/>
              <a:t>Oficiální</a:t>
            </a:r>
            <a:r>
              <a:rPr lang="sk-SK" dirty="0" smtClean="0"/>
              <a:t> </a:t>
            </a:r>
            <a:r>
              <a:rPr lang="sk-SK" dirty="0" err="1" smtClean="0"/>
              <a:t>název</a:t>
            </a:r>
            <a:r>
              <a:rPr lang="sk-SK" dirty="0" smtClean="0"/>
              <a:t> : </a:t>
            </a:r>
            <a:r>
              <a:rPr lang="de-DE" b="1" dirty="0" err="1"/>
              <a:t>Ústava</a:t>
            </a:r>
            <a:r>
              <a:rPr lang="de-DE" b="1" dirty="0"/>
              <a:t> </a:t>
            </a:r>
            <a:r>
              <a:rPr lang="de-DE" b="1" dirty="0" err="1"/>
              <a:t>Německé</a:t>
            </a:r>
            <a:r>
              <a:rPr lang="de-DE" b="1" dirty="0"/>
              <a:t> </a:t>
            </a:r>
            <a:r>
              <a:rPr lang="de-DE" b="1" dirty="0" err="1"/>
              <a:t>říše</a:t>
            </a:r>
            <a:r>
              <a:rPr lang="de-DE" dirty="0"/>
              <a:t>, (</a:t>
            </a:r>
            <a:r>
              <a:rPr lang="de-DE" dirty="0" err="1"/>
              <a:t>německy</a:t>
            </a:r>
            <a:r>
              <a:rPr lang="de-DE" dirty="0"/>
              <a:t> </a:t>
            </a:r>
            <a:r>
              <a:rPr lang="de-DE" i="1" dirty="0"/>
              <a:t>Die Verfassung des Deutschen Reichs</a:t>
            </a:r>
            <a:r>
              <a:rPr lang="de-DE" dirty="0" smtClean="0"/>
              <a:t>)</a:t>
            </a:r>
            <a:endParaRPr lang="sk-SK" dirty="0" smtClean="0"/>
          </a:p>
          <a:p>
            <a:r>
              <a:rPr lang="sk-SK" dirty="0" err="1"/>
              <a:t>Znění</a:t>
            </a:r>
            <a:r>
              <a:rPr lang="sk-SK" dirty="0"/>
              <a:t> ústavy </a:t>
            </a:r>
            <a:r>
              <a:rPr lang="sk-SK" dirty="0" err="1"/>
              <a:t>bylo</a:t>
            </a:r>
            <a:r>
              <a:rPr lang="sk-SK" dirty="0"/>
              <a:t> </a:t>
            </a:r>
            <a:r>
              <a:rPr lang="sk-SK" dirty="0" err="1"/>
              <a:t>navrženo</a:t>
            </a:r>
            <a:r>
              <a:rPr lang="sk-SK" dirty="0"/>
              <a:t> </a:t>
            </a:r>
            <a:r>
              <a:rPr lang="sk-SK" dirty="0" err="1"/>
              <a:t>právníkem</a:t>
            </a:r>
            <a:r>
              <a:rPr lang="sk-SK" dirty="0"/>
              <a:t>, </a:t>
            </a:r>
            <a:r>
              <a:rPr lang="sk-SK" dirty="0" err="1"/>
              <a:t>profesorem</a:t>
            </a:r>
            <a:r>
              <a:rPr lang="sk-SK" dirty="0"/>
              <a:t> a </a:t>
            </a:r>
            <a:r>
              <a:rPr lang="sk-SK" dirty="0" err="1"/>
              <a:t>levicovým</a:t>
            </a:r>
            <a:r>
              <a:rPr lang="sk-SK" dirty="0"/>
              <a:t> </a:t>
            </a:r>
            <a:r>
              <a:rPr lang="sk-SK" dirty="0" err="1"/>
              <a:t>liberálním</a:t>
            </a:r>
            <a:r>
              <a:rPr lang="sk-SK" dirty="0"/>
              <a:t> </a:t>
            </a:r>
            <a:r>
              <a:rPr lang="sk-SK" dirty="0" err="1"/>
              <a:t>politikem</a:t>
            </a:r>
            <a:r>
              <a:rPr lang="sk-SK" dirty="0"/>
              <a:t> Hugo </a:t>
            </a:r>
            <a:r>
              <a:rPr lang="sk-SK" dirty="0" err="1"/>
              <a:t>Preußem</a:t>
            </a:r>
            <a:r>
              <a:rPr lang="sk-SK" dirty="0"/>
              <a:t>, </a:t>
            </a:r>
            <a:r>
              <a:rPr lang="sk-SK" dirty="0" err="1"/>
              <a:t>který</a:t>
            </a:r>
            <a:r>
              <a:rPr lang="sk-SK" dirty="0"/>
              <a:t> </a:t>
            </a:r>
            <a:r>
              <a:rPr lang="sk-SK" dirty="0" err="1"/>
              <a:t>byl</a:t>
            </a:r>
            <a:r>
              <a:rPr lang="sk-SK" dirty="0"/>
              <a:t> </a:t>
            </a:r>
            <a:r>
              <a:rPr lang="sk-SK" dirty="0" err="1"/>
              <a:t>později</a:t>
            </a:r>
            <a:r>
              <a:rPr lang="sk-SK" dirty="0"/>
              <a:t> </a:t>
            </a:r>
            <a:r>
              <a:rPr lang="sk-SK" dirty="0" err="1"/>
              <a:t>známý</a:t>
            </a:r>
            <a:r>
              <a:rPr lang="sk-SK" dirty="0"/>
              <a:t> </a:t>
            </a:r>
            <a:r>
              <a:rPr lang="sk-SK" dirty="0" err="1"/>
              <a:t>jako</a:t>
            </a:r>
            <a:r>
              <a:rPr lang="sk-SK" dirty="0"/>
              <a:t> </a:t>
            </a:r>
            <a:r>
              <a:rPr lang="sk-SK" dirty="0" err="1"/>
              <a:t>říšský</a:t>
            </a:r>
            <a:r>
              <a:rPr lang="sk-SK" dirty="0"/>
              <a:t> </a:t>
            </a:r>
            <a:r>
              <a:rPr lang="sk-SK" dirty="0" err="1"/>
              <a:t>ministr</a:t>
            </a:r>
            <a:r>
              <a:rPr lang="sk-SK" dirty="0"/>
              <a:t> </a:t>
            </a:r>
            <a:r>
              <a:rPr lang="sk-SK" dirty="0" err="1"/>
              <a:t>vnitra</a:t>
            </a:r>
            <a:r>
              <a:rPr lang="sk-SK" dirty="0"/>
              <a:t>. </a:t>
            </a:r>
            <a:r>
              <a:rPr lang="sk-SK" dirty="0" err="1"/>
              <a:t>Preuß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stal </a:t>
            </a:r>
            <a:r>
              <a:rPr lang="sk-SK" dirty="0" err="1"/>
              <a:t>kritikem</a:t>
            </a:r>
            <a:r>
              <a:rPr lang="sk-SK" dirty="0"/>
              <a:t> rozhodnutí </a:t>
            </a:r>
            <a:r>
              <a:rPr lang="sk-SK" dirty="0" err="1"/>
              <a:t>Trojdohody</a:t>
            </a:r>
            <a:r>
              <a:rPr lang="sk-SK" dirty="0"/>
              <a:t>, </a:t>
            </a:r>
            <a:r>
              <a:rPr lang="sk-SK" dirty="0" err="1"/>
              <a:t>které</a:t>
            </a:r>
            <a:r>
              <a:rPr lang="sk-SK" dirty="0"/>
              <a:t> zakazovalo </a:t>
            </a:r>
            <a:r>
              <a:rPr lang="sk-SK" dirty="0" err="1"/>
              <a:t>Německu</a:t>
            </a:r>
            <a:r>
              <a:rPr lang="sk-SK" dirty="0"/>
              <a:t> </a:t>
            </a:r>
            <a:r>
              <a:rPr lang="sk-SK" dirty="0" err="1"/>
              <a:t>připojit</a:t>
            </a:r>
            <a:r>
              <a:rPr lang="sk-SK" dirty="0"/>
              <a:t> </a:t>
            </a:r>
            <a:r>
              <a:rPr lang="sk-SK" dirty="0" err="1"/>
              <a:t>ke</a:t>
            </a:r>
            <a:r>
              <a:rPr lang="sk-SK" dirty="0"/>
              <a:t> </a:t>
            </a:r>
            <a:r>
              <a:rPr lang="sk-SK" dirty="0" err="1"/>
              <a:t>svému</a:t>
            </a:r>
            <a:r>
              <a:rPr lang="sk-SK" dirty="0"/>
              <a:t> území </a:t>
            </a:r>
            <a:r>
              <a:rPr lang="sk-SK" dirty="0" err="1"/>
              <a:t>Německé</a:t>
            </a:r>
            <a:r>
              <a:rPr lang="sk-SK" dirty="0"/>
              <a:t> </a:t>
            </a:r>
            <a:r>
              <a:rPr lang="sk-SK" dirty="0" err="1"/>
              <a:t>Rakousko</a:t>
            </a:r>
            <a:r>
              <a:rPr lang="sk-SK" dirty="0"/>
              <a:t> po pádu </a:t>
            </a:r>
            <a:r>
              <a:rPr lang="sk-SK" dirty="0" err="1" smtClean="0"/>
              <a:t>Rakouska-Uherska</a:t>
            </a:r>
            <a:endParaRPr lang="sk-SK" dirty="0" smtClean="0"/>
          </a:p>
          <a:p>
            <a:r>
              <a:rPr lang="sk-SK" dirty="0" err="1"/>
              <a:t>Při</a:t>
            </a:r>
            <a:r>
              <a:rPr lang="sk-SK" dirty="0"/>
              <a:t> </a:t>
            </a:r>
            <a:r>
              <a:rPr lang="sk-SK" dirty="0" err="1"/>
              <a:t>sepisování</a:t>
            </a:r>
            <a:r>
              <a:rPr lang="sk-SK" dirty="0"/>
              <a:t> ústavy došlo k </a:t>
            </a:r>
            <a:r>
              <a:rPr lang="sk-SK" dirty="0" err="1"/>
              <a:t>neshodám</a:t>
            </a:r>
            <a:r>
              <a:rPr lang="sk-SK" dirty="0"/>
              <a:t> v </a:t>
            </a:r>
            <a:r>
              <a:rPr lang="sk-SK" dirty="0" err="1"/>
              <a:t>otázkách</a:t>
            </a:r>
            <a:r>
              <a:rPr lang="sk-SK" dirty="0"/>
              <a:t> národní vlajky, náboženské výchovy mládeže nebo práv jednotlivých spolkových zemí. </a:t>
            </a:r>
            <a:r>
              <a:rPr lang="sk-SK" dirty="0" err="1"/>
              <a:t>Tyto</a:t>
            </a:r>
            <a:r>
              <a:rPr lang="sk-SK" dirty="0"/>
              <a:t> spory </a:t>
            </a:r>
            <a:r>
              <a:rPr lang="sk-SK" dirty="0" err="1"/>
              <a:t>byly</a:t>
            </a:r>
            <a:r>
              <a:rPr lang="sk-SK" dirty="0"/>
              <a:t> do </a:t>
            </a:r>
            <a:r>
              <a:rPr lang="sk-SK" dirty="0" err="1"/>
              <a:t>srpna</a:t>
            </a:r>
            <a:r>
              <a:rPr lang="sk-SK" dirty="0"/>
              <a:t> 1919 </a:t>
            </a:r>
            <a:r>
              <a:rPr lang="sk-SK" dirty="0" err="1"/>
              <a:t>sice</a:t>
            </a:r>
            <a:r>
              <a:rPr lang="sk-SK" dirty="0"/>
              <a:t> </a:t>
            </a:r>
            <a:r>
              <a:rPr lang="sk-SK" dirty="0" err="1"/>
              <a:t>vyřešeny</a:t>
            </a:r>
            <a:r>
              <a:rPr lang="sk-SK" dirty="0"/>
              <a:t>, avšak </a:t>
            </a:r>
            <a:r>
              <a:rPr lang="sk-SK" dirty="0" err="1"/>
              <a:t>při</a:t>
            </a:r>
            <a:r>
              <a:rPr lang="sk-SK" dirty="0"/>
              <a:t> </a:t>
            </a:r>
            <a:r>
              <a:rPr lang="sk-SK" dirty="0" err="1"/>
              <a:t>hlasování</a:t>
            </a:r>
            <a:r>
              <a:rPr lang="sk-SK" dirty="0"/>
              <a:t> o </a:t>
            </a:r>
            <a:r>
              <a:rPr lang="sk-SK" dirty="0" err="1"/>
              <a:t>přijetí</a:t>
            </a:r>
            <a:r>
              <a:rPr lang="sk-SK" dirty="0"/>
              <a:t> ústavy </a:t>
            </a:r>
            <a:r>
              <a:rPr lang="sk-SK" dirty="0" err="1"/>
              <a:t>se</a:t>
            </a:r>
            <a:r>
              <a:rPr lang="sk-SK" dirty="0"/>
              <a:t> 67 </a:t>
            </a:r>
            <a:r>
              <a:rPr lang="sk-SK" dirty="0" err="1"/>
              <a:t>delegátů</a:t>
            </a:r>
            <a:r>
              <a:rPr lang="sk-SK" dirty="0"/>
              <a:t> </a:t>
            </a:r>
            <a:r>
              <a:rPr lang="sk-SK" dirty="0" err="1"/>
              <a:t>zdrželo</a:t>
            </a:r>
            <a:r>
              <a:rPr lang="sk-SK" dirty="0"/>
              <a:t>. Friedrich </a:t>
            </a:r>
            <a:r>
              <a:rPr lang="sk-SK" dirty="0" err="1"/>
              <a:t>Ebert</a:t>
            </a:r>
            <a:r>
              <a:rPr lang="sk-SK" dirty="0"/>
              <a:t>, </a:t>
            </a:r>
            <a:r>
              <a:rPr lang="sk-SK" dirty="0" err="1"/>
              <a:t>první</a:t>
            </a:r>
            <a:r>
              <a:rPr lang="sk-SK" dirty="0"/>
              <a:t> </a:t>
            </a:r>
            <a:r>
              <a:rPr lang="sk-SK" dirty="0" err="1"/>
              <a:t>německý</a:t>
            </a:r>
            <a:r>
              <a:rPr lang="sk-SK" dirty="0"/>
              <a:t> prezident, </a:t>
            </a:r>
            <a:r>
              <a:rPr lang="sk-SK" dirty="0" err="1"/>
              <a:t>podepsal</a:t>
            </a:r>
            <a:r>
              <a:rPr lang="sk-SK" dirty="0"/>
              <a:t> ústavu 11. </a:t>
            </a:r>
            <a:r>
              <a:rPr lang="sk-SK" dirty="0" err="1"/>
              <a:t>srpna</a:t>
            </a:r>
            <a:r>
              <a:rPr lang="sk-SK" dirty="0"/>
              <a:t> </a:t>
            </a:r>
            <a:r>
              <a:rPr lang="sk-SK" dirty="0" smtClean="0"/>
              <a:t>1919 </a:t>
            </a:r>
            <a:r>
              <a:rPr lang="sk-SK" dirty="0"/>
              <a:t>v </a:t>
            </a:r>
            <a:r>
              <a:rPr lang="sk-SK" dirty="0" err="1"/>
              <a:t>durynském</a:t>
            </a:r>
            <a:r>
              <a:rPr lang="sk-SK" dirty="0"/>
              <a:t> </a:t>
            </a:r>
            <a:r>
              <a:rPr lang="sk-SK" dirty="0" err="1"/>
              <a:t>Schwarzburgu</a:t>
            </a:r>
            <a:r>
              <a:rPr lang="sk-SK" dirty="0"/>
              <a:t>, </a:t>
            </a:r>
            <a:r>
              <a:rPr lang="sk-SK" dirty="0" err="1"/>
              <a:t>čímž</a:t>
            </a:r>
            <a:r>
              <a:rPr lang="sk-SK" dirty="0"/>
              <a:t> </a:t>
            </a:r>
            <a:r>
              <a:rPr lang="sk-SK" dirty="0" err="1"/>
              <a:t>vešla</a:t>
            </a:r>
            <a:r>
              <a:rPr lang="sk-SK" dirty="0"/>
              <a:t> </a:t>
            </a:r>
            <a:r>
              <a:rPr lang="sk-SK" dirty="0" err="1"/>
              <a:t>Výmarská</a:t>
            </a:r>
            <a:r>
              <a:rPr lang="sk-SK" dirty="0"/>
              <a:t> ústava v </a:t>
            </a:r>
            <a:r>
              <a:rPr lang="sk-SK" dirty="0" err="1"/>
              <a:t>platnost</a:t>
            </a:r>
            <a:r>
              <a:rPr lang="sk-SK" dirty="0"/>
              <a:t>. Po </a:t>
            </a:r>
            <a:r>
              <a:rPr lang="sk-SK" dirty="0" err="1"/>
              <a:t>přijetí</a:t>
            </a:r>
            <a:r>
              <a:rPr lang="sk-SK" dirty="0"/>
              <a:t> ústavy </a:t>
            </a:r>
            <a:r>
              <a:rPr lang="sk-SK" dirty="0" err="1"/>
              <a:t>byly</a:t>
            </a:r>
            <a:r>
              <a:rPr lang="sk-SK" dirty="0"/>
              <a:t> v </a:t>
            </a:r>
            <a:r>
              <a:rPr lang="sk-SK" dirty="0" err="1"/>
              <a:t>Německu</a:t>
            </a:r>
            <a:r>
              <a:rPr lang="sk-SK" dirty="0"/>
              <a:t> </a:t>
            </a:r>
            <a:r>
              <a:rPr lang="sk-SK" dirty="0" err="1"/>
              <a:t>uspořádány</a:t>
            </a:r>
            <a:r>
              <a:rPr lang="sk-SK" dirty="0"/>
              <a:t> v </a:t>
            </a:r>
            <a:r>
              <a:rPr lang="sk-SK" dirty="0" err="1"/>
              <a:t>roce</a:t>
            </a:r>
            <a:r>
              <a:rPr lang="sk-SK" dirty="0"/>
              <a:t> 1920 </a:t>
            </a:r>
            <a:r>
              <a:rPr lang="sk-SK" dirty="0" err="1"/>
              <a:t>volby</a:t>
            </a:r>
            <a:r>
              <a:rPr lang="sk-S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311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     Hugo </a:t>
            </a:r>
            <a:r>
              <a:rPr lang="cs-CZ" b="1" dirty="0" err="1" smtClean="0"/>
              <a:t>Preuß</a:t>
            </a:r>
            <a:r>
              <a:rPr lang="cs-CZ" b="1" dirty="0" smtClean="0"/>
              <a:t>		       Friedrich </a:t>
            </a:r>
            <a:r>
              <a:rPr lang="cs-CZ" b="1" dirty="0" err="1" smtClean="0"/>
              <a:t>Ebert</a:t>
            </a:r>
            <a:endParaRPr lang="cs-CZ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76" y="728151"/>
            <a:ext cx="3171825" cy="3048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395" y="474686"/>
            <a:ext cx="2637614" cy="373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17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Obsah ústavy</a:t>
            </a:r>
            <a:endParaRPr lang="sk-SK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022" y="2095123"/>
            <a:ext cx="3198078" cy="4666285"/>
          </a:xfrm>
        </p:spPr>
      </p:pic>
      <p:sp>
        <p:nvSpPr>
          <p:cNvPr id="8" name="TextovéPole 7"/>
          <p:cNvSpPr txBox="1"/>
          <p:nvPr/>
        </p:nvSpPr>
        <p:spPr>
          <a:xfrm>
            <a:off x="680321" y="2459865"/>
            <a:ext cx="62356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dirty="0"/>
              <a:t>jedná o jeden z </a:t>
            </a:r>
            <a:r>
              <a:rPr lang="sk-SK" sz="2000" dirty="0" err="1"/>
              <a:t>nejliberálnějších</a:t>
            </a:r>
            <a:r>
              <a:rPr lang="sk-SK" sz="2000" dirty="0"/>
              <a:t> a </a:t>
            </a:r>
            <a:r>
              <a:rPr lang="sk-SK" sz="2000" dirty="0" err="1"/>
              <a:t>nejdemokratičtějších</a:t>
            </a:r>
            <a:r>
              <a:rPr lang="sk-SK" sz="2000" dirty="0"/>
              <a:t> </a:t>
            </a:r>
            <a:r>
              <a:rPr lang="sk-SK" sz="2000" dirty="0" err="1"/>
              <a:t>dokumentů</a:t>
            </a:r>
            <a:r>
              <a:rPr lang="sk-SK" sz="2000" dirty="0"/>
              <a:t> </a:t>
            </a:r>
            <a:r>
              <a:rPr lang="sk-SK" sz="2000" dirty="0" err="1"/>
              <a:t>svého</a:t>
            </a:r>
            <a:r>
              <a:rPr lang="sk-SK" sz="2000" dirty="0"/>
              <a:t> druhu, </a:t>
            </a:r>
            <a:r>
              <a:rPr lang="sk-SK" sz="2000" dirty="0" err="1"/>
              <a:t>který</a:t>
            </a:r>
            <a:r>
              <a:rPr lang="sk-SK" sz="2000" dirty="0"/>
              <a:t> </a:t>
            </a:r>
            <a:r>
              <a:rPr lang="sk-SK" sz="2000" dirty="0" err="1" smtClean="0"/>
              <a:t>se</a:t>
            </a:r>
            <a:r>
              <a:rPr lang="sk-SK" sz="2000" dirty="0" smtClean="0"/>
              <a:t> </a:t>
            </a:r>
            <a:r>
              <a:rPr lang="sk-SK" sz="2000" dirty="0" err="1" smtClean="0"/>
              <a:t>objevil</a:t>
            </a:r>
            <a:r>
              <a:rPr lang="sk-SK" sz="2000" dirty="0" smtClean="0"/>
              <a:t> </a:t>
            </a:r>
            <a:r>
              <a:rPr lang="sk-SK" sz="2000" dirty="0" err="1"/>
              <a:t>ve</a:t>
            </a:r>
            <a:r>
              <a:rPr lang="sk-SK" sz="2000" dirty="0"/>
              <a:t> 20. </a:t>
            </a:r>
            <a:r>
              <a:rPr lang="sk-SK" sz="2000" dirty="0" err="1" smtClean="0"/>
              <a:t>století</a:t>
            </a:r>
            <a:endParaRPr lang="sk-SK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Respektovala</a:t>
            </a:r>
            <a:r>
              <a:rPr lang="en-US" sz="2000" dirty="0"/>
              <a:t> </a:t>
            </a:r>
            <a:r>
              <a:rPr lang="en-US" sz="2000" dirty="0" err="1"/>
              <a:t>princip</a:t>
            </a:r>
            <a:r>
              <a:rPr lang="en-US" sz="2000" dirty="0"/>
              <a:t> </a:t>
            </a:r>
            <a:r>
              <a:rPr lang="en-US" sz="2000" dirty="0" err="1"/>
              <a:t>trojdělení</a:t>
            </a:r>
            <a:r>
              <a:rPr lang="en-US" sz="2000" dirty="0"/>
              <a:t> </a:t>
            </a:r>
            <a:r>
              <a:rPr lang="en-US" sz="2000" dirty="0" err="1"/>
              <a:t>moci</a:t>
            </a:r>
            <a:r>
              <a:rPr lang="en-US" sz="2000" dirty="0"/>
              <a:t>, v </a:t>
            </a:r>
            <a:r>
              <a:rPr lang="en-US" sz="2000" dirty="0" err="1"/>
              <a:t>jehož</a:t>
            </a:r>
            <a:r>
              <a:rPr lang="en-US" sz="2000" dirty="0"/>
              <a:t> </a:t>
            </a:r>
            <a:r>
              <a:rPr lang="en-US" sz="2000" dirty="0" err="1"/>
              <a:t>rámci</a:t>
            </a:r>
            <a:r>
              <a:rPr lang="en-US" sz="2000" dirty="0"/>
              <a:t> </a:t>
            </a:r>
            <a:r>
              <a:rPr lang="en-US" sz="2000" dirty="0" err="1"/>
              <a:t>však</a:t>
            </a:r>
            <a:r>
              <a:rPr lang="en-US" sz="2000" dirty="0"/>
              <a:t> </a:t>
            </a:r>
            <a:r>
              <a:rPr lang="en-US" sz="2000" dirty="0" err="1"/>
              <a:t>získal</a:t>
            </a:r>
            <a:r>
              <a:rPr lang="en-US" sz="2000" dirty="0"/>
              <a:t> </a:t>
            </a:r>
            <a:r>
              <a:rPr lang="en-US" sz="2000" dirty="0" err="1"/>
              <a:t>nejsilnější</a:t>
            </a:r>
            <a:r>
              <a:rPr lang="en-US" sz="2000" dirty="0"/>
              <a:t> </a:t>
            </a:r>
            <a:r>
              <a:rPr lang="en-US" sz="2000" dirty="0" err="1"/>
              <a:t>postavení</a:t>
            </a:r>
            <a:r>
              <a:rPr lang="en-US" sz="2000" dirty="0"/>
              <a:t> </a:t>
            </a:r>
            <a:r>
              <a:rPr lang="en-US" sz="2000" dirty="0" err="1"/>
              <a:t>prezident</a:t>
            </a:r>
            <a:r>
              <a:rPr lang="en-US" sz="2000" dirty="0"/>
              <a:t>, a </a:t>
            </a:r>
            <a:r>
              <a:rPr lang="en-US" sz="2000" dirty="0" err="1"/>
              <a:t>garantovala</a:t>
            </a:r>
            <a:r>
              <a:rPr lang="en-US" sz="2000" dirty="0"/>
              <a:t> </a:t>
            </a:r>
            <a:r>
              <a:rPr lang="en-US" sz="2000" dirty="0" err="1"/>
              <a:t>základní</a:t>
            </a:r>
            <a:r>
              <a:rPr lang="en-US" sz="2000" dirty="0"/>
              <a:t> </a:t>
            </a:r>
            <a:r>
              <a:rPr lang="en-US" sz="2000" dirty="0" err="1"/>
              <a:t>občanská</a:t>
            </a:r>
            <a:r>
              <a:rPr lang="en-US" sz="2000" dirty="0"/>
              <a:t> </a:t>
            </a:r>
            <a:r>
              <a:rPr lang="en-US" sz="2000" dirty="0" err="1"/>
              <a:t>práva</a:t>
            </a:r>
            <a:r>
              <a:rPr lang="en-US" sz="2000" dirty="0"/>
              <a:t>. </a:t>
            </a:r>
            <a:r>
              <a:rPr lang="en-US" sz="2000" dirty="0" err="1"/>
              <a:t>Ústava</a:t>
            </a:r>
            <a:r>
              <a:rPr lang="en-US" sz="2000" dirty="0"/>
              <a:t> </a:t>
            </a:r>
            <a:r>
              <a:rPr lang="en-US" sz="2000" dirty="0" err="1"/>
              <a:t>zachovala</a:t>
            </a:r>
            <a:r>
              <a:rPr lang="en-US" sz="2000" dirty="0"/>
              <a:t> </a:t>
            </a:r>
            <a:r>
              <a:rPr lang="en-US" sz="2000" dirty="0" err="1"/>
              <a:t>všeobecné</a:t>
            </a:r>
            <a:r>
              <a:rPr lang="en-US" sz="2000" dirty="0"/>
              <a:t>, </a:t>
            </a:r>
            <a:r>
              <a:rPr lang="en-US" sz="2000" dirty="0" err="1"/>
              <a:t>rovné</a:t>
            </a:r>
            <a:r>
              <a:rPr lang="en-US" sz="2000" dirty="0"/>
              <a:t> a </a:t>
            </a:r>
            <a:r>
              <a:rPr lang="en-US" sz="2000" dirty="0" err="1"/>
              <a:t>přímé</a:t>
            </a:r>
            <a:r>
              <a:rPr lang="en-US" sz="2000" dirty="0"/>
              <a:t> </a:t>
            </a:r>
            <a:r>
              <a:rPr lang="en-US" sz="2000" dirty="0" err="1"/>
              <a:t>volební</a:t>
            </a:r>
            <a:r>
              <a:rPr lang="en-US" sz="2000" dirty="0"/>
              <a:t> </a:t>
            </a:r>
            <a:r>
              <a:rPr lang="en-US" sz="2000" dirty="0" err="1"/>
              <a:t>právo</a:t>
            </a:r>
            <a:r>
              <a:rPr lang="en-US" sz="2000" dirty="0"/>
              <a:t> s </a:t>
            </a:r>
            <a:r>
              <a:rPr lang="en-US" sz="2000" dirty="0" err="1"/>
              <a:t>tajným</a:t>
            </a:r>
            <a:r>
              <a:rPr lang="en-US" sz="2000" dirty="0"/>
              <a:t> </a:t>
            </a:r>
            <a:r>
              <a:rPr lang="en-US" sz="2000" dirty="0" err="1"/>
              <a:t>hlasováním</a:t>
            </a:r>
            <a:r>
              <a:rPr lang="en-US" sz="2000" dirty="0"/>
              <a:t> a </a:t>
            </a:r>
            <a:r>
              <a:rPr lang="en-US" sz="2000" dirty="0" err="1"/>
              <a:t>poměrným</a:t>
            </a:r>
            <a:r>
              <a:rPr lang="en-US" sz="2000" dirty="0"/>
              <a:t> </a:t>
            </a:r>
            <a:r>
              <a:rPr lang="en-US" sz="2000" dirty="0" err="1" smtClean="0"/>
              <a:t>zastoupením</a:t>
            </a:r>
            <a:r>
              <a:rPr lang="sk-SK" sz="20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Oproti</a:t>
            </a:r>
            <a:r>
              <a:rPr lang="en-US" sz="2000" dirty="0"/>
              <a:t> </a:t>
            </a:r>
            <a:r>
              <a:rPr lang="en-US" sz="2000" dirty="0" err="1"/>
              <a:t>své</a:t>
            </a:r>
            <a:r>
              <a:rPr lang="en-US" sz="2000" dirty="0"/>
              <a:t> </a:t>
            </a:r>
            <a:r>
              <a:rPr lang="en-US" sz="2000" dirty="0" err="1"/>
              <a:t>předchůdkyni</a:t>
            </a:r>
            <a:r>
              <a:rPr lang="en-US" sz="2000" dirty="0"/>
              <a:t> </a:t>
            </a:r>
            <a:r>
              <a:rPr lang="en-US" sz="2000" dirty="0" err="1"/>
              <a:t>nová</a:t>
            </a:r>
            <a:r>
              <a:rPr lang="en-US" sz="2000" dirty="0"/>
              <a:t> </a:t>
            </a:r>
            <a:r>
              <a:rPr lang="en-US" sz="2000" dirty="0" err="1"/>
              <a:t>ústava</a:t>
            </a:r>
            <a:r>
              <a:rPr lang="en-US" sz="2000" dirty="0"/>
              <a:t> </a:t>
            </a:r>
            <a:r>
              <a:rPr lang="en-US" sz="2000" dirty="0" err="1"/>
              <a:t>centralizovala</a:t>
            </a:r>
            <a:r>
              <a:rPr lang="en-US" sz="2000" dirty="0"/>
              <a:t> </a:t>
            </a:r>
            <a:r>
              <a:rPr lang="en-US" sz="2000" dirty="0" err="1"/>
              <a:t>politický</a:t>
            </a:r>
            <a:r>
              <a:rPr lang="en-US" sz="2000" dirty="0"/>
              <a:t> </a:t>
            </a:r>
            <a:r>
              <a:rPr lang="en-US" sz="2000" dirty="0" err="1"/>
              <a:t>systém</a:t>
            </a:r>
            <a:r>
              <a:rPr lang="en-US" sz="2000" dirty="0"/>
              <a:t> a </a:t>
            </a:r>
            <a:r>
              <a:rPr lang="en-US" sz="2000" dirty="0" err="1"/>
              <a:t>zakotvovala</a:t>
            </a:r>
            <a:r>
              <a:rPr lang="en-US" sz="2000" dirty="0"/>
              <a:t> </a:t>
            </a:r>
            <a:r>
              <a:rPr lang="en-US" sz="2000" dirty="0" err="1"/>
              <a:t>také</a:t>
            </a:r>
            <a:r>
              <a:rPr lang="en-US" sz="2000" dirty="0"/>
              <a:t> </a:t>
            </a:r>
            <a:r>
              <a:rPr lang="en-US" sz="2000" dirty="0" err="1"/>
              <a:t>nadřazenost</a:t>
            </a:r>
            <a:r>
              <a:rPr lang="en-US" sz="2000" dirty="0"/>
              <a:t> </a:t>
            </a:r>
            <a:r>
              <a:rPr lang="en-US" sz="2000" dirty="0" err="1"/>
              <a:t>říšského</a:t>
            </a:r>
            <a:r>
              <a:rPr lang="en-US" sz="2000" dirty="0"/>
              <a:t> </a:t>
            </a:r>
            <a:r>
              <a:rPr lang="en-US" sz="2000" dirty="0" err="1"/>
              <a:t>práva</a:t>
            </a:r>
            <a:r>
              <a:rPr lang="en-US" sz="2000" dirty="0"/>
              <a:t> </a:t>
            </a:r>
            <a:r>
              <a:rPr lang="en-US" sz="2000" dirty="0" err="1"/>
              <a:t>právu</a:t>
            </a:r>
            <a:r>
              <a:rPr lang="en-US" sz="2000" dirty="0"/>
              <a:t> </a:t>
            </a:r>
            <a:r>
              <a:rPr lang="en-US" sz="2000" dirty="0" err="1"/>
              <a:t>zemskému</a:t>
            </a:r>
            <a:r>
              <a:rPr lang="sk-SK" sz="20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19610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Tato ústava je projevem sjednoceného německého národa; výrazem jeho </a:t>
            </a:r>
            <a:r>
              <a:rPr lang="cs-CZ" dirty="0" err="1" smtClean="0"/>
              <a:t>vúle</a:t>
            </a:r>
            <a:r>
              <a:rPr lang="cs-CZ" dirty="0" smtClean="0"/>
              <a:t> po obnovení a upevnění Říše v souladu se svobodou a spravedlností, zachováním vnitřního i vnějšího míru, jako i podporu společenského pokroku</a:t>
            </a:r>
          </a:p>
          <a:p>
            <a:r>
              <a:rPr lang="cs-CZ" dirty="0" smtClean="0"/>
              <a:t>Čl. 1 – Německá říše je republika. Státní moc vychází z lidu.</a:t>
            </a:r>
          </a:p>
          <a:p>
            <a:r>
              <a:rPr lang="cs-CZ" dirty="0" smtClean="0"/>
              <a:t>Čl. 178 – Ústava Německé Říše z roku 1871 a zákon o prozatímní </a:t>
            </a:r>
            <a:r>
              <a:rPr lang="cs-CZ" dirty="0" err="1" smtClean="0"/>
              <a:t>řísské</a:t>
            </a:r>
            <a:r>
              <a:rPr lang="cs-CZ" dirty="0" smtClean="0"/>
              <a:t> moci z roku 1919 se ruší. Ostatní zákony a ustanovení Říše </a:t>
            </a:r>
            <a:r>
              <a:rPr lang="cs-CZ" dirty="0" err="1" smtClean="0"/>
              <a:t>zústavají</a:t>
            </a:r>
            <a:r>
              <a:rPr lang="cs-CZ" dirty="0" smtClean="0"/>
              <a:t> v platnost pokud neodporují platné ústavě</a:t>
            </a:r>
          </a:p>
          <a:p>
            <a:r>
              <a:rPr lang="cs-CZ" dirty="0" smtClean="0"/>
              <a:t>Čl. 182 – Tato ústava byla stanovena národním </a:t>
            </a:r>
            <a:r>
              <a:rPr lang="cs-CZ" dirty="0" err="1" smtClean="0"/>
              <a:t>shromáždením</a:t>
            </a:r>
            <a:r>
              <a:rPr lang="cs-CZ" dirty="0" smtClean="0"/>
              <a:t> z </a:t>
            </a:r>
            <a:r>
              <a:rPr lang="cs-CZ" dirty="0" err="1" smtClean="0"/>
              <a:t>vúle</a:t>
            </a:r>
            <a:r>
              <a:rPr lang="cs-CZ" dirty="0" smtClean="0"/>
              <a:t> německého národa. Vstupuje v platnost dnem svého vyhlášení. Ústava byla vyhlášena 14.srpna 1919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540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43944" y="553791"/>
            <a:ext cx="995536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b="1" dirty="0" err="1"/>
              <a:t>Část</a:t>
            </a:r>
            <a:r>
              <a:rPr lang="sk-SK" sz="2400" b="1" dirty="0"/>
              <a:t> </a:t>
            </a:r>
            <a:r>
              <a:rPr lang="sk-SK" sz="2400" b="1" dirty="0" err="1"/>
              <a:t>první</a:t>
            </a:r>
            <a:r>
              <a:rPr lang="sk-SK" sz="2400" b="1" dirty="0"/>
              <a:t> popisuje </a:t>
            </a:r>
            <a:r>
              <a:rPr lang="sk-SK" sz="2400" b="1" dirty="0" err="1"/>
              <a:t>složení</a:t>
            </a:r>
            <a:r>
              <a:rPr lang="sk-SK" sz="2400" b="1" dirty="0"/>
              <a:t> </a:t>
            </a:r>
            <a:r>
              <a:rPr lang="sk-SK" sz="2400" b="1" dirty="0" err="1"/>
              <a:t>říše</a:t>
            </a:r>
            <a:r>
              <a:rPr lang="sk-SK" sz="2400" b="1" dirty="0"/>
              <a:t> a jednotlivé úlohy </a:t>
            </a:r>
            <a:r>
              <a:rPr lang="sk-SK" sz="2400" b="1" dirty="0" err="1"/>
              <a:t>státních</a:t>
            </a:r>
            <a:r>
              <a:rPr lang="sk-SK" sz="2400" b="1" dirty="0"/>
              <a:t> </a:t>
            </a:r>
            <a:r>
              <a:rPr lang="sk-SK" sz="2400" b="1" dirty="0" err="1"/>
              <a:t>složek</a:t>
            </a:r>
            <a:r>
              <a:rPr lang="sk-SK" sz="2400" b="1" dirty="0"/>
              <a:t>. </a:t>
            </a:r>
            <a:r>
              <a:rPr lang="sk-SK" sz="2400" b="1" dirty="0" err="1"/>
              <a:t>Skládá</a:t>
            </a:r>
            <a:r>
              <a:rPr lang="sk-SK" sz="2400" b="1" dirty="0"/>
              <a:t> </a:t>
            </a:r>
            <a:r>
              <a:rPr lang="sk-SK" sz="2400" b="1" dirty="0" err="1"/>
              <a:t>se</a:t>
            </a:r>
            <a:r>
              <a:rPr lang="sk-SK" sz="2400" b="1" dirty="0"/>
              <a:t> </a:t>
            </a:r>
            <a:r>
              <a:rPr lang="sk-SK" sz="2400" b="1" dirty="0" err="1"/>
              <a:t>celkem</a:t>
            </a:r>
            <a:r>
              <a:rPr lang="sk-SK" sz="2400" b="1" dirty="0"/>
              <a:t> </a:t>
            </a:r>
            <a:r>
              <a:rPr lang="sk-SK" sz="2400" b="1" dirty="0" err="1"/>
              <a:t>ze</a:t>
            </a:r>
            <a:r>
              <a:rPr lang="sk-SK" sz="2400" b="1" dirty="0"/>
              <a:t> sedmi </a:t>
            </a:r>
            <a:r>
              <a:rPr lang="sk-SK" sz="2400" b="1" dirty="0" smtClean="0"/>
              <a:t>kapitol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b="1" dirty="0"/>
              <a:t>Kapitola prvá</a:t>
            </a:r>
            <a:r>
              <a:rPr lang="sk-SK" sz="2000" dirty="0"/>
              <a:t> (§ 1 - § 19) popisuje </a:t>
            </a:r>
            <a:r>
              <a:rPr lang="sk-SK" sz="2000" dirty="0" err="1"/>
              <a:t>říši</a:t>
            </a:r>
            <a:r>
              <a:rPr lang="sk-SK" sz="2000" dirty="0"/>
              <a:t> </a:t>
            </a:r>
            <a:r>
              <a:rPr lang="sk-SK" sz="2000" dirty="0" err="1"/>
              <a:t>jako</a:t>
            </a:r>
            <a:r>
              <a:rPr lang="sk-SK" sz="2000" dirty="0"/>
              <a:t> </a:t>
            </a:r>
            <a:r>
              <a:rPr lang="sk-SK" sz="2000" dirty="0" err="1"/>
              <a:t>celek</a:t>
            </a:r>
            <a:r>
              <a:rPr lang="sk-SK" sz="2000" dirty="0"/>
              <a:t> a zemské </a:t>
            </a:r>
            <a:r>
              <a:rPr lang="sk-SK" sz="2000" dirty="0" err="1"/>
              <a:t>ustavení</a:t>
            </a:r>
            <a:r>
              <a:rPr lang="sk-SK" sz="2000" dirty="0"/>
              <a:t>. </a:t>
            </a:r>
            <a:r>
              <a:rPr lang="sk-SK" sz="2000" dirty="0" err="1"/>
              <a:t>Nalezneme</a:t>
            </a:r>
            <a:r>
              <a:rPr lang="sk-SK" sz="2000" dirty="0"/>
              <a:t> </a:t>
            </a:r>
            <a:r>
              <a:rPr lang="sk-SK" sz="2000" dirty="0" err="1"/>
              <a:t>zde</a:t>
            </a:r>
            <a:r>
              <a:rPr lang="sk-SK" sz="2000" dirty="0"/>
              <a:t> popis zdroje </a:t>
            </a:r>
            <a:r>
              <a:rPr lang="sk-SK" sz="2000" dirty="0" err="1"/>
              <a:t>státní</a:t>
            </a:r>
            <a:r>
              <a:rPr lang="sk-SK" sz="2000" dirty="0"/>
              <a:t> moci, </a:t>
            </a:r>
            <a:r>
              <a:rPr lang="sk-SK" sz="2000" dirty="0" err="1"/>
              <a:t>ústavního</a:t>
            </a:r>
            <a:r>
              <a:rPr lang="sk-SK" sz="2000" dirty="0"/>
              <a:t> systému – republika, hlavní znaky a </a:t>
            </a:r>
            <a:r>
              <a:rPr lang="sk-SK" sz="2000" dirty="0" err="1"/>
              <a:t>barvy</a:t>
            </a:r>
            <a:r>
              <a:rPr lang="sk-SK" sz="2000" dirty="0"/>
              <a:t>, </a:t>
            </a:r>
            <a:r>
              <a:rPr lang="sk-SK" sz="2000" dirty="0" err="1"/>
              <a:t>odpovědnost</a:t>
            </a:r>
            <a:r>
              <a:rPr lang="sk-SK" sz="2000" dirty="0"/>
              <a:t> </a:t>
            </a:r>
            <a:r>
              <a:rPr lang="sk-SK" sz="2000" dirty="0" err="1"/>
              <a:t>říše</a:t>
            </a:r>
            <a:r>
              <a:rPr lang="sk-SK" sz="2000" dirty="0"/>
              <a:t> za tvorbu </a:t>
            </a:r>
            <a:r>
              <a:rPr lang="sk-SK" sz="2000" dirty="0" err="1"/>
              <a:t>právních</a:t>
            </a:r>
            <a:r>
              <a:rPr lang="sk-SK" sz="2000" dirty="0"/>
              <a:t> </a:t>
            </a:r>
            <a:r>
              <a:rPr lang="sk-SK" sz="2000" dirty="0" err="1"/>
              <a:t>předpisů</a:t>
            </a:r>
            <a:r>
              <a:rPr lang="sk-SK" sz="2000" dirty="0"/>
              <a:t> </a:t>
            </a:r>
            <a:r>
              <a:rPr lang="sk-SK" sz="2000" dirty="0" err="1"/>
              <a:t>ve</a:t>
            </a:r>
            <a:r>
              <a:rPr lang="sk-SK" sz="2000" dirty="0"/>
              <a:t> vybraných </a:t>
            </a:r>
            <a:r>
              <a:rPr lang="sk-SK" sz="2000" dirty="0" err="1"/>
              <a:t>oblastech</a:t>
            </a:r>
            <a:r>
              <a:rPr lang="sk-SK" sz="2000" dirty="0"/>
              <a:t> a </a:t>
            </a:r>
            <a:r>
              <a:rPr lang="sk-SK" sz="2000" dirty="0" err="1"/>
              <a:t>další</a:t>
            </a:r>
            <a:r>
              <a:rPr lang="sk-SK" sz="2000" dirty="0"/>
              <a:t> všeobecná </a:t>
            </a:r>
            <a:r>
              <a:rPr lang="sk-SK" sz="2000" dirty="0" smtClean="0"/>
              <a:t>ustanovení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b="1" dirty="0"/>
              <a:t>Kapitola druhá</a:t>
            </a:r>
            <a:r>
              <a:rPr lang="sk-SK" sz="2000" dirty="0"/>
              <a:t> (§ 20 - § 40) popisuje </a:t>
            </a:r>
            <a:r>
              <a:rPr lang="sk-SK" sz="2000" dirty="0" err="1"/>
              <a:t>Říšský</a:t>
            </a:r>
            <a:r>
              <a:rPr lang="sk-SK" sz="2000" dirty="0"/>
              <a:t> </a:t>
            </a:r>
            <a:r>
              <a:rPr lang="sk-SK" sz="2000" dirty="0" err="1"/>
              <a:t>sněm</a:t>
            </a:r>
            <a:r>
              <a:rPr lang="sk-SK" sz="2000" dirty="0"/>
              <a:t> (Der </a:t>
            </a:r>
            <a:r>
              <a:rPr lang="sk-SK" sz="2000" dirty="0" err="1"/>
              <a:t>Reichstag</a:t>
            </a:r>
            <a:r>
              <a:rPr lang="sk-SK" sz="2000" dirty="0"/>
              <a:t>), jeho </a:t>
            </a:r>
            <a:r>
              <a:rPr lang="sk-SK" sz="2000" dirty="0" err="1"/>
              <a:t>složení</a:t>
            </a:r>
            <a:r>
              <a:rPr lang="sk-SK" sz="2000" dirty="0"/>
              <a:t> a </a:t>
            </a:r>
            <a:r>
              <a:rPr lang="sk-SK" sz="2000" dirty="0" err="1" smtClean="0"/>
              <a:t>působnost</a:t>
            </a:r>
            <a:endParaRPr lang="sk-SK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b="1" dirty="0"/>
              <a:t>Kapitola </a:t>
            </a:r>
            <a:r>
              <a:rPr lang="sk-SK" sz="2000" b="1" dirty="0" err="1"/>
              <a:t>třetí</a:t>
            </a:r>
            <a:r>
              <a:rPr lang="sk-SK" sz="2000" dirty="0"/>
              <a:t> (§ 41 - § 59) </a:t>
            </a:r>
            <a:r>
              <a:rPr lang="sk-SK" sz="2000" dirty="0" err="1"/>
              <a:t>pojednává</a:t>
            </a:r>
            <a:r>
              <a:rPr lang="sk-SK" sz="2000" dirty="0"/>
              <a:t> o </a:t>
            </a:r>
            <a:r>
              <a:rPr lang="sk-SK" sz="2000" dirty="0" err="1"/>
              <a:t>prezidentu</a:t>
            </a:r>
            <a:r>
              <a:rPr lang="sk-SK" sz="2000" dirty="0"/>
              <a:t> a </a:t>
            </a:r>
            <a:r>
              <a:rPr lang="sk-SK" sz="2000" dirty="0" err="1"/>
              <a:t>vládě</a:t>
            </a:r>
            <a:r>
              <a:rPr lang="sk-SK" sz="2000" dirty="0"/>
              <a:t> </a:t>
            </a:r>
            <a:r>
              <a:rPr lang="sk-SK" sz="2000" dirty="0" err="1"/>
              <a:t>německé</a:t>
            </a:r>
            <a:r>
              <a:rPr lang="sk-SK" sz="2000" dirty="0"/>
              <a:t> republiky,</a:t>
            </a:r>
            <a:r>
              <a:rPr lang="sk-SK" sz="2000" b="1" dirty="0"/>
              <a:t> kapitola </a:t>
            </a:r>
            <a:r>
              <a:rPr lang="sk-SK" sz="2000" b="1" dirty="0" err="1"/>
              <a:t>čtvrtá</a:t>
            </a:r>
            <a:r>
              <a:rPr lang="sk-SK" sz="2000" dirty="0"/>
              <a:t> (§ 60 - § 67) </a:t>
            </a:r>
            <a:r>
              <a:rPr lang="sk-SK" sz="2000" dirty="0" err="1"/>
              <a:t>pak</a:t>
            </a:r>
            <a:r>
              <a:rPr lang="sk-SK" sz="2000" dirty="0"/>
              <a:t> definuje </a:t>
            </a:r>
            <a:r>
              <a:rPr lang="sk-SK" sz="2000" dirty="0" err="1"/>
              <a:t>říšskou</a:t>
            </a:r>
            <a:r>
              <a:rPr lang="sk-SK" sz="2000" dirty="0"/>
              <a:t> radu (Der </a:t>
            </a:r>
            <a:r>
              <a:rPr lang="sk-SK" sz="2000" dirty="0" err="1"/>
              <a:t>Reichsrat</a:t>
            </a:r>
            <a:r>
              <a:rPr lang="sk-SK" sz="20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b="1" dirty="0"/>
              <a:t>Kapitola </a:t>
            </a:r>
            <a:r>
              <a:rPr lang="sk-SK" sz="2000" b="1" dirty="0" err="1"/>
              <a:t>pátá</a:t>
            </a:r>
            <a:r>
              <a:rPr lang="sk-SK" sz="2000" dirty="0"/>
              <a:t> (§ 68 - § 77) je </a:t>
            </a:r>
            <a:r>
              <a:rPr lang="sk-SK" sz="2000" dirty="0" err="1"/>
              <a:t>věnována</a:t>
            </a:r>
            <a:r>
              <a:rPr lang="sk-SK" sz="2000" dirty="0"/>
              <a:t> </a:t>
            </a:r>
            <a:r>
              <a:rPr lang="sk-SK" sz="2000" dirty="0" err="1"/>
              <a:t>říšskému</a:t>
            </a:r>
            <a:r>
              <a:rPr lang="sk-SK" sz="2000" dirty="0"/>
              <a:t> </a:t>
            </a:r>
            <a:r>
              <a:rPr lang="sk-SK" sz="2000" dirty="0" err="1" smtClean="0"/>
              <a:t>zákonodárství</a:t>
            </a:r>
            <a:endParaRPr lang="sk-SK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b="1" dirty="0"/>
              <a:t>Kapitola </a:t>
            </a:r>
            <a:r>
              <a:rPr lang="sk-SK" sz="2000" b="1" dirty="0" err="1"/>
              <a:t>šestá</a:t>
            </a:r>
            <a:r>
              <a:rPr lang="sk-SK" sz="2000" dirty="0"/>
              <a:t> (§ 78 - § 101) určuje </a:t>
            </a:r>
            <a:r>
              <a:rPr lang="sk-SK" sz="2000" dirty="0" err="1"/>
              <a:t>německou</a:t>
            </a:r>
            <a:r>
              <a:rPr lang="sk-SK" sz="2000" dirty="0"/>
              <a:t> správu (</a:t>
            </a:r>
            <a:r>
              <a:rPr lang="sk-SK" sz="2000" dirty="0" err="1"/>
              <a:t>Die</a:t>
            </a:r>
            <a:r>
              <a:rPr lang="sk-SK" sz="2000" dirty="0"/>
              <a:t> </a:t>
            </a:r>
            <a:r>
              <a:rPr lang="sk-SK" sz="2000" dirty="0" err="1"/>
              <a:t>Reichsverwaltung</a:t>
            </a:r>
            <a:r>
              <a:rPr lang="sk-SK" sz="2000" dirty="0"/>
              <a:t>), </a:t>
            </a:r>
            <a:r>
              <a:rPr lang="sk-SK" sz="2000" dirty="0" err="1"/>
              <a:t>tedy</a:t>
            </a:r>
            <a:r>
              <a:rPr lang="sk-SK" sz="2000" dirty="0"/>
              <a:t> zahraniční </a:t>
            </a:r>
            <a:r>
              <a:rPr lang="sk-SK" sz="2000" dirty="0" err="1"/>
              <a:t>vztahy</a:t>
            </a:r>
            <a:r>
              <a:rPr lang="sk-SK" sz="2000" dirty="0"/>
              <a:t>, </a:t>
            </a:r>
            <a:r>
              <a:rPr lang="sk-SK" sz="2000" dirty="0" err="1"/>
              <a:t>koloniální</a:t>
            </a:r>
            <a:r>
              <a:rPr lang="sk-SK" sz="2000" dirty="0"/>
              <a:t> záležitosti, obranu </a:t>
            </a:r>
            <a:r>
              <a:rPr lang="sk-SK" sz="2000" dirty="0" err="1"/>
              <a:t>země</a:t>
            </a:r>
            <a:r>
              <a:rPr lang="sk-SK" sz="2000" dirty="0"/>
              <a:t>, cla a </a:t>
            </a:r>
            <a:r>
              <a:rPr lang="sk-SK" sz="2000" dirty="0" err="1"/>
              <a:t>spotřební</a:t>
            </a:r>
            <a:r>
              <a:rPr lang="sk-SK" sz="2000" dirty="0"/>
              <a:t> </a:t>
            </a:r>
            <a:r>
              <a:rPr lang="sk-SK" sz="2000" dirty="0" err="1"/>
              <a:t>daně</a:t>
            </a:r>
            <a:r>
              <a:rPr lang="sk-SK" sz="2000" dirty="0"/>
              <a:t>, </a:t>
            </a:r>
            <a:r>
              <a:rPr lang="sk-SK" sz="2000" dirty="0" err="1"/>
              <a:t>státní</a:t>
            </a:r>
            <a:r>
              <a:rPr lang="sk-SK" sz="2000" dirty="0"/>
              <a:t> </a:t>
            </a:r>
            <a:r>
              <a:rPr lang="sk-SK" sz="2000" dirty="0" err="1"/>
              <a:t>finance</a:t>
            </a:r>
            <a:r>
              <a:rPr lang="sk-SK" sz="2000" dirty="0"/>
              <a:t>, poštovní a telegrafní služby, železnice a vodní </a:t>
            </a:r>
            <a:r>
              <a:rPr lang="sk-SK" sz="2000" dirty="0" smtClean="0"/>
              <a:t>cesty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b="1" dirty="0"/>
              <a:t>Kapitola </a:t>
            </a:r>
            <a:r>
              <a:rPr lang="sk-SK" sz="2000" b="1" dirty="0" err="1"/>
              <a:t>sedmá</a:t>
            </a:r>
            <a:r>
              <a:rPr lang="sk-SK" sz="2000" dirty="0"/>
              <a:t> (§ 102 - § 108) </a:t>
            </a:r>
            <a:r>
              <a:rPr lang="sk-SK" sz="2000" dirty="0" err="1"/>
              <a:t>vymezuje</a:t>
            </a:r>
            <a:r>
              <a:rPr lang="sk-SK" sz="2000" dirty="0"/>
              <a:t> moc </a:t>
            </a:r>
            <a:r>
              <a:rPr lang="sk-SK" sz="2000" dirty="0" err="1" smtClean="0"/>
              <a:t>soudní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58026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31066" y="592428"/>
            <a:ext cx="990385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b="1" dirty="0"/>
              <a:t>Druhá </a:t>
            </a:r>
            <a:r>
              <a:rPr lang="sk-SK" sz="2400" b="1" dirty="0" err="1"/>
              <a:t>část</a:t>
            </a:r>
            <a:r>
              <a:rPr lang="sk-SK" sz="2400" dirty="0"/>
              <a:t> </a:t>
            </a:r>
            <a:r>
              <a:rPr lang="sk-SK" sz="2400" dirty="0" err="1"/>
              <a:t>výmarské</a:t>
            </a:r>
            <a:r>
              <a:rPr lang="sk-SK" sz="2400" dirty="0"/>
              <a:t> ústavy je </a:t>
            </a:r>
            <a:r>
              <a:rPr lang="sk-SK" sz="2400" dirty="0" err="1"/>
              <a:t>nazvána</a:t>
            </a:r>
            <a:r>
              <a:rPr lang="sk-SK" sz="2400" dirty="0"/>
              <a:t> práva a povinnosti </a:t>
            </a:r>
            <a:r>
              <a:rPr lang="sk-SK" sz="2400" dirty="0" err="1"/>
              <a:t>Němců</a:t>
            </a:r>
            <a:r>
              <a:rPr lang="sk-SK" sz="2400" dirty="0"/>
              <a:t> (</a:t>
            </a:r>
            <a:r>
              <a:rPr lang="sk-SK" sz="2400" i="1" dirty="0" err="1"/>
              <a:t>Grundrechte</a:t>
            </a:r>
            <a:r>
              <a:rPr lang="sk-SK" sz="2400" i="1" dirty="0"/>
              <a:t> </a:t>
            </a:r>
            <a:r>
              <a:rPr lang="sk-SK" sz="2400" i="1" dirty="0" err="1"/>
              <a:t>und</a:t>
            </a:r>
            <a:r>
              <a:rPr lang="sk-SK" sz="2400" i="1" dirty="0"/>
              <a:t> </a:t>
            </a:r>
            <a:r>
              <a:rPr lang="sk-SK" sz="2400" i="1" dirty="0" err="1"/>
              <a:t>Grundpflichten</a:t>
            </a:r>
            <a:r>
              <a:rPr lang="sk-SK" sz="2400" i="1" dirty="0"/>
              <a:t> der </a:t>
            </a:r>
            <a:r>
              <a:rPr lang="sk-SK" sz="2400" i="1" dirty="0" err="1"/>
              <a:t>Deutschen</a:t>
            </a:r>
            <a:r>
              <a:rPr lang="sk-SK" sz="2400" dirty="0"/>
              <a:t>) a člení </a:t>
            </a:r>
            <a:r>
              <a:rPr lang="sk-SK" sz="2400" dirty="0" err="1"/>
              <a:t>se</a:t>
            </a:r>
            <a:r>
              <a:rPr lang="sk-SK" sz="2400" dirty="0"/>
              <a:t> na </a:t>
            </a:r>
            <a:r>
              <a:rPr lang="sk-SK" sz="2400" dirty="0" err="1"/>
              <a:t>pět</a:t>
            </a:r>
            <a:r>
              <a:rPr lang="sk-SK" sz="2400" dirty="0"/>
              <a:t> kapitol plus samostatnou </a:t>
            </a:r>
            <a:r>
              <a:rPr lang="sk-SK" sz="2400" dirty="0" err="1"/>
              <a:t>část</a:t>
            </a:r>
            <a:r>
              <a:rPr lang="sk-SK" sz="2400" dirty="0"/>
              <a:t> </a:t>
            </a:r>
            <a:r>
              <a:rPr lang="sk-SK" sz="2400" dirty="0" err="1"/>
              <a:t>závěrečných</a:t>
            </a:r>
            <a:r>
              <a:rPr lang="sk-SK" sz="2400" dirty="0"/>
              <a:t> </a:t>
            </a:r>
            <a:r>
              <a:rPr lang="sk-SK" sz="2400" dirty="0" smtClean="0"/>
              <a:t>ustanovení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b="1" dirty="0"/>
              <a:t>Kapitola prvá</a:t>
            </a:r>
            <a:r>
              <a:rPr lang="sk-SK" sz="2000" dirty="0"/>
              <a:t> (§ 109 - § 118) definuje jedince (</a:t>
            </a:r>
            <a:r>
              <a:rPr lang="sk-SK" sz="2000" i="1" dirty="0" err="1"/>
              <a:t>Die</a:t>
            </a:r>
            <a:r>
              <a:rPr lang="sk-SK" sz="2000" i="1" dirty="0"/>
              <a:t> </a:t>
            </a:r>
            <a:r>
              <a:rPr lang="sk-SK" sz="2000" i="1" dirty="0" err="1"/>
              <a:t>Einzelperson</a:t>
            </a:r>
            <a:r>
              <a:rPr lang="sk-SK" sz="2000" dirty="0"/>
              <a:t>), určuje jeho práva a povinnosti, </a:t>
            </a:r>
            <a:r>
              <a:rPr lang="sk-SK" sz="2000" dirty="0" err="1"/>
              <a:t>rovnost</a:t>
            </a:r>
            <a:r>
              <a:rPr lang="sk-SK" sz="2000" dirty="0"/>
              <a:t> </a:t>
            </a:r>
            <a:r>
              <a:rPr lang="sk-SK" sz="2000" dirty="0" err="1"/>
              <a:t>před</a:t>
            </a:r>
            <a:r>
              <a:rPr lang="sk-SK" sz="2000" dirty="0"/>
              <a:t> </a:t>
            </a:r>
            <a:r>
              <a:rPr lang="sk-SK" sz="2000" dirty="0" err="1"/>
              <a:t>zákonem</a:t>
            </a:r>
            <a:r>
              <a:rPr lang="sk-SK" sz="2000" dirty="0"/>
              <a:t>, </a:t>
            </a:r>
            <a:r>
              <a:rPr lang="sk-SK" sz="2000" dirty="0" err="1"/>
              <a:t>volnost</a:t>
            </a:r>
            <a:r>
              <a:rPr lang="sk-SK" sz="2000" dirty="0"/>
              <a:t> pohybu, osobní </a:t>
            </a:r>
            <a:r>
              <a:rPr lang="sk-SK" sz="2000" dirty="0" err="1"/>
              <a:t>svobodu</a:t>
            </a:r>
            <a:r>
              <a:rPr lang="sk-SK" sz="2000" dirty="0"/>
              <a:t> a </a:t>
            </a:r>
            <a:r>
              <a:rPr lang="sk-SK" sz="2000" dirty="0" err="1" smtClean="0"/>
              <a:t>další</a:t>
            </a:r>
            <a:endParaRPr lang="sk-SK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b="1" dirty="0" smtClean="0"/>
              <a:t>Kapitola druhá</a:t>
            </a:r>
            <a:r>
              <a:rPr lang="sk-SK" sz="2000" dirty="0" smtClean="0"/>
              <a:t> </a:t>
            </a:r>
            <a:r>
              <a:rPr lang="sk-SK" sz="2000" dirty="0"/>
              <a:t>(§ 119 - § 134) </a:t>
            </a:r>
            <a:r>
              <a:rPr lang="sk-SK" sz="2000" dirty="0" err="1" smtClean="0"/>
              <a:t>pojednává</a:t>
            </a:r>
            <a:r>
              <a:rPr lang="sk-SK" sz="2000" dirty="0" smtClean="0"/>
              <a:t> o </a:t>
            </a:r>
            <a:r>
              <a:rPr lang="sk-SK" sz="2000" dirty="0" err="1" smtClean="0"/>
              <a:t>kolektivním</a:t>
            </a:r>
            <a:r>
              <a:rPr lang="sk-SK" sz="2000" dirty="0" smtClean="0"/>
              <a:t> živote </a:t>
            </a:r>
            <a:r>
              <a:rPr lang="sk-SK" sz="2000" dirty="0"/>
              <a:t>(</a:t>
            </a:r>
            <a:r>
              <a:rPr lang="sk-SK" sz="2000" i="1" dirty="0"/>
              <a:t>Das </a:t>
            </a:r>
            <a:r>
              <a:rPr lang="sk-SK" sz="2000" i="1" dirty="0" err="1"/>
              <a:t>Gemeinschaftsleben</a:t>
            </a:r>
            <a:r>
              <a:rPr lang="sk-SK" sz="2000" dirty="0"/>
              <a:t>), </a:t>
            </a:r>
            <a:r>
              <a:rPr lang="sk-SK" sz="2000" dirty="0" err="1"/>
              <a:t>tedy</a:t>
            </a:r>
            <a:r>
              <a:rPr lang="sk-SK" sz="2000" dirty="0"/>
              <a:t> </a:t>
            </a:r>
            <a:r>
              <a:rPr lang="sk-SK" sz="2000" dirty="0" err="1"/>
              <a:t>manželství</a:t>
            </a:r>
            <a:r>
              <a:rPr lang="sk-SK" sz="2000" dirty="0"/>
              <a:t>, výchovu a ochranu mládeže, právo </a:t>
            </a:r>
            <a:r>
              <a:rPr lang="sk-SK" sz="2000" dirty="0" err="1"/>
              <a:t>shromažďovací</a:t>
            </a:r>
            <a:r>
              <a:rPr lang="sk-SK" sz="2000" dirty="0"/>
              <a:t>, </a:t>
            </a:r>
            <a:r>
              <a:rPr lang="sk-SK" sz="2000" dirty="0" err="1"/>
              <a:t>dobrovolnická</a:t>
            </a:r>
            <a:r>
              <a:rPr lang="sk-SK" sz="2000" dirty="0"/>
              <a:t> </a:t>
            </a:r>
            <a:r>
              <a:rPr lang="sk-SK" sz="2000" dirty="0" err="1" smtClean="0"/>
              <a:t>činnost</a:t>
            </a:r>
            <a:endParaRPr lang="sk-SK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b="1" dirty="0"/>
              <a:t>Kapitola </a:t>
            </a:r>
            <a:r>
              <a:rPr lang="sk-SK" sz="2000" b="1" dirty="0" err="1"/>
              <a:t>třetí</a:t>
            </a:r>
            <a:r>
              <a:rPr lang="sk-SK" sz="2000" dirty="0"/>
              <a:t> (§ 135 - § 141) popisuje </a:t>
            </a:r>
            <a:r>
              <a:rPr lang="sk-SK" sz="2000" dirty="0" err="1"/>
              <a:t>vyznání</a:t>
            </a:r>
            <a:r>
              <a:rPr lang="sk-SK" sz="2000" dirty="0"/>
              <a:t> a náboženská </a:t>
            </a:r>
            <a:r>
              <a:rPr lang="sk-SK" sz="2000" dirty="0" err="1" smtClean="0"/>
              <a:t>uskupení</a:t>
            </a:r>
            <a:endParaRPr lang="sk-SK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b="1" dirty="0" smtClean="0"/>
              <a:t>Kapitola </a:t>
            </a:r>
            <a:r>
              <a:rPr lang="sk-SK" sz="2000" b="1" dirty="0" err="1"/>
              <a:t>čtvrtá</a:t>
            </a:r>
            <a:r>
              <a:rPr lang="sk-SK" sz="2000" dirty="0"/>
              <a:t> (§ 142 - § 150) </a:t>
            </a:r>
            <a:r>
              <a:rPr lang="sk-SK" sz="2000" dirty="0" smtClean="0"/>
              <a:t>určuje </a:t>
            </a:r>
            <a:r>
              <a:rPr lang="sk-SK" sz="2000" dirty="0" err="1"/>
              <a:t>vzdělávání</a:t>
            </a:r>
            <a:r>
              <a:rPr lang="sk-SK" sz="2000" dirty="0"/>
              <a:t> a </a:t>
            </a:r>
            <a:r>
              <a:rPr lang="sk-SK" sz="2000" dirty="0" err="1" smtClean="0"/>
              <a:t>školství</a:t>
            </a:r>
            <a:endParaRPr lang="sk-SK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b="1" dirty="0"/>
              <a:t>K</a:t>
            </a:r>
            <a:r>
              <a:rPr lang="sk-SK" sz="2000" b="1" dirty="0" smtClean="0"/>
              <a:t>apitola </a:t>
            </a:r>
            <a:r>
              <a:rPr lang="sk-SK" sz="2000" b="1" dirty="0" err="1"/>
              <a:t>pátá</a:t>
            </a:r>
            <a:r>
              <a:rPr lang="sk-SK" sz="2000" dirty="0"/>
              <a:t> (§ 151 - §165) </a:t>
            </a:r>
            <a:r>
              <a:rPr lang="sk-SK" sz="2000" dirty="0" err="1"/>
              <a:t>pak</a:t>
            </a:r>
            <a:r>
              <a:rPr lang="sk-SK" sz="2000" dirty="0"/>
              <a:t> o </a:t>
            </a:r>
            <a:r>
              <a:rPr lang="sk-SK" sz="2000" dirty="0" err="1"/>
              <a:t>hospodářství</a:t>
            </a:r>
            <a:r>
              <a:rPr lang="sk-SK" sz="2000" dirty="0"/>
              <a:t>, za </a:t>
            </a:r>
            <a:r>
              <a:rPr lang="sk-SK" sz="2000" dirty="0" err="1"/>
              <a:t>kterou</a:t>
            </a:r>
            <a:r>
              <a:rPr lang="sk-SK" sz="2000" dirty="0"/>
              <a:t> už </a:t>
            </a:r>
            <a:r>
              <a:rPr lang="sk-SK" sz="2000" dirty="0" err="1"/>
              <a:t>následují</a:t>
            </a:r>
            <a:r>
              <a:rPr lang="sk-SK" sz="2000" dirty="0"/>
              <a:t> jen </a:t>
            </a:r>
            <a:r>
              <a:rPr lang="sk-SK" sz="2000" dirty="0" err="1"/>
              <a:t>přechodná</a:t>
            </a:r>
            <a:r>
              <a:rPr lang="sk-SK" sz="2000" dirty="0"/>
              <a:t> a </a:t>
            </a:r>
            <a:r>
              <a:rPr lang="sk-SK" sz="2000" dirty="0" err="1"/>
              <a:t>závěrečná</a:t>
            </a:r>
            <a:r>
              <a:rPr lang="sk-SK" sz="2000" dirty="0"/>
              <a:t> ustanovení</a:t>
            </a:r>
          </a:p>
        </p:txBody>
      </p:sp>
    </p:spTree>
    <p:extLst>
      <p:ext uri="{BB962C8B-B14F-4D97-AF65-F5344CB8AC3E}">
        <p14:creationId xmlns:p14="http://schemas.microsoft.com/office/powerpoint/2010/main" val="14519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359</TotalTime>
  <Words>609</Words>
  <Application>Microsoft Office PowerPoint</Application>
  <PresentationFormat>Širokoúhlá obrazovka</PresentationFormat>
  <Paragraphs>44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Trebuchet MS</vt:lpstr>
      <vt:lpstr>Berlín</vt:lpstr>
      <vt:lpstr>Výmarská ústava</vt:lpstr>
      <vt:lpstr>Výmarská republika</vt:lpstr>
      <vt:lpstr>Výmarská republika</vt:lpstr>
      <vt:lpstr>Vznik ústavy </vt:lpstr>
      <vt:lpstr>     Hugo Preuß         Friedrich Ebert</vt:lpstr>
      <vt:lpstr>Obsah ústavy</vt:lpstr>
      <vt:lpstr>Ústava</vt:lpstr>
      <vt:lpstr>Prezentace aplikace PowerPoint</vt:lpstr>
      <vt:lpstr>Prezentace aplikace PowerPoint</vt:lpstr>
      <vt:lpstr>Volby</vt:lpstr>
      <vt:lpstr>Prezident</vt:lpstr>
      <vt:lpstr>Ďakujem za pozornosť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Výmarská ústava</dc:title>
  <dc:creator>Denis</dc:creator>
  <cp:lastModifiedBy>xfigula</cp:lastModifiedBy>
  <cp:revision>17</cp:revision>
  <dcterms:created xsi:type="dcterms:W3CDTF">2015-04-19T08:41:09Z</dcterms:created>
  <dcterms:modified xsi:type="dcterms:W3CDTF">2015-04-20T14:17:38Z</dcterms:modified>
</cp:coreProperties>
</file>