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8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3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553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6568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947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58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73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09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0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57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02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0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24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28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21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2BD33-BE78-43E7-BD0D-B248B0EED1C0}" type="datetimeFigureOut">
              <a:rPr lang="cs-CZ" smtClean="0"/>
              <a:t>11.5.2015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3B29-B558-4E86-B467-430821259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4339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Koncepce kontinuity Čs. Státního zřízení po 2. světové válce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3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co jde?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Nejvíce sporná otázka právníků a právních historiků</a:t>
            </a:r>
          </a:p>
          <a:p>
            <a:r>
              <a:rPr lang="cs-CZ" dirty="0" smtClean="0"/>
              <a:t>Spory o trvání Československa v letech 1938 – 1945 dle práva</a:t>
            </a:r>
          </a:p>
          <a:p>
            <a:r>
              <a:rPr lang="cs-CZ" dirty="0" smtClean="0"/>
              <a:t>V této době dva prezidenti?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4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Dr. Edvard Beneš (</a:t>
            </a:r>
            <a:r>
              <a:rPr lang="cs-CZ" sz="2800" dirty="0" smtClean="0"/>
              <a:t>1884 Kožlany </a:t>
            </a:r>
            <a:r>
              <a:rPr lang="cs-CZ" sz="2800" dirty="0"/>
              <a:t>– 3. září 1948 Sezimovo </a:t>
            </a:r>
            <a:r>
              <a:rPr lang="cs-CZ" sz="2800" dirty="0" smtClean="0"/>
              <a:t>Ústí)</a:t>
            </a:r>
            <a:endParaRPr lang="cs-CZ" dirty="0"/>
          </a:p>
        </p:txBody>
      </p:sp>
      <p:pic>
        <p:nvPicPr>
          <p:cNvPr id="1026" name="Picture 2" descr="http://nd02.jxs.cz/021/919/3eba261c19_57249318_o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650" y="2336800"/>
            <a:ext cx="2464675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6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Československá republika po odtržení Sudet</a:t>
            </a:r>
            <a:endParaRPr lang="cs-CZ" dirty="0"/>
          </a:p>
        </p:txBody>
      </p:sp>
      <p:pic>
        <p:nvPicPr>
          <p:cNvPr id="3074" name="Picture 2" descr="http://sudetenland.cz/wp-content/uploads/mapa-Sudet-193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2426494"/>
            <a:ext cx="76200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40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Emil Hácha </a:t>
            </a:r>
            <a:r>
              <a:rPr lang="cs-CZ" sz="2800" dirty="0" smtClean="0"/>
              <a:t>(*1872 Trhové Sviny - †27.6.1945 </a:t>
            </a:r>
            <a:r>
              <a:rPr lang="cs-CZ" sz="2800" dirty="0"/>
              <a:t>Praha)</a:t>
            </a:r>
            <a:endParaRPr lang="cs-CZ" dirty="0"/>
          </a:p>
        </p:txBody>
      </p:sp>
      <p:pic>
        <p:nvPicPr>
          <p:cNvPr id="2050" name="Picture 2" descr="http://img.ct24.cz/cache/616x411/article/6/543/54259.jpg?135402807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2483644"/>
            <a:ext cx="58674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51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Benešova a Táborského teorie mezinárodněprávní kontinuity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1) neplatnost mnichovské dohody</a:t>
            </a:r>
          </a:p>
          <a:p>
            <a:r>
              <a:rPr lang="cs-CZ" dirty="0">
                <a:effectLst/>
              </a:rPr>
              <a:t>2) oficiální uznání československé exilové vlády</a:t>
            </a:r>
          </a:p>
          <a:p>
            <a:r>
              <a:rPr lang="cs-CZ" dirty="0">
                <a:effectLst/>
              </a:rPr>
              <a:t>3) vyřešení menšinového otázky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95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o tom myslíte vy. Trvalo Československo v letech 1938 – 1945 nebo nikoli?</a:t>
            </a:r>
          </a:p>
          <a:p>
            <a:r>
              <a:rPr lang="cs-CZ" dirty="0" smtClean="0"/>
              <a:t>Byla Mnichovská dohoda neplatná?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836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24</TotalTime>
  <Words>118</Words>
  <Application>Microsoft Office PowerPoint</Application>
  <PresentationFormat>Širokoúhlá obrazovka</PresentationFormat>
  <Paragraphs>15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Berlín</vt:lpstr>
      <vt:lpstr>Koncepce kontinuity Čs. Státního zřízení po 2. světové válce</vt:lpstr>
      <vt:lpstr>O co jde?</vt:lpstr>
      <vt:lpstr>Dr. Edvard Beneš (1884 Kožlany – 3. září 1948 Sezimovo Ústí)</vt:lpstr>
      <vt:lpstr>Československá republika po odtržení Sudet</vt:lpstr>
      <vt:lpstr>Emil Hácha (*1872 Trhové Sviny - †27.6.1945 Praha)</vt:lpstr>
      <vt:lpstr>Benešova a Táborského teorie mezinárodněprávní kontinuity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Koncepce kontinuity Čs. Státního zřízení po 2. světové válce</dc:title>
  <dc:creator>Petr</dc:creator>
  <cp:lastModifiedBy>Petr</cp:lastModifiedBy>
  <cp:revision>3</cp:revision>
  <dcterms:created xsi:type="dcterms:W3CDTF">2015-05-11T13:38:21Z</dcterms:created>
  <dcterms:modified xsi:type="dcterms:W3CDTF">2015-05-11T14:02:46Z</dcterms:modified>
</cp:coreProperties>
</file>