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  <p:sldMasterId id="2147484012" r:id="rId2"/>
  </p:sldMasterIdLst>
  <p:notesMasterIdLst>
    <p:notesMasterId r:id="rId24"/>
  </p:notesMasterIdLst>
  <p:handoutMasterIdLst>
    <p:handoutMasterId r:id="rId25"/>
  </p:handoutMasterIdLst>
  <p:sldIdLst>
    <p:sldId id="256" r:id="rId3"/>
    <p:sldId id="281" r:id="rId4"/>
    <p:sldId id="282" r:id="rId5"/>
    <p:sldId id="260" r:id="rId6"/>
    <p:sldId id="289" r:id="rId7"/>
    <p:sldId id="257" r:id="rId8"/>
    <p:sldId id="290" r:id="rId9"/>
    <p:sldId id="293" r:id="rId10"/>
    <p:sldId id="291" r:id="rId11"/>
    <p:sldId id="292" r:id="rId12"/>
    <p:sldId id="259" r:id="rId13"/>
    <p:sldId id="264" r:id="rId14"/>
    <p:sldId id="262" r:id="rId15"/>
    <p:sldId id="267" r:id="rId16"/>
    <p:sldId id="284" r:id="rId17"/>
    <p:sldId id="285" r:id="rId18"/>
    <p:sldId id="277" r:id="rId19"/>
    <p:sldId id="278" r:id="rId20"/>
    <p:sldId id="287" r:id="rId21"/>
    <p:sldId id="266" r:id="rId22"/>
    <p:sldId id="275" r:id="rId23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2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F928C-EAA8-4A24-957B-518FD112F794}" type="datetimeFigureOut">
              <a:rPr lang="cs-CZ" smtClean="0"/>
              <a:t>24.3.2015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31A82-6705-48F1-861C-0002350557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32298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57BDC-EF10-4A1D-941A-14A522A9E529}" type="datetimeFigureOut">
              <a:rPr lang="cs-CZ" smtClean="0"/>
              <a:t>24.3.2015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8A903-23F7-4FEE-B290-92C4A3158F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469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680EB30-2588-472E-96D2-81CB12A72EE7}" type="slidenum">
              <a:rPr lang="cs-CZ" altLang="cs-CZ" sz="1200">
                <a:solidFill>
                  <a:prstClr val="black"/>
                </a:solidFill>
              </a:rPr>
              <a:pPr eaLnBrk="1" hangingPunct="1"/>
              <a:t>15</a:t>
            </a:fld>
            <a:endParaRPr lang="cs-CZ" altLang="cs-CZ" sz="1200">
              <a:solidFill>
                <a:prstClr val="black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41888" cy="3705225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římá spojnice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6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65993DB-AC64-4F59-AA1D-0853C7A95C0B}" type="datetimeFigureOut">
              <a:rPr lang="cs-CZ"/>
              <a:pPr>
                <a:defRPr/>
              </a:pPr>
              <a:t>24.3.2015</a:t>
            </a:fld>
            <a:endParaRPr/>
          </a:p>
        </p:txBody>
      </p:sp>
      <p:sp>
        <p:nvSpPr>
          <p:cNvPr id="7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C27D54D-845C-4DD0-B3F9-39DDACEAC6E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72637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2ABDE-1748-41B5-B34C-AFF3BB3713B2}" type="datetimeFigureOut">
              <a:rPr lang="en-US"/>
              <a:pPr>
                <a:defRPr/>
              </a:pPr>
              <a:t>3/24/2015</a:t>
            </a:fld>
            <a:endParaRPr lang="en-US" dirty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A83DB-3394-470D-A012-7C6648E8D5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142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8F870FE-AEE9-406D-A39F-1FF6ABAA5E09}" type="datetimeFigureOut">
              <a:rPr lang="en-US"/>
              <a:pPr>
                <a:defRPr/>
              </a:pPr>
              <a:t>3/24/2015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52416809-4EDB-4086-ACCF-711629DE2A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841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5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1076325" y="3068638"/>
            <a:ext cx="6913563" cy="865187"/>
          </a:xfrm>
        </p:spPr>
        <p:txBody>
          <a:bodyPr anchor="ctr"/>
          <a:lstStyle>
            <a:lvl1pPr>
              <a:defRPr sz="18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4715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1087438" y="4259263"/>
            <a:ext cx="4968875" cy="15462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700">
                <a:solidFill>
                  <a:srgbClr val="0B3D92"/>
                </a:solidFill>
              </a:defRPr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1400">
                <a:latin typeface="Verdana" pitchFamily="34" charset="0"/>
              </a:defRPr>
            </a:lvl1pPr>
          </a:lstStyle>
          <a:p>
            <a:pPr>
              <a:defRPr/>
            </a:pPr>
            <a:endParaRPr lang="cs-CZ">
              <a:solidFill>
                <a:srgbClr val="006699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defRPr sz="1400">
                <a:latin typeface="Verdana" pitchFamily="34" charset="0"/>
              </a:defRPr>
            </a:lvl1pPr>
          </a:lstStyle>
          <a:p>
            <a:pPr>
              <a:defRPr/>
            </a:pPr>
            <a:endParaRPr lang="cs-CZ">
              <a:solidFill>
                <a:srgbClr val="006699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400">
                <a:latin typeface="Verdana" pitchFamily="34" charset="0"/>
              </a:defRPr>
            </a:lvl1pPr>
          </a:lstStyle>
          <a:p>
            <a:pPr>
              <a:defRPr/>
            </a:pPr>
            <a:endParaRPr lang="cs-CZ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810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3531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539000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46113" y="1281113"/>
            <a:ext cx="3497262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95775" y="1281113"/>
            <a:ext cx="3498850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231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0616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29019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65928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683354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B1FC9-D209-45BC-86E7-9833DDA0FB2B}" type="datetimeFigureOut">
              <a:rPr lang="en-US"/>
              <a:pPr>
                <a:defRPr/>
              </a:pPr>
              <a:t>3/24/2015</a:t>
            </a:fld>
            <a:endParaRPr lang="en-US" dirty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83A57-CF9A-4BFD-A517-8D0AD9DC47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4287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5127818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25647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5945188" y="260350"/>
            <a:ext cx="1849437" cy="447833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95288" y="260350"/>
            <a:ext cx="5397500" cy="4478338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11924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7377112" cy="8382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46113" y="1281113"/>
            <a:ext cx="3497262" cy="345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295775" y="1281113"/>
            <a:ext cx="3498850" cy="1652587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295775" y="3086100"/>
            <a:ext cx="3498850" cy="16525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5454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7377112" cy="8382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46113" y="1281113"/>
            <a:ext cx="3497262" cy="345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95775" y="1281113"/>
            <a:ext cx="3498850" cy="345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09159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395288" y="260350"/>
            <a:ext cx="7377112" cy="8382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46113" y="1281113"/>
            <a:ext cx="3497262" cy="1652587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295775" y="1281113"/>
            <a:ext cx="3498850" cy="1652587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46113" y="3086100"/>
            <a:ext cx="3497262" cy="16525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295775" y="3086100"/>
            <a:ext cx="3498850" cy="16525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96299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7377112" cy="8382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46113" y="1281113"/>
            <a:ext cx="7148512" cy="3457575"/>
          </a:xfrm>
        </p:spPr>
        <p:txBody>
          <a:bodyPr/>
          <a:lstStyle/>
          <a:p>
            <a:pPr lvl="0"/>
            <a:endParaRPr lang="cs-CZ" noProof="0" smtClean="0"/>
          </a:p>
        </p:txBody>
      </p:sp>
    </p:spTree>
    <p:extLst>
      <p:ext uri="{BB962C8B-B14F-4D97-AF65-F5344CB8AC3E}">
        <p14:creationId xmlns:p14="http://schemas.microsoft.com/office/powerpoint/2010/main" val="3700346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7B670D05-90E0-49C9-BB00-4829E9637606}" type="datetimeFigureOut">
              <a:rPr lang="en-US"/>
              <a:pPr>
                <a:defRPr/>
              </a:pPr>
              <a:t>3/24/2015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F1004FA-6F87-484C-A0A3-8E876942F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65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7555B-4F39-4902-825C-80AC7A5816B5}" type="datetimeFigureOut">
              <a:rPr lang="en-US"/>
              <a:pPr>
                <a:defRPr/>
              </a:pPr>
              <a:t>3/24/2015</a:t>
            </a:fld>
            <a:endParaRPr lang="en-US" dirty="0"/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53520-DCCA-4407-BD69-E7D2A795F8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559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B77C0-C74E-44FF-BE72-9AD9ED27024F}" type="datetimeFigureOut">
              <a:rPr lang="en-US"/>
              <a:pPr>
                <a:defRPr/>
              </a:pPr>
              <a:t>3/24/2015</a:t>
            </a:fld>
            <a:endParaRPr lang="en-US" dirty="0"/>
          </a:p>
        </p:txBody>
      </p:sp>
      <p:sp>
        <p:nvSpPr>
          <p:cNvPr id="8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47CC3-B0D6-4C48-B863-D36B534AE9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333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0A57C-7D2B-4ED8-831F-CB577E7D82CE}" type="datetimeFigureOut">
              <a:rPr lang="en-US"/>
              <a:pPr>
                <a:defRPr/>
              </a:pPr>
              <a:t>3/24/2015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18412-1A58-4F44-996A-57ED1CDBF1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794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7A1CA-6BC6-4210-919C-8C28DBA8E161}" type="datetimeFigureOut">
              <a:rPr lang="en-US"/>
              <a:pPr>
                <a:defRPr/>
              </a:pPr>
              <a:t>3/24/2015</a:t>
            </a:fld>
            <a:endParaRPr lang="en-US" dirty="0"/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F67B7-4F17-43C0-B7F9-DEDBAE7356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192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1B05C-D9FD-42BC-BEE0-3F5237039F4F}" type="datetimeFigureOut">
              <a:rPr lang="en-US"/>
              <a:pPr>
                <a:defRPr/>
              </a:pPr>
              <a:t>3/24/2015</a:t>
            </a:fld>
            <a:endParaRPr lang="en-US" dirty="0"/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EB786-CCBB-40C2-A01C-7521F756D3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181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7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068A66-6C53-41AD-95CE-E23BF8F9E9A9}" type="datetimeFigureOut">
              <a:rPr lang="en-US"/>
              <a:pPr>
                <a:defRPr/>
              </a:pPr>
              <a:t>3/24/2015</a:t>
            </a:fld>
            <a:endParaRPr lang="en-US"/>
          </a:p>
        </p:txBody>
      </p:sp>
      <p:sp>
        <p:nvSpPr>
          <p:cNvPr id="8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C5E9F87-4588-4E23-9B3B-E2F150F293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59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30" name="Zástupný symbol pro text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7382559A-AB15-4F74-85A6-8CB73863F218}" type="datetimeFigureOut">
              <a:rPr lang="en-US"/>
              <a:pPr>
                <a:defRPr/>
              </a:pPr>
              <a:t>3/24/2015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dirty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796618F-C3DE-475D-B9D6-D1A74F38A8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7" r:id="rId2"/>
    <p:sldLayoutId id="2147484009" r:id="rId3"/>
    <p:sldLayoutId id="2147484006" r:id="rId4"/>
    <p:sldLayoutId id="2147484005" r:id="rId5"/>
    <p:sldLayoutId id="2147484004" r:id="rId6"/>
    <p:sldLayoutId id="2147484003" r:id="rId7"/>
    <p:sldLayoutId id="2147484002" r:id="rId8"/>
    <p:sldLayoutId id="2147484010" r:id="rId9"/>
    <p:sldLayoutId id="2147484001" r:id="rId10"/>
    <p:sldLayoutId id="214748401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846648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846648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846648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846648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60350"/>
            <a:ext cx="73771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Nadpis</a:t>
            </a:r>
          </a:p>
        </p:txBody>
      </p:sp>
      <p:sp>
        <p:nvSpPr>
          <p:cNvPr id="1027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6113" y="1281113"/>
            <a:ext cx="7148512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Line 52"/>
          <p:cNvSpPr>
            <a:spLocks noChangeShapeType="1"/>
          </p:cNvSpPr>
          <p:nvPr/>
        </p:nvSpPr>
        <p:spPr bwMode="auto">
          <a:xfrm>
            <a:off x="468313" y="692150"/>
            <a:ext cx="8232775" cy="44450"/>
          </a:xfrm>
          <a:prstGeom prst="line">
            <a:avLst/>
          </a:prstGeom>
          <a:noFill/>
          <a:ln w="76200">
            <a:solidFill>
              <a:srgbClr val="0B3D9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0B3D92"/>
              </a:buClr>
            </a:pPr>
            <a:endParaRPr lang="cs-CZ" sz="2000" smtClean="0">
              <a:solidFill>
                <a:srgbClr val="006699"/>
              </a:solidFill>
            </a:endParaRPr>
          </a:p>
        </p:txBody>
      </p:sp>
      <p:sp>
        <p:nvSpPr>
          <p:cNvPr id="1029" name="Line 53"/>
          <p:cNvSpPr>
            <a:spLocks noChangeShapeType="1"/>
          </p:cNvSpPr>
          <p:nvPr/>
        </p:nvSpPr>
        <p:spPr bwMode="auto">
          <a:xfrm>
            <a:off x="468313" y="620713"/>
            <a:ext cx="8207375" cy="0"/>
          </a:xfrm>
          <a:prstGeom prst="line">
            <a:avLst/>
          </a:prstGeom>
          <a:noFill/>
          <a:ln w="25400">
            <a:solidFill>
              <a:srgbClr val="28ABB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0B3D92"/>
              </a:buClr>
            </a:pPr>
            <a:endParaRPr lang="cs-CZ" sz="2000" smtClean="0">
              <a:solidFill>
                <a:srgbClr val="006699"/>
              </a:solidFill>
            </a:endParaRPr>
          </a:p>
        </p:txBody>
      </p:sp>
      <p:sp>
        <p:nvSpPr>
          <p:cNvPr id="1030" name="Rectangle 59"/>
          <p:cNvSpPr>
            <a:spLocks noChangeArrowheads="1"/>
          </p:cNvSpPr>
          <p:nvPr/>
        </p:nvSpPr>
        <p:spPr bwMode="auto">
          <a:xfrm>
            <a:off x="485775" y="6456363"/>
            <a:ext cx="8278813" cy="2143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1884363" algn="l"/>
                <a:tab pos="34925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884363" algn="l"/>
                <a:tab pos="34925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884363" algn="l"/>
                <a:tab pos="34925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884363" algn="l"/>
                <a:tab pos="34925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884363" algn="l"/>
                <a:tab pos="34925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tabLst>
                <a:tab pos="1884363" algn="l"/>
                <a:tab pos="34925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tabLst>
                <a:tab pos="1884363" algn="l"/>
                <a:tab pos="34925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tabLst>
                <a:tab pos="1884363" algn="l"/>
                <a:tab pos="34925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tabLst>
                <a:tab pos="1884363" algn="l"/>
                <a:tab pos="34925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230F3719-7E1D-4E74-A50F-EE3126750913}" type="slidenum">
              <a:rPr lang="cs-CZ" altLang="cs-CZ" sz="800" b="1" smtClean="0">
                <a:solidFill>
                  <a:srgbClr val="0B3D92"/>
                </a:solidFill>
                <a:cs typeface="Arial" charset="0"/>
              </a:rPr>
              <a:pPr algn="ctr" eaLnBrk="1" hangingPunct="1"/>
              <a:t>‹#›</a:t>
            </a:fld>
            <a:r>
              <a:rPr lang="cs-CZ" altLang="cs-CZ" sz="800" b="1" smtClean="0">
                <a:solidFill>
                  <a:srgbClr val="0B3D92"/>
                </a:solidFill>
                <a:cs typeface="Arial" charset="0"/>
              </a:rPr>
              <a:t>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905447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  <p:sldLayoutId id="2147484024" r:id="rId12"/>
    <p:sldLayoutId id="2147484025" r:id="rId13"/>
    <p:sldLayoutId id="2147484026" r:id="rId14"/>
    <p:sldLayoutId id="2147484027" r:id="rId1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B3D9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B3D9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B3D9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B3D9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B3D9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B3D9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B3D9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B3D9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B3D9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B3D92"/>
        </a:buClr>
        <a:buFont typeface="Wingdings" pitchFamily="2" charset="2"/>
        <a:buChar char="q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B3D92"/>
        </a:buClr>
        <a:buFont typeface="Wingdings" pitchFamily="2" charset="2"/>
        <a:buChar char="q"/>
        <a:defRPr sz="22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B3D92"/>
        </a:buClr>
        <a:buFont typeface="Wingdings" pitchFamily="2" charset="2"/>
        <a:buChar char="q"/>
        <a:defRPr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B3D92"/>
        </a:buClr>
        <a:buFont typeface="Wingdings" pitchFamily="2" charset="2"/>
        <a:buChar char="q"/>
        <a:defRPr sz="12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B3D92"/>
        </a:buClr>
        <a:buFont typeface="Wingdings" pitchFamily="2" charset="2"/>
        <a:buChar char="q"/>
        <a:defRPr sz="1200" i="1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B3D92"/>
        </a:buClr>
        <a:buFont typeface="Wingdings" pitchFamily="2" charset="2"/>
        <a:buChar char="q"/>
        <a:defRPr sz="1200" i="1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B3D92"/>
        </a:buClr>
        <a:buFont typeface="Wingdings" pitchFamily="2" charset="2"/>
        <a:buChar char="q"/>
        <a:defRPr sz="1200" i="1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B3D92"/>
        </a:buClr>
        <a:buFont typeface="Wingdings" pitchFamily="2" charset="2"/>
        <a:buChar char="q"/>
        <a:defRPr sz="1200" i="1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B3D92"/>
        </a:buClr>
        <a:buFont typeface="Wingdings" pitchFamily="2" charset="2"/>
        <a:buChar char="q"/>
        <a:defRPr sz="1200" i="1">
          <a:solidFill>
            <a:srgbClr val="000000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.cz/" TargetMode="External"/><Relationship Id="rId2" Type="http://schemas.openxmlformats.org/officeDocument/2006/relationships/hyperlink" Target="mailto:ondrej.behal@pre.cz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dirty="0"/>
              <a:t>Energetické právo</a:t>
            </a:r>
            <a:br>
              <a:rPr lang="cs-CZ" dirty="0"/>
            </a:b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cs-CZ" dirty="0"/>
          </a:p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endParaRPr lang="cs-CZ" dirty="0" smtClean="0"/>
          </a:p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Praktické fungování českého a evropského trhu s elektřinou</a:t>
            </a:r>
            <a:endParaRPr lang="cs-CZ" dirty="0" smtClean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cs-CZ" dirty="0"/>
          </a:p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endParaRPr lang="cs-CZ" sz="1400" dirty="0" smtClean="0"/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cs-CZ" dirty="0" smtClean="0"/>
              <a:t>JUDr. Marie Brejchová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Mgr. Ondřej Běhal</a:t>
            </a:r>
          </a:p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980728"/>
            <a:ext cx="6624735" cy="547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18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dirty="0" smtClean="0"/>
              <a:t>Subjekty na trhu </a:t>
            </a:r>
            <a:br>
              <a:rPr lang="cs-CZ" dirty="0" smtClean="0"/>
            </a:br>
            <a:r>
              <a:rPr lang="cs-CZ" dirty="0" smtClean="0"/>
              <a:t>s elektřinou</a:t>
            </a:r>
            <a:endParaRPr lang="cs-CZ" dirty="0"/>
          </a:p>
        </p:txBody>
      </p:sp>
      <p:sp>
        <p:nvSpPr>
          <p:cNvPr id="1536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smtClean="0"/>
              <a:t>výrobce</a:t>
            </a:r>
          </a:p>
          <a:p>
            <a:r>
              <a:rPr lang="cs-CZ" sz="2400" smtClean="0"/>
              <a:t>provozovatel přenosové soustavy</a:t>
            </a:r>
            <a:r>
              <a:rPr lang="cs-CZ" sz="2400" smtClean="0">
                <a:latin typeface="Arial" charset="0"/>
              </a:rPr>
              <a:t> (ČEPS, a.s.)</a:t>
            </a:r>
          </a:p>
          <a:p>
            <a:r>
              <a:rPr lang="cs-CZ" sz="2400" smtClean="0"/>
              <a:t>provozovatel distribuční soustavy</a:t>
            </a:r>
          </a:p>
          <a:p>
            <a:r>
              <a:rPr lang="cs-CZ" sz="2400" smtClean="0"/>
              <a:t>zákazník</a:t>
            </a:r>
          </a:p>
          <a:p>
            <a:r>
              <a:rPr lang="cs-CZ" sz="2400" smtClean="0"/>
              <a:t>obchodník</a:t>
            </a:r>
          </a:p>
          <a:p>
            <a:r>
              <a:rPr lang="cs-CZ" sz="2400" smtClean="0"/>
              <a:t>operátor trhu (OTE, a.s.)</a:t>
            </a:r>
          </a:p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Licencované činnosti</a:t>
            </a:r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Výroba, distribuce, přenos, operátor – 25 let</a:t>
            </a:r>
          </a:p>
          <a:p>
            <a:r>
              <a:rPr lang="cs-CZ" smtClean="0"/>
              <a:t>Obchod 5 let</a:t>
            </a:r>
          </a:p>
          <a:p>
            <a:endParaRPr lang="cs-CZ" smtClean="0"/>
          </a:p>
          <a:p>
            <a:r>
              <a:rPr lang="cs-CZ" smtClean="0"/>
              <a:t>Podmínky</a:t>
            </a:r>
          </a:p>
          <a:p>
            <a:r>
              <a:rPr lang="cs-CZ" smtClean="0"/>
              <a:t>Požadavky</a:t>
            </a:r>
          </a:p>
          <a:p>
            <a:r>
              <a:rPr lang="cs-CZ" smtClean="0"/>
              <a:t>Povinnosti subjektů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dirty="0" err="1" smtClean="0"/>
              <a:t>unbundling</a:t>
            </a:r>
            <a:endParaRPr lang="cs-CZ" dirty="0"/>
          </a:p>
        </p:txBody>
      </p:sp>
      <p:sp>
        <p:nvSpPr>
          <p:cNvPr id="1843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Vertikálně integrovaní podnikatelé - § 2 odst. 2 písm. a) bod 17 EZ</a:t>
            </a:r>
          </a:p>
          <a:p>
            <a:r>
              <a:rPr lang="cs-CZ" sz="2800" dirty="0" err="1" smtClean="0"/>
              <a:t>Unbundling</a:t>
            </a:r>
            <a:r>
              <a:rPr lang="cs-CZ" sz="2800" dirty="0" smtClean="0"/>
              <a:t> § 25a EZ</a:t>
            </a:r>
          </a:p>
          <a:p>
            <a:pPr lvl="1"/>
            <a:r>
              <a:rPr lang="cs-CZ" sz="2400" dirty="0" smtClean="0"/>
              <a:t>PDS musí být od 1. ledna 2007 z hlediska své právní formy, organizace a rozhodování nezávislý na jiných činnostech netýkajících se distribuce elektřiny</a:t>
            </a:r>
          </a:p>
          <a:p>
            <a:pPr lvl="1"/>
            <a:r>
              <a:rPr lang="cs-CZ" sz="2400" dirty="0" err="1" smtClean="0"/>
              <a:t>Unbundling</a:t>
            </a:r>
            <a:r>
              <a:rPr lang="cs-CZ" sz="2400" dirty="0" smtClean="0"/>
              <a:t> organizační, informační, právní</a:t>
            </a:r>
          </a:p>
          <a:p>
            <a:pPr lvl="1"/>
            <a:r>
              <a:rPr lang="cs-CZ" sz="2400" dirty="0" smtClean="0"/>
              <a:t>Oddělení činností PDS od výroby a obchodu</a:t>
            </a:r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Druhy vztahů na trhu s elektřinou</a:t>
            </a:r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Vertikální</a:t>
            </a:r>
          </a:p>
          <a:p>
            <a:pPr lvl="1"/>
            <a:r>
              <a:rPr lang="cs-CZ" dirty="0" smtClean="0"/>
              <a:t>ERÚ, SEI, MPO, ÚOHS směrem k účastníkům trhu</a:t>
            </a:r>
          </a:p>
          <a:p>
            <a:r>
              <a:rPr lang="cs-CZ" dirty="0" smtClean="0"/>
              <a:t>Horizontální </a:t>
            </a:r>
          </a:p>
          <a:p>
            <a:pPr lvl="1"/>
            <a:r>
              <a:rPr lang="cs-CZ" smtClean="0"/>
              <a:t>vztahy na trhu s elektřinou mezi účastníky trhu:  Výrobce, Obchodník, PDS, Zákazník, OTE, PPS</a:t>
            </a:r>
          </a:p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Obdélník 133"/>
          <p:cNvSpPr/>
          <p:nvPr/>
        </p:nvSpPr>
        <p:spPr bwMode="auto">
          <a:xfrm>
            <a:off x="817563" y="5167313"/>
            <a:ext cx="7883525" cy="1025525"/>
          </a:xfrm>
          <a:prstGeom prst="rect">
            <a:avLst/>
          </a:prstGeom>
          <a:solidFill>
            <a:schemeClr val="tx1">
              <a:lumMod val="20000"/>
              <a:lumOff val="80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0B3D92"/>
              </a:buClr>
              <a:defRPr/>
            </a:pPr>
            <a:endParaRPr lang="cs-CZ" sz="2000">
              <a:solidFill>
                <a:srgbClr val="006699"/>
              </a:solidFill>
              <a:latin typeface="Arial" pitchFamily="34" charset="0"/>
            </a:endParaRPr>
          </a:p>
        </p:txBody>
      </p:sp>
      <p:sp>
        <p:nvSpPr>
          <p:cNvPr id="135" name="Obdélník 134"/>
          <p:cNvSpPr/>
          <p:nvPr/>
        </p:nvSpPr>
        <p:spPr bwMode="auto">
          <a:xfrm>
            <a:off x="831850" y="1635125"/>
            <a:ext cx="7881938" cy="3463925"/>
          </a:xfrm>
          <a:prstGeom prst="rect">
            <a:avLst/>
          </a:prstGeom>
          <a:solidFill>
            <a:schemeClr val="tx1">
              <a:lumMod val="20000"/>
              <a:lumOff val="80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0B3D92"/>
              </a:buClr>
              <a:defRPr/>
            </a:pPr>
            <a:endParaRPr lang="cs-CZ" sz="2000">
              <a:solidFill>
                <a:srgbClr val="006699"/>
              </a:solidFill>
              <a:latin typeface="Arial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6925" y="1671638"/>
            <a:ext cx="7816850" cy="4473575"/>
          </a:xfrm>
        </p:spPr>
        <p:txBody>
          <a:bodyPr/>
          <a:lstStyle/>
          <a:p>
            <a:pPr>
              <a:spcAft>
                <a:spcPct val="50000"/>
              </a:spcAft>
              <a:buSzPct val="80000"/>
            </a:pPr>
            <a:r>
              <a:rPr lang="cs-CZ" altLang="cs-CZ" sz="1800" b="1" dirty="0" smtClean="0">
                <a:solidFill>
                  <a:srgbClr val="000099"/>
                </a:solidFill>
              </a:rPr>
              <a:t>obchodování více komodit na jednom tržním místě je přirozené</a:t>
            </a:r>
          </a:p>
          <a:p>
            <a:pPr marL="628650" lvl="1" indent="-266700">
              <a:spcAft>
                <a:spcPct val="50000"/>
              </a:spcAft>
              <a:buSzPct val="80000"/>
            </a:pPr>
            <a:r>
              <a:rPr lang="cs-CZ" altLang="cs-CZ" sz="1600" b="1" dirty="0" smtClean="0">
                <a:solidFill>
                  <a:srgbClr val="000099"/>
                </a:solidFill>
              </a:rPr>
              <a:t>EEX (elektřina, plyn, povolenky) </a:t>
            </a:r>
            <a:r>
              <a:rPr lang="en-US" altLang="cs-CZ" sz="1600" b="1" dirty="0" smtClean="0">
                <a:solidFill>
                  <a:srgbClr val="000099"/>
                </a:solidFill>
              </a:rPr>
              <a:t/>
            </a:r>
            <a:br>
              <a:rPr lang="en-US" altLang="cs-CZ" sz="1600" b="1" dirty="0" smtClean="0">
                <a:solidFill>
                  <a:srgbClr val="000099"/>
                </a:solidFill>
              </a:rPr>
            </a:br>
            <a:r>
              <a:rPr lang="cs-CZ" altLang="cs-CZ" sz="1600" b="1" dirty="0" smtClean="0">
                <a:solidFill>
                  <a:srgbClr val="0094DE"/>
                </a:solidFill>
              </a:rPr>
              <a:t>http://www.eex.com/</a:t>
            </a:r>
            <a:endParaRPr lang="cs-CZ" altLang="cs-CZ" sz="1600" b="1" dirty="0" smtClean="0">
              <a:solidFill>
                <a:srgbClr val="000099"/>
              </a:solidFill>
            </a:endParaRPr>
          </a:p>
          <a:p>
            <a:pPr marL="628650" lvl="1" indent="-266700">
              <a:spcAft>
                <a:spcPct val="50000"/>
              </a:spcAft>
              <a:buSzPct val="80000"/>
            </a:pPr>
            <a:r>
              <a:rPr lang="en-US" altLang="cs-CZ" sz="1600" b="1" dirty="0" smtClean="0">
                <a:solidFill>
                  <a:srgbClr val="000099"/>
                </a:solidFill>
              </a:rPr>
              <a:t>APX (</a:t>
            </a:r>
            <a:r>
              <a:rPr lang="cs-CZ" altLang="cs-CZ" sz="1600" b="1" dirty="0" smtClean="0">
                <a:solidFill>
                  <a:srgbClr val="000099"/>
                </a:solidFill>
              </a:rPr>
              <a:t>elektřina, plyn</a:t>
            </a:r>
            <a:r>
              <a:rPr lang="en-US" altLang="cs-CZ" sz="1600" b="1" dirty="0" smtClean="0">
                <a:solidFill>
                  <a:srgbClr val="000099"/>
                </a:solidFill>
              </a:rPr>
              <a:t>)</a:t>
            </a:r>
            <a:r>
              <a:rPr lang="cs-CZ" altLang="cs-CZ" sz="1600" b="1" dirty="0" smtClean="0">
                <a:solidFill>
                  <a:srgbClr val="000099"/>
                </a:solidFill>
              </a:rPr>
              <a:t> </a:t>
            </a:r>
            <a:r>
              <a:rPr lang="en-US" altLang="cs-CZ" sz="1600" b="1" dirty="0" smtClean="0">
                <a:solidFill>
                  <a:srgbClr val="000099"/>
                </a:solidFill>
              </a:rPr>
              <a:t/>
            </a:r>
            <a:br>
              <a:rPr lang="en-US" altLang="cs-CZ" sz="1600" b="1" dirty="0" smtClean="0">
                <a:solidFill>
                  <a:srgbClr val="000099"/>
                </a:solidFill>
              </a:rPr>
            </a:br>
            <a:r>
              <a:rPr lang="en-US" altLang="cs-CZ" sz="1600" b="1" dirty="0" smtClean="0">
                <a:solidFill>
                  <a:srgbClr val="0094DE"/>
                </a:solidFill>
              </a:rPr>
              <a:t>http://www.apxgroup.com/</a:t>
            </a:r>
          </a:p>
          <a:p>
            <a:pPr marL="628650" lvl="1" indent="-266700">
              <a:spcAft>
                <a:spcPct val="50000"/>
              </a:spcAft>
              <a:buSzPct val="80000"/>
            </a:pPr>
            <a:r>
              <a:rPr lang="en-US" altLang="cs-CZ" sz="1600" b="1" dirty="0" err="1" smtClean="0">
                <a:solidFill>
                  <a:srgbClr val="000099"/>
                </a:solidFill>
              </a:rPr>
              <a:t>PowerNext</a:t>
            </a:r>
            <a:r>
              <a:rPr lang="cs-CZ" altLang="cs-CZ" sz="1600" b="1" dirty="0" smtClean="0">
                <a:solidFill>
                  <a:srgbClr val="000099"/>
                </a:solidFill>
              </a:rPr>
              <a:t>/EPEX Spot</a:t>
            </a:r>
            <a:r>
              <a:rPr lang="en-US" altLang="cs-CZ" sz="1600" b="1" dirty="0" smtClean="0">
                <a:solidFill>
                  <a:srgbClr val="000099"/>
                </a:solidFill>
              </a:rPr>
              <a:t> (</a:t>
            </a:r>
            <a:r>
              <a:rPr lang="en-US" altLang="cs-CZ" sz="1600" b="1" dirty="0" err="1" smtClean="0">
                <a:solidFill>
                  <a:srgbClr val="000099"/>
                </a:solidFill>
              </a:rPr>
              <a:t>elekt</a:t>
            </a:r>
            <a:r>
              <a:rPr lang="cs-CZ" altLang="cs-CZ" sz="1600" b="1" dirty="0" smtClean="0">
                <a:solidFill>
                  <a:srgbClr val="000099"/>
                </a:solidFill>
              </a:rPr>
              <a:t>řina, plyn</a:t>
            </a:r>
            <a:r>
              <a:rPr lang="en-US" altLang="cs-CZ" sz="1600" b="1" dirty="0" smtClean="0">
                <a:solidFill>
                  <a:srgbClr val="000099"/>
                </a:solidFill>
              </a:rPr>
              <a:t>)</a:t>
            </a:r>
            <a:r>
              <a:rPr lang="cs-CZ" altLang="cs-CZ" sz="1600" b="1" dirty="0" smtClean="0">
                <a:solidFill>
                  <a:srgbClr val="000099"/>
                </a:solidFill>
              </a:rPr>
              <a:t> </a:t>
            </a:r>
            <a:r>
              <a:rPr lang="en-US" altLang="cs-CZ" sz="1600" b="1" dirty="0" smtClean="0">
                <a:solidFill>
                  <a:srgbClr val="000099"/>
                </a:solidFill>
              </a:rPr>
              <a:t/>
            </a:r>
            <a:br>
              <a:rPr lang="en-US" altLang="cs-CZ" sz="1600" b="1" dirty="0" smtClean="0">
                <a:solidFill>
                  <a:srgbClr val="000099"/>
                </a:solidFill>
              </a:rPr>
            </a:br>
            <a:r>
              <a:rPr lang="en-US" altLang="cs-CZ" sz="1600" b="1" dirty="0" smtClean="0">
                <a:solidFill>
                  <a:srgbClr val="0094DE"/>
                </a:solidFill>
              </a:rPr>
              <a:t>http://www.powernext.com/</a:t>
            </a:r>
          </a:p>
          <a:p>
            <a:pPr marL="628650" lvl="1" indent="-266700">
              <a:spcAft>
                <a:spcPct val="50000"/>
              </a:spcAft>
              <a:buSzPct val="80000"/>
            </a:pPr>
            <a:r>
              <a:rPr lang="en-US" altLang="cs-CZ" sz="1600" b="1" dirty="0" err="1" smtClean="0">
                <a:solidFill>
                  <a:srgbClr val="000099"/>
                </a:solidFill>
              </a:rPr>
              <a:t>Nordpool</a:t>
            </a:r>
            <a:r>
              <a:rPr lang="en-US" altLang="cs-CZ" sz="1600" b="1" dirty="0" smtClean="0">
                <a:solidFill>
                  <a:srgbClr val="000099"/>
                </a:solidFill>
              </a:rPr>
              <a:t> (</a:t>
            </a:r>
            <a:r>
              <a:rPr lang="cs-CZ" altLang="cs-CZ" sz="1600" b="1" dirty="0" smtClean="0">
                <a:solidFill>
                  <a:srgbClr val="000099"/>
                </a:solidFill>
              </a:rPr>
              <a:t>elektřina, plyn</a:t>
            </a:r>
            <a:r>
              <a:rPr lang="en-US" altLang="cs-CZ" sz="1600" b="1" dirty="0" smtClean="0">
                <a:solidFill>
                  <a:srgbClr val="000099"/>
                </a:solidFill>
              </a:rPr>
              <a:t>)</a:t>
            </a:r>
            <a:r>
              <a:rPr lang="cs-CZ" altLang="cs-CZ" sz="1600" b="1" dirty="0" smtClean="0">
                <a:solidFill>
                  <a:srgbClr val="000099"/>
                </a:solidFill>
              </a:rPr>
              <a:t> </a:t>
            </a:r>
            <a:r>
              <a:rPr lang="en-US" altLang="cs-CZ" sz="1600" b="1" dirty="0" smtClean="0">
                <a:solidFill>
                  <a:srgbClr val="000099"/>
                </a:solidFill>
              </a:rPr>
              <a:t/>
            </a:r>
            <a:br>
              <a:rPr lang="en-US" altLang="cs-CZ" sz="1600" b="1" dirty="0" smtClean="0">
                <a:solidFill>
                  <a:srgbClr val="000099"/>
                </a:solidFill>
              </a:rPr>
            </a:br>
            <a:r>
              <a:rPr lang="en-US" altLang="cs-CZ" sz="1600" b="1" dirty="0" smtClean="0">
                <a:solidFill>
                  <a:srgbClr val="0094DE"/>
                </a:solidFill>
              </a:rPr>
              <a:t>http://www.nordpool.com/</a:t>
            </a:r>
          </a:p>
          <a:p>
            <a:pPr>
              <a:spcAft>
                <a:spcPct val="50000"/>
              </a:spcAft>
              <a:buSzPct val="80000"/>
            </a:pPr>
            <a:endParaRPr lang="en-US" altLang="cs-CZ" sz="1800" b="1" dirty="0" smtClean="0">
              <a:solidFill>
                <a:srgbClr val="000099"/>
              </a:solidFill>
            </a:endParaRPr>
          </a:p>
          <a:p>
            <a:pPr>
              <a:spcAft>
                <a:spcPct val="50000"/>
              </a:spcAft>
              <a:buSzPct val="80000"/>
            </a:pPr>
            <a:r>
              <a:rPr lang="cs-CZ" altLang="cs-CZ" sz="1800" b="1" dirty="0" smtClean="0">
                <a:solidFill>
                  <a:schemeClr val="tx1"/>
                </a:solidFill>
              </a:rPr>
              <a:t>V ČR je to </a:t>
            </a:r>
            <a:r>
              <a:rPr lang="en-US" altLang="cs-CZ" sz="1800" b="1" dirty="0" smtClean="0">
                <a:solidFill>
                  <a:schemeClr val="tx1"/>
                </a:solidFill>
              </a:rPr>
              <a:t>OTE </a:t>
            </a:r>
            <a:r>
              <a:rPr lang="cs-CZ" altLang="cs-CZ" sz="1800" b="1" dirty="0" smtClean="0">
                <a:solidFill>
                  <a:schemeClr val="tx1"/>
                </a:solidFill>
              </a:rPr>
              <a:t>nabízející obchodníkům možnost obchodovat elektřinu a plyn v rámci jednoho portálu a využití společného finančního risk-managementu a finančního vypořádání</a:t>
            </a:r>
          </a:p>
        </p:txBody>
      </p:sp>
      <p:sp>
        <p:nvSpPr>
          <p:cNvPr id="5124" name="Text Box 130"/>
          <p:cNvSpPr txBox="1">
            <a:spLocks noChangeArrowheads="1"/>
          </p:cNvSpPr>
          <p:nvPr/>
        </p:nvSpPr>
        <p:spPr bwMode="auto">
          <a:xfrm>
            <a:off x="7889875" y="2224088"/>
            <a:ext cx="11874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B3D92"/>
              </a:buClr>
            </a:pPr>
            <a:r>
              <a:rPr lang="cs-CZ" altLang="cs-CZ" sz="1000" smtClean="0">
                <a:solidFill>
                  <a:srgbClr val="080808"/>
                </a:solidFill>
              </a:rPr>
              <a:t>EEX</a:t>
            </a:r>
          </a:p>
          <a:p>
            <a:pPr eaLnBrk="1" hangingPunct="1">
              <a:spcBef>
                <a:spcPct val="50000"/>
              </a:spcBef>
              <a:buClr>
                <a:srgbClr val="0B3D92"/>
              </a:buClr>
            </a:pPr>
            <a:r>
              <a:rPr lang="cs-CZ" altLang="cs-CZ" sz="1000" smtClean="0">
                <a:solidFill>
                  <a:srgbClr val="080808"/>
                </a:solidFill>
              </a:rPr>
              <a:t>APX</a:t>
            </a:r>
          </a:p>
          <a:p>
            <a:pPr eaLnBrk="1" hangingPunct="1">
              <a:spcBef>
                <a:spcPct val="50000"/>
              </a:spcBef>
              <a:buClr>
                <a:srgbClr val="0B3D92"/>
              </a:buClr>
            </a:pPr>
            <a:r>
              <a:rPr lang="cs-CZ" altLang="cs-CZ" sz="1000" smtClean="0">
                <a:solidFill>
                  <a:srgbClr val="080808"/>
                </a:solidFill>
              </a:rPr>
              <a:t>PowerNext/</a:t>
            </a:r>
          </a:p>
          <a:p>
            <a:pPr eaLnBrk="1" hangingPunct="1">
              <a:spcBef>
                <a:spcPct val="50000"/>
              </a:spcBef>
              <a:buClr>
                <a:srgbClr val="0B3D92"/>
              </a:buClr>
            </a:pPr>
            <a:r>
              <a:rPr lang="cs-CZ" altLang="cs-CZ" sz="1000" smtClean="0">
                <a:solidFill>
                  <a:srgbClr val="080808"/>
                </a:solidFill>
              </a:rPr>
              <a:t>EPEX Spot</a:t>
            </a:r>
          </a:p>
          <a:p>
            <a:pPr eaLnBrk="1" hangingPunct="1">
              <a:spcBef>
                <a:spcPct val="50000"/>
              </a:spcBef>
              <a:buClr>
                <a:srgbClr val="0B3D92"/>
              </a:buClr>
            </a:pPr>
            <a:r>
              <a:rPr lang="cs-CZ" altLang="cs-CZ" sz="1000" smtClean="0">
                <a:solidFill>
                  <a:srgbClr val="080808"/>
                </a:solidFill>
              </a:rPr>
              <a:t>NordPool</a:t>
            </a:r>
          </a:p>
          <a:p>
            <a:pPr eaLnBrk="1" hangingPunct="1">
              <a:spcBef>
                <a:spcPct val="50000"/>
              </a:spcBef>
              <a:buClr>
                <a:srgbClr val="0B3D92"/>
              </a:buClr>
            </a:pPr>
            <a:r>
              <a:rPr lang="cs-CZ" altLang="cs-CZ" sz="1000" smtClean="0">
                <a:solidFill>
                  <a:srgbClr val="080808"/>
                </a:solidFill>
              </a:rPr>
              <a:t>OTE</a:t>
            </a:r>
          </a:p>
        </p:txBody>
      </p:sp>
      <p:sp>
        <p:nvSpPr>
          <p:cNvPr id="23558" name="Rectangle 1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>
                <a:solidFill>
                  <a:schemeClr val="tx1"/>
                </a:solidFill>
              </a:rPr>
              <a:t>Evropské trendy</a:t>
            </a:r>
            <a:endParaRPr lang="cs-CZ" altLang="cs-CZ" dirty="0" smtClean="0"/>
          </a:p>
        </p:txBody>
      </p:sp>
      <p:sp>
        <p:nvSpPr>
          <p:cNvPr id="131" name="Rectangle 3"/>
          <p:cNvSpPr txBox="1">
            <a:spLocks noChangeArrowheads="1"/>
          </p:cNvSpPr>
          <p:nvPr/>
        </p:nvSpPr>
        <p:spPr bwMode="auto">
          <a:xfrm>
            <a:off x="835025" y="773113"/>
            <a:ext cx="7351713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B3D92"/>
              </a:buClr>
              <a:buFont typeface="Wingdings" pitchFamily="2" charset="2"/>
              <a:buChar char="q"/>
              <a:defRPr/>
            </a:pPr>
            <a:r>
              <a:rPr lang="cs-CZ" sz="2000" b="1" kern="0" cap="all" dirty="0">
                <a:solidFill>
                  <a:srgbClr val="006699"/>
                </a:solidFill>
                <a:latin typeface="Arial"/>
              </a:rPr>
              <a:t>Obchodování více komodit na jednom místě</a:t>
            </a:r>
          </a:p>
        </p:txBody>
      </p:sp>
      <p:grpSp>
        <p:nvGrpSpPr>
          <p:cNvPr id="2" name="Skupina 133"/>
          <p:cNvGrpSpPr>
            <a:grpSpLocks/>
          </p:cNvGrpSpPr>
          <p:nvPr/>
        </p:nvGrpSpPr>
        <p:grpSpPr bwMode="auto">
          <a:xfrm>
            <a:off x="4910138" y="2114550"/>
            <a:ext cx="2914650" cy="2878138"/>
            <a:chOff x="4738688" y="2428875"/>
            <a:chExt cx="2914650" cy="2878138"/>
          </a:xfrm>
        </p:grpSpPr>
        <p:grpSp>
          <p:nvGrpSpPr>
            <p:cNvPr id="23561" name="Group 5"/>
            <p:cNvGrpSpPr>
              <a:grpSpLocks/>
            </p:cNvGrpSpPr>
            <p:nvPr/>
          </p:nvGrpSpPr>
          <p:grpSpPr bwMode="auto">
            <a:xfrm>
              <a:off x="4738688" y="2428875"/>
              <a:ext cx="2868612" cy="2878138"/>
              <a:chOff x="2090" y="863"/>
              <a:chExt cx="3083" cy="3092"/>
            </a:xfrm>
          </p:grpSpPr>
          <p:sp>
            <p:nvSpPr>
              <p:cNvPr id="23573" name="AutoShape 6"/>
              <p:cNvSpPr>
                <a:spLocks noChangeAspect="1" noChangeArrowheads="1" noTextEdit="1"/>
              </p:cNvSpPr>
              <p:nvPr/>
            </p:nvSpPr>
            <p:spPr bwMode="auto">
              <a:xfrm>
                <a:off x="2090" y="863"/>
                <a:ext cx="3083" cy="3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0B3D92"/>
                  </a:buClr>
                </a:pPr>
                <a:endParaRPr lang="cs-CZ" sz="200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574" name="Freeform 7"/>
              <p:cNvSpPr>
                <a:spLocks/>
              </p:cNvSpPr>
              <p:nvPr/>
            </p:nvSpPr>
            <p:spPr bwMode="auto">
              <a:xfrm>
                <a:off x="3802" y="3089"/>
                <a:ext cx="240" cy="236"/>
              </a:xfrm>
              <a:custGeom>
                <a:avLst/>
                <a:gdLst>
                  <a:gd name="T0" fmla="*/ 165 w 240"/>
                  <a:gd name="T1" fmla="*/ 236 h 236"/>
                  <a:gd name="T2" fmla="*/ 175 w 240"/>
                  <a:gd name="T3" fmla="*/ 226 h 236"/>
                  <a:gd name="T4" fmla="*/ 165 w 240"/>
                  <a:gd name="T5" fmla="*/ 191 h 236"/>
                  <a:gd name="T6" fmla="*/ 190 w 240"/>
                  <a:gd name="T7" fmla="*/ 186 h 236"/>
                  <a:gd name="T8" fmla="*/ 175 w 240"/>
                  <a:gd name="T9" fmla="*/ 156 h 236"/>
                  <a:gd name="T10" fmla="*/ 190 w 240"/>
                  <a:gd name="T11" fmla="*/ 146 h 236"/>
                  <a:gd name="T12" fmla="*/ 210 w 240"/>
                  <a:gd name="T13" fmla="*/ 166 h 236"/>
                  <a:gd name="T14" fmla="*/ 205 w 240"/>
                  <a:gd name="T15" fmla="*/ 146 h 236"/>
                  <a:gd name="T16" fmla="*/ 220 w 240"/>
                  <a:gd name="T17" fmla="*/ 146 h 236"/>
                  <a:gd name="T18" fmla="*/ 225 w 240"/>
                  <a:gd name="T19" fmla="*/ 141 h 236"/>
                  <a:gd name="T20" fmla="*/ 235 w 240"/>
                  <a:gd name="T21" fmla="*/ 141 h 236"/>
                  <a:gd name="T22" fmla="*/ 225 w 240"/>
                  <a:gd name="T23" fmla="*/ 111 h 236"/>
                  <a:gd name="T24" fmla="*/ 240 w 240"/>
                  <a:gd name="T25" fmla="*/ 111 h 236"/>
                  <a:gd name="T26" fmla="*/ 240 w 240"/>
                  <a:gd name="T27" fmla="*/ 101 h 236"/>
                  <a:gd name="T28" fmla="*/ 210 w 240"/>
                  <a:gd name="T29" fmla="*/ 85 h 236"/>
                  <a:gd name="T30" fmla="*/ 230 w 240"/>
                  <a:gd name="T31" fmla="*/ 40 h 236"/>
                  <a:gd name="T32" fmla="*/ 205 w 240"/>
                  <a:gd name="T33" fmla="*/ 30 h 236"/>
                  <a:gd name="T34" fmla="*/ 195 w 240"/>
                  <a:gd name="T35" fmla="*/ 35 h 236"/>
                  <a:gd name="T36" fmla="*/ 175 w 240"/>
                  <a:gd name="T37" fmla="*/ 20 h 236"/>
                  <a:gd name="T38" fmla="*/ 135 w 240"/>
                  <a:gd name="T39" fmla="*/ 20 h 236"/>
                  <a:gd name="T40" fmla="*/ 75 w 240"/>
                  <a:gd name="T41" fmla="*/ 5 h 236"/>
                  <a:gd name="T42" fmla="*/ 45 w 240"/>
                  <a:gd name="T43" fmla="*/ 5 h 236"/>
                  <a:gd name="T44" fmla="*/ 30 w 240"/>
                  <a:gd name="T45" fmla="*/ 25 h 236"/>
                  <a:gd name="T46" fmla="*/ 5 w 240"/>
                  <a:gd name="T47" fmla="*/ 0 h 236"/>
                  <a:gd name="T48" fmla="*/ 0 w 240"/>
                  <a:gd name="T49" fmla="*/ 40 h 236"/>
                  <a:gd name="T50" fmla="*/ 15 w 240"/>
                  <a:gd name="T51" fmla="*/ 50 h 236"/>
                  <a:gd name="T52" fmla="*/ 20 w 240"/>
                  <a:gd name="T53" fmla="*/ 85 h 236"/>
                  <a:gd name="T54" fmla="*/ 75 w 240"/>
                  <a:gd name="T55" fmla="*/ 146 h 236"/>
                  <a:gd name="T56" fmla="*/ 90 w 240"/>
                  <a:gd name="T57" fmla="*/ 156 h 236"/>
                  <a:gd name="T58" fmla="*/ 90 w 240"/>
                  <a:gd name="T59" fmla="*/ 166 h 236"/>
                  <a:gd name="T60" fmla="*/ 120 w 240"/>
                  <a:gd name="T61" fmla="*/ 196 h 236"/>
                  <a:gd name="T62" fmla="*/ 165 w 240"/>
                  <a:gd name="T63" fmla="*/ 236 h 2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40"/>
                  <a:gd name="T97" fmla="*/ 0 h 236"/>
                  <a:gd name="T98" fmla="*/ 240 w 240"/>
                  <a:gd name="T99" fmla="*/ 236 h 2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40" h="236">
                    <a:moveTo>
                      <a:pt x="165" y="236"/>
                    </a:moveTo>
                    <a:lnTo>
                      <a:pt x="175" y="226"/>
                    </a:lnTo>
                    <a:lnTo>
                      <a:pt x="165" y="191"/>
                    </a:lnTo>
                    <a:lnTo>
                      <a:pt x="190" y="186"/>
                    </a:lnTo>
                    <a:lnTo>
                      <a:pt x="175" y="156"/>
                    </a:lnTo>
                    <a:lnTo>
                      <a:pt x="190" y="146"/>
                    </a:lnTo>
                    <a:lnTo>
                      <a:pt x="210" y="166"/>
                    </a:lnTo>
                    <a:lnTo>
                      <a:pt x="205" y="146"/>
                    </a:lnTo>
                    <a:lnTo>
                      <a:pt x="220" y="146"/>
                    </a:lnTo>
                    <a:lnTo>
                      <a:pt x="225" y="141"/>
                    </a:lnTo>
                    <a:lnTo>
                      <a:pt x="235" y="141"/>
                    </a:lnTo>
                    <a:lnTo>
                      <a:pt x="225" y="111"/>
                    </a:lnTo>
                    <a:lnTo>
                      <a:pt x="240" y="111"/>
                    </a:lnTo>
                    <a:lnTo>
                      <a:pt x="240" y="101"/>
                    </a:lnTo>
                    <a:lnTo>
                      <a:pt x="210" y="85"/>
                    </a:lnTo>
                    <a:lnTo>
                      <a:pt x="230" y="40"/>
                    </a:lnTo>
                    <a:lnTo>
                      <a:pt x="205" y="30"/>
                    </a:lnTo>
                    <a:lnTo>
                      <a:pt x="195" y="35"/>
                    </a:lnTo>
                    <a:lnTo>
                      <a:pt x="175" y="20"/>
                    </a:lnTo>
                    <a:lnTo>
                      <a:pt x="135" y="20"/>
                    </a:lnTo>
                    <a:lnTo>
                      <a:pt x="75" y="5"/>
                    </a:lnTo>
                    <a:lnTo>
                      <a:pt x="45" y="5"/>
                    </a:lnTo>
                    <a:lnTo>
                      <a:pt x="30" y="25"/>
                    </a:lnTo>
                    <a:lnTo>
                      <a:pt x="5" y="0"/>
                    </a:lnTo>
                    <a:lnTo>
                      <a:pt x="0" y="40"/>
                    </a:lnTo>
                    <a:lnTo>
                      <a:pt x="15" y="50"/>
                    </a:lnTo>
                    <a:lnTo>
                      <a:pt x="20" y="85"/>
                    </a:lnTo>
                    <a:lnTo>
                      <a:pt x="75" y="146"/>
                    </a:lnTo>
                    <a:lnTo>
                      <a:pt x="90" y="156"/>
                    </a:lnTo>
                    <a:lnTo>
                      <a:pt x="90" y="166"/>
                    </a:lnTo>
                    <a:lnTo>
                      <a:pt x="120" y="196"/>
                    </a:lnTo>
                    <a:lnTo>
                      <a:pt x="165" y="23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0B3D92"/>
                  </a:buClr>
                </a:pPr>
                <a:endParaRPr lang="cs-CZ" sz="200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575" name="Freeform 8"/>
              <p:cNvSpPr>
                <a:spLocks/>
              </p:cNvSpPr>
              <p:nvPr/>
            </p:nvSpPr>
            <p:spPr bwMode="auto">
              <a:xfrm>
                <a:off x="2656" y="2549"/>
                <a:ext cx="710" cy="736"/>
              </a:xfrm>
              <a:custGeom>
                <a:avLst/>
                <a:gdLst>
                  <a:gd name="T0" fmla="*/ 90 w 710"/>
                  <a:gd name="T1" fmla="*/ 570 h 736"/>
                  <a:gd name="T2" fmla="*/ 155 w 710"/>
                  <a:gd name="T3" fmla="*/ 400 h 736"/>
                  <a:gd name="T4" fmla="*/ 125 w 710"/>
                  <a:gd name="T5" fmla="*/ 340 h 736"/>
                  <a:gd name="T6" fmla="*/ 130 w 710"/>
                  <a:gd name="T7" fmla="*/ 290 h 736"/>
                  <a:gd name="T8" fmla="*/ 70 w 710"/>
                  <a:gd name="T9" fmla="*/ 225 h 736"/>
                  <a:gd name="T10" fmla="*/ 15 w 710"/>
                  <a:gd name="T11" fmla="*/ 185 h 736"/>
                  <a:gd name="T12" fmla="*/ 0 w 710"/>
                  <a:gd name="T13" fmla="*/ 125 h 736"/>
                  <a:gd name="T14" fmla="*/ 70 w 710"/>
                  <a:gd name="T15" fmla="*/ 120 h 736"/>
                  <a:gd name="T16" fmla="*/ 120 w 710"/>
                  <a:gd name="T17" fmla="*/ 155 h 736"/>
                  <a:gd name="T18" fmla="*/ 185 w 710"/>
                  <a:gd name="T19" fmla="*/ 170 h 736"/>
                  <a:gd name="T20" fmla="*/ 185 w 710"/>
                  <a:gd name="T21" fmla="*/ 75 h 736"/>
                  <a:gd name="T22" fmla="*/ 220 w 710"/>
                  <a:gd name="T23" fmla="*/ 115 h 736"/>
                  <a:gd name="T24" fmla="*/ 275 w 710"/>
                  <a:gd name="T25" fmla="*/ 125 h 736"/>
                  <a:gd name="T26" fmla="*/ 315 w 710"/>
                  <a:gd name="T27" fmla="*/ 85 h 736"/>
                  <a:gd name="T28" fmla="*/ 370 w 710"/>
                  <a:gd name="T29" fmla="*/ 80 h 736"/>
                  <a:gd name="T30" fmla="*/ 400 w 710"/>
                  <a:gd name="T31" fmla="*/ 20 h 736"/>
                  <a:gd name="T32" fmla="*/ 460 w 710"/>
                  <a:gd name="T33" fmla="*/ 10 h 736"/>
                  <a:gd name="T34" fmla="*/ 480 w 710"/>
                  <a:gd name="T35" fmla="*/ 40 h 736"/>
                  <a:gd name="T36" fmla="*/ 510 w 710"/>
                  <a:gd name="T37" fmla="*/ 80 h 736"/>
                  <a:gd name="T38" fmla="*/ 535 w 710"/>
                  <a:gd name="T39" fmla="*/ 115 h 736"/>
                  <a:gd name="T40" fmla="*/ 560 w 710"/>
                  <a:gd name="T41" fmla="*/ 125 h 736"/>
                  <a:gd name="T42" fmla="*/ 575 w 710"/>
                  <a:gd name="T43" fmla="*/ 150 h 736"/>
                  <a:gd name="T44" fmla="*/ 610 w 710"/>
                  <a:gd name="T45" fmla="*/ 165 h 736"/>
                  <a:gd name="T46" fmla="*/ 640 w 710"/>
                  <a:gd name="T47" fmla="*/ 180 h 736"/>
                  <a:gd name="T48" fmla="*/ 700 w 710"/>
                  <a:gd name="T49" fmla="*/ 210 h 736"/>
                  <a:gd name="T50" fmla="*/ 690 w 710"/>
                  <a:gd name="T51" fmla="*/ 255 h 736"/>
                  <a:gd name="T52" fmla="*/ 675 w 710"/>
                  <a:gd name="T53" fmla="*/ 330 h 736"/>
                  <a:gd name="T54" fmla="*/ 640 w 710"/>
                  <a:gd name="T55" fmla="*/ 340 h 736"/>
                  <a:gd name="T56" fmla="*/ 600 w 710"/>
                  <a:gd name="T57" fmla="*/ 385 h 736"/>
                  <a:gd name="T58" fmla="*/ 580 w 710"/>
                  <a:gd name="T59" fmla="*/ 440 h 736"/>
                  <a:gd name="T60" fmla="*/ 615 w 710"/>
                  <a:gd name="T61" fmla="*/ 425 h 736"/>
                  <a:gd name="T62" fmla="*/ 625 w 710"/>
                  <a:gd name="T63" fmla="*/ 475 h 736"/>
                  <a:gd name="T64" fmla="*/ 600 w 710"/>
                  <a:gd name="T65" fmla="*/ 555 h 736"/>
                  <a:gd name="T66" fmla="*/ 610 w 710"/>
                  <a:gd name="T67" fmla="*/ 605 h 736"/>
                  <a:gd name="T68" fmla="*/ 640 w 710"/>
                  <a:gd name="T69" fmla="*/ 625 h 736"/>
                  <a:gd name="T70" fmla="*/ 635 w 710"/>
                  <a:gd name="T71" fmla="*/ 666 h 736"/>
                  <a:gd name="T72" fmla="*/ 560 w 710"/>
                  <a:gd name="T73" fmla="*/ 706 h 736"/>
                  <a:gd name="T74" fmla="*/ 495 w 710"/>
                  <a:gd name="T75" fmla="*/ 681 h 736"/>
                  <a:gd name="T76" fmla="*/ 420 w 710"/>
                  <a:gd name="T77" fmla="*/ 656 h 736"/>
                  <a:gd name="T78" fmla="*/ 350 w 710"/>
                  <a:gd name="T79" fmla="*/ 681 h 736"/>
                  <a:gd name="T80" fmla="*/ 285 w 710"/>
                  <a:gd name="T81" fmla="*/ 726 h 736"/>
                  <a:gd name="T82" fmla="*/ 245 w 710"/>
                  <a:gd name="T83" fmla="*/ 701 h 736"/>
                  <a:gd name="T84" fmla="*/ 200 w 710"/>
                  <a:gd name="T85" fmla="*/ 681 h 736"/>
                  <a:gd name="T86" fmla="*/ 145 w 710"/>
                  <a:gd name="T87" fmla="*/ 666 h 736"/>
                  <a:gd name="T88" fmla="*/ 85 w 710"/>
                  <a:gd name="T89" fmla="*/ 615 h 7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710"/>
                  <a:gd name="T136" fmla="*/ 0 h 736"/>
                  <a:gd name="T137" fmla="*/ 710 w 710"/>
                  <a:gd name="T138" fmla="*/ 736 h 7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710" h="736">
                    <a:moveTo>
                      <a:pt x="65" y="590"/>
                    </a:moveTo>
                    <a:lnTo>
                      <a:pt x="90" y="570"/>
                    </a:lnTo>
                    <a:lnTo>
                      <a:pt x="125" y="490"/>
                    </a:lnTo>
                    <a:lnTo>
                      <a:pt x="155" y="400"/>
                    </a:lnTo>
                    <a:lnTo>
                      <a:pt x="150" y="360"/>
                    </a:lnTo>
                    <a:lnTo>
                      <a:pt x="125" y="340"/>
                    </a:lnTo>
                    <a:lnTo>
                      <a:pt x="120" y="315"/>
                    </a:lnTo>
                    <a:lnTo>
                      <a:pt x="130" y="290"/>
                    </a:lnTo>
                    <a:lnTo>
                      <a:pt x="110" y="240"/>
                    </a:lnTo>
                    <a:lnTo>
                      <a:pt x="70" y="225"/>
                    </a:lnTo>
                    <a:lnTo>
                      <a:pt x="40" y="190"/>
                    </a:lnTo>
                    <a:lnTo>
                      <a:pt x="15" y="185"/>
                    </a:lnTo>
                    <a:lnTo>
                      <a:pt x="0" y="170"/>
                    </a:lnTo>
                    <a:lnTo>
                      <a:pt x="0" y="125"/>
                    </a:lnTo>
                    <a:lnTo>
                      <a:pt x="35" y="125"/>
                    </a:lnTo>
                    <a:lnTo>
                      <a:pt x="70" y="120"/>
                    </a:lnTo>
                    <a:lnTo>
                      <a:pt x="110" y="125"/>
                    </a:lnTo>
                    <a:lnTo>
                      <a:pt x="120" y="155"/>
                    </a:lnTo>
                    <a:lnTo>
                      <a:pt x="155" y="155"/>
                    </a:lnTo>
                    <a:lnTo>
                      <a:pt x="185" y="170"/>
                    </a:lnTo>
                    <a:lnTo>
                      <a:pt x="190" y="115"/>
                    </a:lnTo>
                    <a:lnTo>
                      <a:pt x="185" y="75"/>
                    </a:lnTo>
                    <a:lnTo>
                      <a:pt x="215" y="80"/>
                    </a:lnTo>
                    <a:lnTo>
                      <a:pt x="220" y="115"/>
                    </a:lnTo>
                    <a:lnTo>
                      <a:pt x="245" y="115"/>
                    </a:lnTo>
                    <a:lnTo>
                      <a:pt x="275" y="125"/>
                    </a:lnTo>
                    <a:lnTo>
                      <a:pt x="295" y="95"/>
                    </a:lnTo>
                    <a:lnTo>
                      <a:pt x="315" y="85"/>
                    </a:lnTo>
                    <a:lnTo>
                      <a:pt x="345" y="85"/>
                    </a:lnTo>
                    <a:lnTo>
                      <a:pt x="370" y="80"/>
                    </a:lnTo>
                    <a:lnTo>
                      <a:pt x="385" y="40"/>
                    </a:lnTo>
                    <a:lnTo>
                      <a:pt x="400" y="20"/>
                    </a:lnTo>
                    <a:lnTo>
                      <a:pt x="460" y="0"/>
                    </a:lnTo>
                    <a:lnTo>
                      <a:pt x="460" y="10"/>
                    </a:lnTo>
                    <a:lnTo>
                      <a:pt x="455" y="30"/>
                    </a:lnTo>
                    <a:lnTo>
                      <a:pt x="480" y="40"/>
                    </a:lnTo>
                    <a:lnTo>
                      <a:pt x="490" y="60"/>
                    </a:lnTo>
                    <a:lnTo>
                      <a:pt x="510" y="80"/>
                    </a:lnTo>
                    <a:lnTo>
                      <a:pt x="520" y="110"/>
                    </a:lnTo>
                    <a:lnTo>
                      <a:pt x="535" y="115"/>
                    </a:lnTo>
                    <a:lnTo>
                      <a:pt x="555" y="105"/>
                    </a:lnTo>
                    <a:lnTo>
                      <a:pt x="560" y="125"/>
                    </a:lnTo>
                    <a:lnTo>
                      <a:pt x="555" y="130"/>
                    </a:lnTo>
                    <a:lnTo>
                      <a:pt x="575" y="150"/>
                    </a:lnTo>
                    <a:lnTo>
                      <a:pt x="590" y="155"/>
                    </a:lnTo>
                    <a:lnTo>
                      <a:pt x="610" y="165"/>
                    </a:lnTo>
                    <a:lnTo>
                      <a:pt x="620" y="165"/>
                    </a:lnTo>
                    <a:lnTo>
                      <a:pt x="640" y="180"/>
                    </a:lnTo>
                    <a:lnTo>
                      <a:pt x="650" y="190"/>
                    </a:lnTo>
                    <a:lnTo>
                      <a:pt x="700" y="210"/>
                    </a:lnTo>
                    <a:lnTo>
                      <a:pt x="710" y="235"/>
                    </a:lnTo>
                    <a:lnTo>
                      <a:pt x="690" y="255"/>
                    </a:lnTo>
                    <a:lnTo>
                      <a:pt x="675" y="315"/>
                    </a:lnTo>
                    <a:lnTo>
                      <a:pt x="675" y="330"/>
                    </a:lnTo>
                    <a:lnTo>
                      <a:pt x="655" y="340"/>
                    </a:lnTo>
                    <a:lnTo>
                      <a:pt x="640" y="340"/>
                    </a:lnTo>
                    <a:lnTo>
                      <a:pt x="625" y="350"/>
                    </a:lnTo>
                    <a:lnTo>
                      <a:pt x="600" y="385"/>
                    </a:lnTo>
                    <a:lnTo>
                      <a:pt x="575" y="420"/>
                    </a:lnTo>
                    <a:lnTo>
                      <a:pt x="580" y="440"/>
                    </a:lnTo>
                    <a:lnTo>
                      <a:pt x="595" y="425"/>
                    </a:lnTo>
                    <a:lnTo>
                      <a:pt x="615" y="425"/>
                    </a:lnTo>
                    <a:lnTo>
                      <a:pt x="615" y="455"/>
                    </a:lnTo>
                    <a:lnTo>
                      <a:pt x="625" y="475"/>
                    </a:lnTo>
                    <a:lnTo>
                      <a:pt x="620" y="510"/>
                    </a:lnTo>
                    <a:lnTo>
                      <a:pt x="600" y="555"/>
                    </a:lnTo>
                    <a:lnTo>
                      <a:pt x="610" y="580"/>
                    </a:lnTo>
                    <a:lnTo>
                      <a:pt x="610" y="605"/>
                    </a:lnTo>
                    <a:lnTo>
                      <a:pt x="620" y="615"/>
                    </a:lnTo>
                    <a:lnTo>
                      <a:pt x="640" y="625"/>
                    </a:lnTo>
                    <a:lnTo>
                      <a:pt x="640" y="656"/>
                    </a:lnTo>
                    <a:lnTo>
                      <a:pt x="635" y="666"/>
                    </a:lnTo>
                    <a:lnTo>
                      <a:pt x="590" y="681"/>
                    </a:lnTo>
                    <a:lnTo>
                      <a:pt x="560" y="706"/>
                    </a:lnTo>
                    <a:lnTo>
                      <a:pt x="525" y="711"/>
                    </a:lnTo>
                    <a:lnTo>
                      <a:pt x="495" y="681"/>
                    </a:lnTo>
                    <a:lnTo>
                      <a:pt x="455" y="671"/>
                    </a:lnTo>
                    <a:lnTo>
                      <a:pt x="420" y="656"/>
                    </a:lnTo>
                    <a:lnTo>
                      <a:pt x="390" y="671"/>
                    </a:lnTo>
                    <a:lnTo>
                      <a:pt x="350" y="681"/>
                    </a:lnTo>
                    <a:lnTo>
                      <a:pt x="360" y="736"/>
                    </a:lnTo>
                    <a:lnTo>
                      <a:pt x="285" y="726"/>
                    </a:lnTo>
                    <a:lnTo>
                      <a:pt x="260" y="711"/>
                    </a:lnTo>
                    <a:lnTo>
                      <a:pt x="245" y="701"/>
                    </a:lnTo>
                    <a:lnTo>
                      <a:pt x="220" y="676"/>
                    </a:lnTo>
                    <a:lnTo>
                      <a:pt x="200" y="681"/>
                    </a:lnTo>
                    <a:lnTo>
                      <a:pt x="175" y="676"/>
                    </a:lnTo>
                    <a:lnTo>
                      <a:pt x="145" y="666"/>
                    </a:lnTo>
                    <a:lnTo>
                      <a:pt x="95" y="625"/>
                    </a:lnTo>
                    <a:lnTo>
                      <a:pt x="85" y="615"/>
                    </a:lnTo>
                    <a:lnTo>
                      <a:pt x="65" y="59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0B3D92"/>
                  </a:buClr>
                </a:pPr>
                <a:endParaRPr lang="cs-CZ" sz="200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576" name="Freeform 9"/>
              <p:cNvSpPr>
                <a:spLocks/>
              </p:cNvSpPr>
              <p:nvPr/>
            </p:nvSpPr>
            <p:spPr bwMode="auto">
              <a:xfrm>
                <a:off x="2230" y="2999"/>
                <a:ext cx="786" cy="681"/>
              </a:xfrm>
              <a:custGeom>
                <a:avLst/>
                <a:gdLst>
                  <a:gd name="T0" fmla="*/ 686 w 786"/>
                  <a:gd name="T1" fmla="*/ 261 h 681"/>
                  <a:gd name="T2" fmla="*/ 671 w 786"/>
                  <a:gd name="T3" fmla="*/ 251 h 681"/>
                  <a:gd name="T4" fmla="*/ 646 w 786"/>
                  <a:gd name="T5" fmla="*/ 231 h 681"/>
                  <a:gd name="T6" fmla="*/ 621 w 786"/>
                  <a:gd name="T7" fmla="*/ 231 h 681"/>
                  <a:gd name="T8" fmla="*/ 601 w 786"/>
                  <a:gd name="T9" fmla="*/ 231 h 681"/>
                  <a:gd name="T10" fmla="*/ 571 w 786"/>
                  <a:gd name="T11" fmla="*/ 216 h 681"/>
                  <a:gd name="T12" fmla="*/ 521 w 786"/>
                  <a:gd name="T13" fmla="*/ 175 h 681"/>
                  <a:gd name="T14" fmla="*/ 506 w 786"/>
                  <a:gd name="T15" fmla="*/ 165 h 681"/>
                  <a:gd name="T16" fmla="*/ 491 w 786"/>
                  <a:gd name="T17" fmla="*/ 140 h 681"/>
                  <a:gd name="T18" fmla="*/ 466 w 786"/>
                  <a:gd name="T19" fmla="*/ 140 h 681"/>
                  <a:gd name="T20" fmla="*/ 381 w 786"/>
                  <a:gd name="T21" fmla="*/ 100 h 681"/>
                  <a:gd name="T22" fmla="*/ 330 w 786"/>
                  <a:gd name="T23" fmla="*/ 100 h 681"/>
                  <a:gd name="T24" fmla="*/ 290 w 786"/>
                  <a:gd name="T25" fmla="*/ 75 h 681"/>
                  <a:gd name="T26" fmla="*/ 250 w 786"/>
                  <a:gd name="T27" fmla="*/ 60 h 681"/>
                  <a:gd name="T28" fmla="*/ 205 w 786"/>
                  <a:gd name="T29" fmla="*/ 45 h 681"/>
                  <a:gd name="T30" fmla="*/ 160 w 786"/>
                  <a:gd name="T31" fmla="*/ 35 h 681"/>
                  <a:gd name="T32" fmla="*/ 125 w 786"/>
                  <a:gd name="T33" fmla="*/ 0 h 681"/>
                  <a:gd name="T34" fmla="*/ 95 w 786"/>
                  <a:gd name="T35" fmla="*/ 30 h 681"/>
                  <a:gd name="T36" fmla="*/ 60 w 786"/>
                  <a:gd name="T37" fmla="*/ 25 h 681"/>
                  <a:gd name="T38" fmla="*/ 35 w 786"/>
                  <a:gd name="T39" fmla="*/ 35 h 681"/>
                  <a:gd name="T40" fmla="*/ 40 w 786"/>
                  <a:gd name="T41" fmla="*/ 95 h 681"/>
                  <a:gd name="T42" fmla="*/ 30 w 786"/>
                  <a:gd name="T43" fmla="*/ 125 h 681"/>
                  <a:gd name="T44" fmla="*/ 30 w 786"/>
                  <a:gd name="T45" fmla="*/ 140 h 681"/>
                  <a:gd name="T46" fmla="*/ 35 w 786"/>
                  <a:gd name="T47" fmla="*/ 140 h 681"/>
                  <a:gd name="T48" fmla="*/ 65 w 786"/>
                  <a:gd name="T49" fmla="*/ 130 h 681"/>
                  <a:gd name="T50" fmla="*/ 85 w 786"/>
                  <a:gd name="T51" fmla="*/ 160 h 681"/>
                  <a:gd name="T52" fmla="*/ 110 w 786"/>
                  <a:gd name="T53" fmla="*/ 165 h 681"/>
                  <a:gd name="T54" fmla="*/ 145 w 786"/>
                  <a:gd name="T55" fmla="*/ 175 h 681"/>
                  <a:gd name="T56" fmla="*/ 180 w 786"/>
                  <a:gd name="T57" fmla="*/ 186 h 681"/>
                  <a:gd name="T58" fmla="*/ 185 w 786"/>
                  <a:gd name="T59" fmla="*/ 221 h 681"/>
                  <a:gd name="T60" fmla="*/ 130 w 786"/>
                  <a:gd name="T61" fmla="*/ 261 h 681"/>
                  <a:gd name="T62" fmla="*/ 110 w 786"/>
                  <a:gd name="T63" fmla="*/ 326 h 681"/>
                  <a:gd name="T64" fmla="*/ 90 w 786"/>
                  <a:gd name="T65" fmla="*/ 346 h 681"/>
                  <a:gd name="T66" fmla="*/ 65 w 786"/>
                  <a:gd name="T67" fmla="*/ 351 h 681"/>
                  <a:gd name="T68" fmla="*/ 65 w 786"/>
                  <a:gd name="T69" fmla="*/ 381 h 681"/>
                  <a:gd name="T70" fmla="*/ 60 w 786"/>
                  <a:gd name="T71" fmla="*/ 411 h 681"/>
                  <a:gd name="T72" fmla="*/ 40 w 786"/>
                  <a:gd name="T73" fmla="*/ 436 h 681"/>
                  <a:gd name="T74" fmla="*/ 50 w 786"/>
                  <a:gd name="T75" fmla="*/ 471 h 681"/>
                  <a:gd name="T76" fmla="*/ 35 w 786"/>
                  <a:gd name="T77" fmla="*/ 486 h 681"/>
                  <a:gd name="T78" fmla="*/ 5 w 786"/>
                  <a:gd name="T79" fmla="*/ 511 h 681"/>
                  <a:gd name="T80" fmla="*/ 0 w 786"/>
                  <a:gd name="T81" fmla="*/ 541 h 681"/>
                  <a:gd name="T82" fmla="*/ 40 w 786"/>
                  <a:gd name="T83" fmla="*/ 571 h 681"/>
                  <a:gd name="T84" fmla="*/ 55 w 786"/>
                  <a:gd name="T85" fmla="*/ 646 h 681"/>
                  <a:gd name="T86" fmla="*/ 85 w 786"/>
                  <a:gd name="T87" fmla="*/ 671 h 681"/>
                  <a:gd name="T88" fmla="*/ 130 w 786"/>
                  <a:gd name="T89" fmla="*/ 646 h 681"/>
                  <a:gd name="T90" fmla="*/ 165 w 786"/>
                  <a:gd name="T91" fmla="*/ 646 h 681"/>
                  <a:gd name="T92" fmla="*/ 210 w 786"/>
                  <a:gd name="T93" fmla="*/ 651 h 681"/>
                  <a:gd name="T94" fmla="*/ 330 w 786"/>
                  <a:gd name="T95" fmla="*/ 681 h 681"/>
                  <a:gd name="T96" fmla="*/ 360 w 786"/>
                  <a:gd name="T97" fmla="*/ 651 h 681"/>
                  <a:gd name="T98" fmla="*/ 401 w 786"/>
                  <a:gd name="T99" fmla="*/ 616 h 681"/>
                  <a:gd name="T100" fmla="*/ 436 w 786"/>
                  <a:gd name="T101" fmla="*/ 626 h 681"/>
                  <a:gd name="T102" fmla="*/ 456 w 786"/>
                  <a:gd name="T103" fmla="*/ 591 h 681"/>
                  <a:gd name="T104" fmla="*/ 486 w 786"/>
                  <a:gd name="T105" fmla="*/ 571 h 681"/>
                  <a:gd name="T106" fmla="*/ 531 w 786"/>
                  <a:gd name="T107" fmla="*/ 556 h 681"/>
                  <a:gd name="T108" fmla="*/ 501 w 786"/>
                  <a:gd name="T109" fmla="*/ 521 h 681"/>
                  <a:gd name="T110" fmla="*/ 501 w 786"/>
                  <a:gd name="T111" fmla="*/ 486 h 681"/>
                  <a:gd name="T112" fmla="*/ 616 w 786"/>
                  <a:gd name="T113" fmla="*/ 376 h 681"/>
                  <a:gd name="T114" fmla="*/ 696 w 786"/>
                  <a:gd name="T115" fmla="*/ 366 h 681"/>
                  <a:gd name="T116" fmla="*/ 771 w 786"/>
                  <a:gd name="T117" fmla="*/ 326 h 681"/>
                  <a:gd name="T118" fmla="*/ 786 w 786"/>
                  <a:gd name="T119" fmla="*/ 286 h 681"/>
                  <a:gd name="T120" fmla="*/ 711 w 786"/>
                  <a:gd name="T121" fmla="*/ 276 h 681"/>
                  <a:gd name="T122" fmla="*/ 686 w 786"/>
                  <a:gd name="T123" fmla="*/ 261 h 6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86"/>
                  <a:gd name="T187" fmla="*/ 0 h 681"/>
                  <a:gd name="T188" fmla="*/ 786 w 786"/>
                  <a:gd name="T189" fmla="*/ 681 h 6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86" h="681">
                    <a:moveTo>
                      <a:pt x="686" y="261"/>
                    </a:moveTo>
                    <a:lnTo>
                      <a:pt x="671" y="251"/>
                    </a:lnTo>
                    <a:lnTo>
                      <a:pt x="646" y="231"/>
                    </a:lnTo>
                    <a:lnTo>
                      <a:pt x="621" y="231"/>
                    </a:lnTo>
                    <a:lnTo>
                      <a:pt x="601" y="231"/>
                    </a:lnTo>
                    <a:lnTo>
                      <a:pt x="571" y="216"/>
                    </a:lnTo>
                    <a:lnTo>
                      <a:pt x="521" y="175"/>
                    </a:lnTo>
                    <a:lnTo>
                      <a:pt x="506" y="165"/>
                    </a:lnTo>
                    <a:lnTo>
                      <a:pt x="491" y="140"/>
                    </a:lnTo>
                    <a:lnTo>
                      <a:pt x="466" y="140"/>
                    </a:lnTo>
                    <a:lnTo>
                      <a:pt x="381" y="100"/>
                    </a:lnTo>
                    <a:lnTo>
                      <a:pt x="330" y="100"/>
                    </a:lnTo>
                    <a:lnTo>
                      <a:pt x="290" y="75"/>
                    </a:lnTo>
                    <a:lnTo>
                      <a:pt x="250" y="60"/>
                    </a:lnTo>
                    <a:lnTo>
                      <a:pt x="205" y="45"/>
                    </a:lnTo>
                    <a:lnTo>
                      <a:pt x="160" y="35"/>
                    </a:lnTo>
                    <a:lnTo>
                      <a:pt x="125" y="0"/>
                    </a:lnTo>
                    <a:lnTo>
                      <a:pt x="95" y="30"/>
                    </a:lnTo>
                    <a:lnTo>
                      <a:pt x="60" y="25"/>
                    </a:lnTo>
                    <a:lnTo>
                      <a:pt x="35" y="35"/>
                    </a:lnTo>
                    <a:lnTo>
                      <a:pt x="40" y="95"/>
                    </a:lnTo>
                    <a:lnTo>
                      <a:pt x="30" y="125"/>
                    </a:lnTo>
                    <a:lnTo>
                      <a:pt x="30" y="140"/>
                    </a:lnTo>
                    <a:lnTo>
                      <a:pt x="35" y="140"/>
                    </a:lnTo>
                    <a:lnTo>
                      <a:pt x="65" y="130"/>
                    </a:lnTo>
                    <a:lnTo>
                      <a:pt x="85" y="160"/>
                    </a:lnTo>
                    <a:lnTo>
                      <a:pt x="110" y="165"/>
                    </a:lnTo>
                    <a:lnTo>
                      <a:pt x="145" y="175"/>
                    </a:lnTo>
                    <a:lnTo>
                      <a:pt x="180" y="186"/>
                    </a:lnTo>
                    <a:lnTo>
                      <a:pt x="185" y="221"/>
                    </a:lnTo>
                    <a:lnTo>
                      <a:pt x="130" y="261"/>
                    </a:lnTo>
                    <a:lnTo>
                      <a:pt x="110" y="326"/>
                    </a:lnTo>
                    <a:lnTo>
                      <a:pt x="90" y="346"/>
                    </a:lnTo>
                    <a:lnTo>
                      <a:pt x="65" y="351"/>
                    </a:lnTo>
                    <a:lnTo>
                      <a:pt x="65" y="381"/>
                    </a:lnTo>
                    <a:lnTo>
                      <a:pt x="60" y="411"/>
                    </a:lnTo>
                    <a:lnTo>
                      <a:pt x="40" y="436"/>
                    </a:lnTo>
                    <a:lnTo>
                      <a:pt x="50" y="471"/>
                    </a:lnTo>
                    <a:lnTo>
                      <a:pt x="35" y="486"/>
                    </a:lnTo>
                    <a:lnTo>
                      <a:pt x="5" y="511"/>
                    </a:lnTo>
                    <a:lnTo>
                      <a:pt x="0" y="541"/>
                    </a:lnTo>
                    <a:lnTo>
                      <a:pt x="40" y="571"/>
                    </a:lnTo>
                    <a:lnTo>
                      <a:pt x="55" y="646"/>
                    </a:lnTo>
                    <a:lnTo>
                      <a:pt x="85" y="671"/>
                    </a:lnTo>
                    <a:lnTo>
                      <a:pt x="130" y="646"/>
                    </a:lnTo>
                    <a:lnTo>
                      <a:pt x="165" y="646"/>
                    </a:lnTo>
                    <a:lnTo>
                      <a:pt x="210" y="651"/>
                    </a:lnTo>
                    <a:lnTo>
                      <a:pt x="330" y="681"/>
                    </a:lnTo>
                    <a:lnTo>
                      <a:pt x="360" y="651"/>
                    </a:lnTo>
                    <a:lnTo>
                      <a:pt x="401" y="616"/>
                    </a:lnTo>
                    <a:lnTo>
                      <a:pt x="436" y="626"/>
                    </a:lnTo>
                    <a:lnTo>
                      <a:pt x="456" y="591"/>
                    </a:lnTo>
                    <a:lnTo>
                      <a:pt x="486" y="571"/>
                    </a:lnTo>
                    <a:lnTo>
                      <a:pt x="531" y="556"/>
                    </a:lnTo>
                    <a:lnTo>
                      <a:pt x="501" y="521"/>
                    </a:lnTo>
                    <a:lnTo>
                      <a:pt x="501" y="486"/>
                    </a:lnTo>
                    <a:lnTo>
                      <a:pt x="616" y="376"/>
                    </a:lnTo>
                    <a:lnTo>
                      <a:pt x="696" y="366"/>
                    </a:lnTo>
                    <a:lnTo>
                      <a:pt x="771" y="326"/>
                    </a:lnTo>
                    <a:lnTo>
                      <a:pt x="786" y="286"/>
                    </a:lnTo>
                    <a:lnTo>
                      <a:pt x="711" y="276"/>
                    </a:lnTo>
                    <a:lnTo>
                      <a:pt x="686" y="26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0B3D92"/>
                  </a:buClr>
                </a:pPr>
                <a:endParaRPr lang="cs-CZ" sz="200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577" name="Freeform 10"/>
              <p:cNvSpPr>
                <a:spLocks/>
              </p:cNvSpPr>
              <p:nvPr/>
            </p:nvSpPr>
            <p:spPr bwMode="auto">
              <a:xfrm>
                <a:off x="3852" y="2719"/>
                <a:ext cx="315" cy="170"/>
              </a:xfrm>
              <a:custGeom>
                <a:avLst/>
                <a:gdLst>
                  <a:gd name="T0" fmla="*/ 0 w 315"/>
                  <a:gd name="T1" fmla="*/ 85 h 170"/>
                  <a:gd name="T2" fmla="*/ 85 w 315"/>
                  <a:gd name="T3" fmla="*/ 0 h 170"/>
                  <a:gd name="T4" fmla="*/ 125 w 315"/>
                  <a:gd name="T5" fmla="*/ 20 h 170"/>
                  <a:gd name="T6" fmla="*/ 150 w 315"/>
                  <a:gd name="T7" fmla="*/ 10 h 170"/>
                  <a:gd name="T8" fmla="*/ 185 w 315"/>
                  <a:gd name="T9" fmla="*/ 40 h 170"/>
                  <a:gd name="T10" fmla="*/ 200 w 315"/>
                  <a:gd name="T11" fmla="*/ 20 h 170"/>
                  <a:gd name="T12" fmla="*/ 240 w 315"/>
                  <a:gd name="T13" fmla="*/ 20 h 170"/>
                  <a:gd name="T14" fmla="*/ 260 w 315"/>
                  <a:gd name="T15" fmla="*/ 10 h 170"/>
                  <a:gd name="T16" fmla="*/ 285 w 315"/>
                  <a:gd name="T17" fmla="*/ 20 h 170"/>
                  <a:gd name="T18" fmla="*/ 300 w 315"/>
                  <a:gd name="T19" fmla="*/ 35 h 170"/>
                  <a:gd name="T20" fmla="*/ 315 w 315"/>
                  <a:gd name="T21" fmla="*/ 35 h 170"/>
                  <a:gd name="T22" fmla="*/ 300 w 315"/>
                  <a:gd name="T23" fmla="*/ 100 h 170"/>
                  <a:gd name="T24" fmla="*/ 260 w 315"/>
                  <a:gd name="T25" fmla="*/ 90 h 170"/>
                  <a:gd name="T26" fmla="*/ 225 w 315"/>
                  <a:gd name="T27" fmla="*/ 95 h 170"/>
                  <a:gd name="T28" fmla="*/ 210 w 315"/>
                  <a:gd name="T29" fmla="*/ 105 h 170"/>
                  <a:gd name="T30" fmla="*/ 195 w 315"/>
                  <a:gd name="T31" fmla="*/ 120 h 170"/>
                  <a:gd name="T32" fmla="*/ 170 w 315"/>
                  <a:gd name="T33" fmla="*/ 125 h 170"/>
                  <a:gd name="T34" fmla="*/ 95 w 315"/>
                  <a:gd name="T35" fmla="*/ 170 h 170"/>
                  <a:gd name="T36" fmla="*/ 75 w 315"/>
                  <a:gd name="T37" fmla="*/ 170 h 170"/>
                  <a:gd name="T38" fmla="*/ 60 w 315"/>
                  <a:gd name="T39" fmla="*/ 170 h 170"/>
                  <a:gd name="T40" fmla="*/ 25 w 315"/>
                  <a:gd name="T41" fmla="*/ 145 h 170"/>
                  <a:gd name="T42" fmla="*/ 0 w 315"/>
                  <a:gd name="T43" fmla="*/ 85 h 17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15"/>
                  <a:gd name="T67" fmla="*/ 0 h 170"/>
                  <a:gd name="T68" fmla="*/ 315 w 315"/>
                  <a:gd name="T69" fmla="*/ 170 h 17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15" h="170">
                    <a:moveTo>
                      <a:pt x="0" y="85"/>
                    </a:moveTo>
                    <a:lnTo>
                      <a:pt x="85" y="0"/>
                    </a:lnTo>
                    <a:lnTo>
                      <a:pt x="125" y="20"/>
                    </a:lnTo>
                    <a:lnTo>
                      <a:pt x="150" y="10"/>
                    </a:lnTo>
                    <a:lnTo>
                      <a:pt x="185" y="40"/>
                    </a:lnTo>
                    <a:lnTo>
                      <a:pt x="200" y="20"/>
                    </a:lnTo>
                    <a:lnTo>
                      <a:pt x="240" y="20"/>
                    </a:lnTo>
                    <a:lnTo>
                      <a:pt x="260" y="10"/>
                    </a:lnTo>
                    <a:lnTo>
                      <a:pt x="285" y="20"/>
                    </a:lnTo>
                    <a:lnTo>
                      <a:pt x="300" y="35"/>
                    </a:lnTo>
                    <a:lnTo>
                      <a:pt x="315" y="35"/>
                    </a:lnTo>
                    <a:lnTo>
                      <a:pt x="300" y="100"/>
                    </a:lnTo>
                    <a:lnTo>
                      <a:pt x="260" y="90"/>
                    </a:lnTo>
                    <a:lnTo>
                      <a:pt x="225" y="95"/>
                    </a:lnTo>
                    <a:lnTo>
                      <a:pt x="210" y="105"/>
                    </a:lnTo>
                    <a:lnTo>
                      <a:pt x="195" y="120"/>
                    </a:lnTo>
                    <a:lnTo>
                      <a:pt x="170" y="125"/>
                    </a:lnTo>
                    <a:lnTo>
                      <a:pt x="95" y="170"/>
                    </a:lnTo>
                    <a:lnTo>
                      <a:pt x="75" y="170"/>
                    </a:lnTo>
                    <a:lnTo>
                      <a:pt x="60" y="170"/>
                    </a:lnTo>
                    <a:lnTo>
                      <a:pt x="25" y="145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0B3D92"/>
                  </a:buClr>
                </a:pPr>
                <a:endParaRPr lang="cs-CZ" sz="200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578" name="Freeform 11"/>
              <p:cNvSpPr>
                <a:spLocks/>
              </p:cNvSpPr>
              <p:nvPr/>
            </p:nvSpPr>
            <p:spPr bwMode="auto">
              <a:xfrm>
                <a:off x="4422" y="2784"/>
                <a:ext cx="220" cy="230"/>
              </a:xfrm>
              <a:custGeom>
                <a:avLst/>
                <a:gdLst>
                  <a:gd name="T0" fmla="*/ 0 w 220"/>
                  <a:gd name="T1" fmla="*/ 20 h 230"/>
                  <a:gd name="T2" fmla="*/ 10 w 220"/>
                  <a:gd name="T3" fmla="*/ 10 h 230"/>
                  <a:gd name="T4" fmla="*/ 20 w 220"/>
                  <a:gd name="T5" fmla="*/ 5 h 230"/>
                  <a:gd name="T6" fmla="*/ 40 w 220"/>
                  <a:gd name="T7" fmla="*/ 0 h 230"/>
                  <a:gd name="T8" fmla="*/ 65 w 220"/>
                  <a:gd name="T9" fmla="*/ 5 h 230"/>
                  <a:gd name="T10" fmla="*/ 85 w 220"/>
                  <a:gd name="T11" fmla="*/ 20 h 230"/>
                  <a:gd name="T12" fmla="*/ 90 w 220"/>
                  <a:gd name="T13" fmla="*/ 20 h 230"/>
                  <a:gd name="T14" fmla="*/ 115 w 220"/>
                  <a:gd name="T15" fmla="*/ 10 h 230"/>
                  <a:gd name="T16" fmla="*/ 115 w 220"/>
                  <a:gd name="T17" fmla="*/ 10 h 230"/>
                  <a:gd name="T18" fmla="*/ 135 w 220"/>
                  <a:gd name="T19" fmla="*/ 25 h 230"/>
                  <a:gd name="T20" fmla="*/ 140 w 220"/>
                  <a:gd name="T21" fmla="*/ 20 h 230"/>
                  <a:gd name="T22" fmla="*/ 145 w 220"/>
                  <a:gd name="T23" fmla="*/ 30 h 230"/>
                  <a:gd name="T24" fmla="*/ 145 w 220"/>
                  <a:gd name="T25" fmla="*/ 60 h 230"/>
                  <a:gd name="T26" fmla="*/ 165 w 220"/>
                  <a:gd name="T27" fmla="*/ 65 h 230"/>
                  <a:gd name="T28" fmla="*/ 170 w 220"/>
                  <a:gd name="T29" fmla="*/ 65 h 230"/>
                  <a:gd name="T30" fmla="*/ 175 w 220"/>
                  <a:gd name="T31" fmla="*/ 80 h 230"/>
                  <a:gd name="T32" fmla="*/ 175 w 220"/>
                  <a:gd name="T33" fmla="*/ 85 h 230"/>
                  <a:gd name="T34" fmla="*/ 190 w 220"/>
                  <a:gd name="T35" fmla="*/ 95 h 230"/>
                  <a:gd name="T36" fmla="*/ 200 w 220"/>
                  <a:gd name="T37" fmla="*/ 100 h 230"/>
                  <a:gd name="T38" fmla="*/ 205 w 220"/>
                  <a:gd name="T39" fmla="*/ 105 h 230"/>
                  <a:gd name="T40" fmla="*/ 215 w 220"/>
                  <a:gd name="T41" fmla="*/ 125 h 230"/>
                  <a:gd name="T42" fmla="*/ 220 w 220"/>
                  <a:gd name="T43" fmla="*/ 130 h 230"/>
                  <a:gd name="T44" fmla="*/ 215 w 220"/>
                  <a:gd name="T45" fmla="*/ 140 h 230"/>
                  <a:gd name="T46" fmla="*/ 205 w 220"/>
                  <a:gd name="T47" fmla="*/ 150 h 230"/>
                  <a:gd name="T48" fmla="*/ 185 w 220"/>
                  <a:gd name="T49" fmla="*/ 140 h 230"/>
                  <a:gd name="T50" fmla="*/ 175 w 220"/>
                  <a:gd name="T51" fmla="*/ 150 h 230"/>
                  <a:gd name="T52" fmla="*/ 170 w 220"/>
                  <a:gd name="T53" fmla="*/ 140 h 230"/>
                  <a:gd name="T54" fmla="*/ 165 w 220"/>
                  <a:gd name="T55" fmla="*/ 150 h 230"/>
                  <a:gd name="T56" fmla="*/ 160 w 220"/>
                  <a:gd name="T57" fmla="*/ 160 h 230"/>
                  <a:gd name="T58" fmla="*/ 165 w 220"/>
                  <a:gd name="T59" fmla="*/ 185 h 230"/>
                  <a:gd name="T60" fmla="*/ 160 w 220"/>
                  <a:gd name="T61" fmla="*/ 190 h 230"/>
                  <a:gd name="T62" fmla="*/ 150 w 220"/>
                  <a:gd name="T63" fmla="*/ 195 h 230"/>
                  <a:gd name="T64" fmla="*/ 150 w 220"/>
                  <a:gd name="T65" fmla="*/ 205 h 230"/>
                  <a:gd name="T66" fmla="*/ 145 w 220"/>
                  <a:gd name="T67" fmla="*/ 215 h 230"/>
                  <a:gd name="T68" fmla="*/ 145 w 220"/>
                  <a:gd name="T69" fmla="*/ 230 h 230"/>
                  <a:gd name="T70" fmla="*/ 140 w 220"/>
                  <a:gd name="T71" fmla="*/ 230 h 230"/>
                  <a:gd name="T72" fmla="*/ 135 w 220"/>
                  <a:gd name="T73" fmla="*/ 230 h 230"/>
                  <a:gd name="T74" fmla="*/ 115 w 220"/>
                  <a:gd name="T75" fmla="*/ 205 h 230"/>
                  <a:gd name="T76" fmla="*/ 105 w 220"/>
                  <a:gd name="T77" fmla="*/ 185 h 230"/>
                  <a:gd name="T78" fmla="*/ 105 w 220"/>
                  <a:gd name="T79" fmla="*/ 140 h 230"/>
                  <a:gd name="T80" fmla="*/ 90 w 220"/>
                  <a:gd name="T81" fmla="*/ 115 h 230"/>
                  <a:gd name="T82" fmla="*/ 45 w 220"/>
                  <a:gd name="T83" fmla="*/ 60 h 230"/>
                  <a:gd name="T84" fmla="*/ 25 w 220"/>
                  <a:gd name="T85" fmla="*/ 30 h 230"/>
                  <a:gd name="T86" fmla="*/ 10 w 220"/>
                  <a:gd name="T87" fmla="*/ 20 h 230"/>
                  <a:gd name="T88" fmla="*/ 0 w 220"/>
                  <a:gd name="T89" fmla="*/ 20 h 23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20"/>
                  <a:gd name="T136" fmla="*/ 0 h 230"/>
                  <a:gd name="T137" fmla="*/ 220 w 220"/>
                  <a:gd name="T138" fmla="*/ 230 h 23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20" h="230">
                    <a:moveTo>
                      <a:pt x="0" y="20"/>
                    </a:moveTo>
                    <a:lnTo>
                      <a:pt x="10" y="10"/>
                    </a:lnTo>
                    <a:lnTo>
                      <a:pt x="20" y="5"/>
                    </a:lnTo>
                    <a:lnTo>
                      <a:pt x="40" y="0"/>
                    </a:lnTo>
                    <a:lnTo>
                      <a:pt x="65" y="5"/>
                    </a:lnTo>
                    <a:lnTo>
                      <a:pt x="85" y="20"/>
                    </a:lnTo>
                    <a:lnTo>
                      <a:pt x="90" y="20"/>
                    </a:lnTo>
                    <a:lnTo>
                      <a:pt x="115" y="10"/>
                    </a:lnTo>
                    <a:lnTo>
                      <a:pt x="135" y="25"/>
                    </a:lnTo>
                    <a:lnTo>
                      <a:pt x="140" y="20"/>
                    </a:lnTo>
                    <a:lnTo>
                      <a:pt x="145" y="30"/>
                    </a:lnTo>
                    <a:lnTo>
                      <a:pt x="145" y="60"/>
                    </a:lnTo>
                    <a:lnTo>
                      <a:pt x="165" y="65"/>
                    </a:lnTo>
                    <a:lnTo>
                      <a:pt x="170" y="65"/>
                    </a:lnTo>
                    <a:lnTo>
                      <a:pt x="175" y="80"/>
                    </a:lnTo>
                    <a:lnTo>
                      <a:pt x="175" y="85"/>
                    </a:lnTo>
                    <a:lnTo>
                      <a:pt x="190" y="95"/>
                    </a:lnTo>
                    <a:lnTo>
                      <a:pt x="200" y="100"/>
                    </a:lnTo>
                    <a:lnTo>
                      <a:pt x="205" y="105"/>
                    </a:lnTo>
                    <a:lnTo>
                      <a:pt x="215" y="125"/>
                    </a:lnTo>
                    <a:lnTo>
                      <a:pt x="220" y="130"/>
                    </a:lnTo>
                    <a:lnTo>
                      <a:pt x="215" y="140"/>
                    </a:lnTo>
                    <a:lnTo>
                      <a:pt x="205" y="150"/>
                    </a:lnTo>
                    <a:lnTo>
                      <a:pt x="185" y="140"/>
                    </a:lnTo>
                    <a:lnTo>
                      <a:pt x="175" y="150"/>
                    </a:lnTo>
                    <a:lnTo>
                      <a:pt x="170" y="140"/>
                    </a:lnTo>
                    <a:lnTo>
                      <a:pt x="165" y="150"/>
                    </a:lnTo>
                    <a:lnTo>
                      <a:pt x="160" y="160"/>
                    </a:lnTo>
                    <a:lnTo>
                      <a:pt x="165" y="185"/>
                    </a:lnTo>
                    <a:lnTo>
                      <a:pt x="160" y="190"/>
                    </a:lnTo>
                    <a:lnTo>
                      <a:pt x="150" y="195"/>
                    </a:lnTo>
                    <a:lnTo>
                      <a:pt x="150" y="205"/>
                    </a:lnTo>
                    <a:lnTo>
                      <a:pt x="145" y="215"/>
                    </a:lnTo>
                    <a:lnTo>
                      <a:pt x="145" y="230"/>
                    </a:lnTo>
                    <a:lnTo>
                      <a:pt x="140" y="230"/>
                    </a:lnTo>
                    <a:lnTo>
                      <a:pt x="135" y="230"/>
                    </a:lnTo>
                    <a:lnTo>
                      <a:pt x="115" y="205"/>
                    </a:lnTo>
                    <a:lnTo>
                      <a:pt x="105" y="185"/>
                    </a:lnTo>
                    <a:lnTo>
                      <a:pt x="105" y="140"/>
                    </a:lnTo>
                    <a:lnTo>
                      <a:pt x="90" y="115"/>
                    </a:lnTo>
                    <a:lnTo>
                      <a:pt x="45" y="60"/>
                    </a:lnTo>
                    <a:lnTo>
                      <a:pt x="25" y="30"/>
                    </a:lnTo>
                    <a:lnTo>
                      <a:pt x="10" y="2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0B3D92"/>
                  </a:buClr>
                </a:pPr>
                <a:endParaRPr lang="cs-CZ" sz="200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579" name="Freeform 12"/>
              <p:cNvSpPr>
                <a:spLocks/>
              </p:cNvSpPr>
              <p:nvPr/>
            </p:nvSpPr>
            <p:spPr bwMode="auto">
              <a:xfrm>
                <a:off x="4157" y="2389"/>
                <a:ext cx="991" cy="640"/>
              </a:xfrm>
              <a:custGeom>
                <a:avLst/>
                <a:gdLst>
                  <a:gd name="T0" fmla="*/ 851 w 991"/>
                  <a:gd name="T1" fmla="*/ 395 h 640"/>
                  <a:gd name="T2" fmla="*/ 771 w 991"/>
                  <a:gd name="T3" fmla="*/ 480 h 640"/>
                  <a:gd name="T4" fmla="*/ 781 w 991"/>
                  <a:gd name="T5" fmla="*/ 530 h 640"/>
                  <a:gd name="T6" fmla="*/ 876 w 991"/>
                  <a:gd name="T7" fmla="*/ 510 h 640"/>
                  <a:gd name="T8" fmla="*/ 886 w 991"/>
                  <a:gd name="T9" fmla="*/ 535 h 640"/>
                  <a:gd name="T10" fmla="*/ 806 w 991"/>
                  <a:gd name="T11" fmla="*/ 580 h 640"/>
                  <a:gd name="T12" fmla="*/ 731 w 991"/>
                  <a:gd name="T13" fmla="*/ 640 h 640"/>
                  <a:gd name="T14" fmla="*/ 686 w 991"/>
                  <a:gd name="T15" fmla="*/ 580 h 640"/>
                  <a:gd name="T16" fmla="*/ 701 w 991"/>
                  <a:gd name="T17" fmla="*/ 510 h 640"/>
                  <a:gd name="T18" fmla="*/ 586 w 991"/>
                  <a:gd name="T19" fmla="*/ 510 h 640"/>
                  <a:gd name="T20" fmla="*/ 511 w 991"/>
                  <a:gd name="T21" fmla="*/ 535 h 640"/>
                  <a:gd name="T22" fmla="*/ 470 w 991"/>
                  <a:gd name="T23" fmla="*/ 605 h 640"/>
                  <a:gd name="T24" fmla="*/ 425 w 991"/>
                  <a:gd name="T25" fmla="*/ 635 h 640"/>
                  <a:gd name="T26" fmla="*/ 410 w 991"/>
                  <a:gd name="T27" fmla="*/ 605 h 640"/>
                  <a:gd name="T28" fmla="*/ 425 w 991"/>
                  <a:gd name="T29" fmla="*/ 585 h 640"/>
                  <a:gd name="T30" fmla="*/ 430 w 991"/>
                  <a:gd name="T31" fmla="*/ 540 h 640"/>
                  <a:gd name="T32" fmla="*/ 450 w 991"/>
                  <a:gd name="T33" fmla="*/ 535 h 640"/>
                  <a:gd name="T34" fmla="*/ 485 w 991"/>
                  <a:gd name="T35" fmla="*/ 525 h 640"/>
                  <a:gd name="T36" fmla="*/ 465 w 991"/>
                  <a:gd name="T37" fmla="*/ 495 h 640"/>
                  <a:gd name="T38" fmla="*/ 445 w 991"/>
                  <a:gd name="T39" fmla="*/ 475 h 640"/>
                  <a:gd name="T40" fmla="*/ 410 w 991"/>
                  <a:gd name="T41" fmla="*/ 455 h 640"/>
                  <a:gd name="T42" fmla="*/ 400 w 991"/>
                  <a:gd name="T43" fmla="*/ 420 h 640"/>
                  <a:gd name="T44" fmla="*/ 355 w 991"/>
                  <a:gd name="T45" fmla="*/ 415 h 640"/>
                  <a:gd name="T46" fmla="*/ 305 w 991"/>
                  <a:gd name="T47" fmla="*/ 395 h 640"/>
                  <a:gd name="T48" fmla="*/ 260 w 991"/>
                  <a:gd name="T49" fmla="*/ 415 h 640"/>
                  <a:gd name="T50" fmla="*/ 180 w 991"/>
                  <a:gd name="T51" fmla="*/ 440 h 640"/>
                  <a:gd name="T52" fmla="*/ 110 w 991"/>
                  <a:gd name="T53" fmla="*/ 455 h 640"/>
                  <a:gd name="T54" fmla="*/ 30 w 991"/>
                  <a:gd name="T55" fmla="*/ 440 h 640"/>
                  <a:gd name="T56" fmla="*/ 30 w 991"/>
                  <a:gd name="T57" fmla="*/ 315 h 640"/>
                  <a:gd name="T58" fmla="*/ 75 w 991"/>
                  <a:gd name="T59" fmla="*/ 215 h 640"/>
                  <a:gd name="T60" fmla="*/ 75 w 991"/>
                  <a:gd name="T61" fmla="*/ 155 h 640"/>
                  <a:gd name="T62" fmla="*/ 95 w 991"/>
                  <a:gd name="T63" fmla="*/ 135 h 640"/>
                  <a:gd name="T64" fmla="*/ 145 w 991"/>
                  <a:gd name="T65" fmla="*/ 120 h 640"/>
                  <a:gd name="T66" fmla="*/ 195 w 991"/>
                  <a:gd name="T67" fmla="*/ 125 h 640"/>
                  <a:gd name="T68" fmla="*/ 235 w 991"/>
                  <a:gd name="T69" fmla="*/ 130 h 640"/>
                  <a:gd name="T70" fmla="*/ 260 w 991"/>
                  <a:gd name="T71" fmla="*/ 145 h 640"/>
                  <a:gd name="T72" fmla="*/ 290 w 991"/>
                  <a:gd name="T73" fmla="*/ 130 h 640"/>
                  <a:gd name="T74" fmla="*/ 315 w 991"/>
                  <a:gd name="T75" fmla="*/ 125 h 640"/>
                  <a:gd name="T76" fmla="*/ 350 w 991"/>
                  <a:gd name="T77" fmla="*/ 125 h 640"/>
                  <a:gd name="T78" fmla="*/ 370 w 991"/>
                  <a:gd name="T79" fmla="*/ 125 h 640"/>
                  <a:gd name="T80" fmla="*/ 425 w 991"/>
                  <a:gd name="T81" fmla="*/ 120 h 640"/>
                  <a:gd name="T82" fmla="*/ 420 w 991"/>
                  <a:gd name="T83" fmla="*/ 80 h 640"/>
                  <a:gd name="T84" fmla="*/ 470 w 991"/>
                  <a:gd name="T85" fmla="*/ 40 h 640"/>
                  <a:gd name="T86" fmla="*/ 490 w 991"/>
                  <a:gd name="T87" fmla="*/ 20 h 640"/>
                  <a:gd name="T88" fmla="*/ 536 w 991"/>
                  <a:gd name="T89" fmla="*/ 5 h 640"/>
                  <a:gd name="T90" fmla="*/ 581 w 991"/>
                  <a:gd name="T91" fmla="*/ 5 h 640"/>
                  <a:gd name="T92" fmla="*/ 611 w 991"/>
                  <a:gd name="T93" fmla="*/ 35 h 640"/>
                  <a:gd name="T94" fmla="*/ 626 w 991"/>
                  <a:gd name="T95" fmla="*/ 80 h 640"/>
                  <a:gd name="T96" fmla="*/ 676 w 991"/>
                  <a:gd name="T97" fmla="*/ 85 h 640"/>
                  <a:gd name="T98" fmla="*/ 696 w 991"/>
                  <a:gd name="T99" fmla="*/ 120 h 640"/>
                  <a:gd name="T100" fmla="*/ 731 w 991"/>
                  <a:gd name="T101" fmla="*/ 115 h 640"/>
                  <a:gd name="T102" fmla="*/ 756 w 991"/>
                  <a:gd name="T103" fmla="*/ 120 h 640"/>
                  <a:gd name="T104" fmla="*/ 801 w 991"/>
                  <a:gd name="T105" fmla="*/ 95 h 640"/>
                  <a:gd name="T106" fmla="*/ 841 w 991"/>
                  <a:gd name="T107" fmla="*/ 120 h 640"/>
                  <a:gd name="T108" fmla="*/ 861 w 991"/>
                  <a:gd name="T109" fmla="*/ 115 h 640"/>
                  <a:gd name="T110" fmla="*/ 896 w 991"/>
                  <a:gd name="T111" fmla="*/ 115 h 640"/>
                  <a:gd name="T112" fmla="*/ 961 w 991"/>
                  <a:gd name="T113" fmla="*/ 105 h 640"/>
                  <a:gd name="T114" fmla="*/ 966 w 991"/>
                  <a:gd name="T115" fmla="*/ 150 h 640"/>
                  <a:gd name="T116" fmla="*/ 961 w 991"/>
                  <a:gd name="T117" fmla="*/ 180 h 640"/>
                  <a:gd name="T118" fmla="*/ 991 w 991"/>
                  <a:gd name="T119" fmla="*/ 255 h 640"/>
                  <a:gd name="T120" fmla="*/ 941 w 991"/>
                  <a:gd name="T121" fmla="*/ 290 h 640"/>
                  <a:gd name="T122" fmla="*/ 926 w 991"/>
                  <a:gd name="T123" fmla="*/ 325 h 64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91"/>
                  <a:gd name="T187" fmla="*/ 0 h 640"/>
                  <a:gd name="T188" fmla="*/ 991 w 991"/>
                  <a:gd name="T189" fmla="*/ 640 h 64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91" h="640">
                    <a:moveTo>
                      <a:pt x="901" y="345"/>
                    </a:moveTo>
                    <a:lnTo>
                      <a:pt x="891" y="350"/>
                    </a:lnTo>
                    <a:lnTo>
                      <a:pt x="851" y="395"/>
                    </a:lnTo>
                    <a:lnTo>
                      <a:pt x="816" y="415"/>
                    </a:lnTo>
                    <a:lnTo>
                      <a:pt x="781" y="440"/>
                    </a:lnTo>
                    <a:lnTo>
                      <a:pt x="771" y="480"/>
                    </a:lnTo>
                    <a:lnTo>
                      <a:pt x="741" y="500"/>
                    </a:lnTo>
                    <a:lnTo>
                      <a:pt x="766" y="510"/>
                    </a:lnTo>
                    <a:lnTo>
                      <a:pt x="781" y="530"/>
                    </a:lnTo>
                    <a:lnTo>
                      <a:pt x="816" y="535"/>
                    </a:lnTo>
                    <a:lnTo>
                      <a:pt x="846" y="510"/>
                    </a:lnTo>
                    <a:lnTo>
                      <a:pt x="876" y="510"/>
                    </a:lnTo>
                    <a:lnTo>
                      <a:pt x="891" y="510"/>
                    </a:lnTo>
                    <a:lnTo>
                      <a:pt x="891" y="530"/>
                    </a:lnTo>
                    <a:lnTo>
                      <a:pt x="886" y="535"/>
                    </a:lnTo>
                    <a:lnTo>
                      <a:pt x="861" y="550"/>
                    </a:lnTo>
                    <a:lnTo>
                      <a:pt x="826" y="550"/>
                    </a:lnTo>
                    <a:lnTo>
                      <a:pt x="806" y="580"/>
                    </a:lnTo>
                    <a:lnTo>
                      <a:pt x="776" y="590"/>
                    </a:lnTo>
                    <a:lnTo>
                      <a:pt x="766" y="620"/>
                    </a:lnTo>
                    <a:lnTo>
                      <a:pt x="731" y="640"/>
                    </a:lnTo>
                    <a:lnTo>
                      <a:pt x="711" y="625"/>
                    </a:lnTo>
                    <a:lnTo>
                      <a:pt x="711" y="590"/>
                    </a:lnTo>
                    <a:lnTo>
                      <a:pt x="686" y="580"/>
                    </a:lnTo>
                    <a:lnTo>
                      <a:pt x="651" y="570"/>
                    </a:lnTo>
                    <a:lnTo>
                      <a:pt x="671" y="535"/>
                    </a:lnTo>
                    <a:lnTo>
                      <a:pt x="701" y="510"/>
                    </a:lnTo>
                    <a:lnTo>
                      <a:pt x="661" y="500"/>
                    </a:lnTo>
                    <a:lnTo>
                      <a:pt x="631" y="525"/>
                    </a:lnTo>
                    <a:lnTo>
                      <a:pt x="586" y="510"/>
                    </a:lnTo>
                    <a:lnTo>
                      <a:pt x="591" y="485"/>
                    </a:lnTo>
                    <a:lnTo>
                      <a:pt x="521" y="500"/>
                    </a:lnTo>
                    <a:lnTo>
                      <a:pt x="511" y="535"/>
                    </a:lnTo>
                    <a:lnTo>
                      <a:pt x="495" y="565"/>
                    </a:lnTo>
                    <a:lnTo>
                      <a:pt x="465" y="590"/>
                    </a:lnTo>
                    <a:lnTo>
                      <a:pt x="470" y="605"/>
                    </a:lnTo>
                    <a:lnTo>
                      <a:pt x="465" y="605"/>
                    </a:lnTo>
                    <a:lnTo>
                      <a:pt x="450" y="615"/>
                    </a:lnTo>
                    <a:lnTo>
                      <a:pt x="425" y="635"/>
                    </a:lnTo>
                    <a:lnTo>
                      <a:pt x="405" y="625"/>
                    </a:lnTo>
                    <a:lnTo>
                      <a:pt x="410" y="625"/>
                    </a:lnTo>
                    <a:lnTo>
                      <a:pt x="410" y="605"/>
                    </a:lnTo>
                    <a:lnTo>
                      <a:pt x="420" y="600"/>
                    </a:lnTo>
                    <a:lnTo>
                      <a:pt x="420" y="590"/>
                    </a:lnTo>
                    <a:lnTo>
                      <a:pt x="425" y="585"/>
                    </a:lnTo>
                    <a:lnTo>
                      <a:pt x="430" y="580"/>
                    </a:lnTo>
                    <a:lnTo>
                      <a:pt x="425" y="555"/>
                    </a:lnTo>
                    <a:lnTo>
                      <a:pt x="430" y="540"/>
                    </a:lnTo>
                    <a:lnTo>
                      <a:pt x="435" y="535"/>
                    </a:lnTo>
                    <a:lnTo>
                      <a:pt x="445" y="540"/>
                    </a:lnTo>
                    <a:lnTo>
                      <a:pt x="450" y="535"/>
                    </a:lnTo>
                    <a:lnTo>
                      <a:pt x="470" y="540"/>
                    </a:lnTo>
                    <a:lnTo>
                      <a:pt x="480" y="535"/>
                    </a:lnTo>
                    <a:lnTo>
                      <a:pt x="485" y="525"/>
                    </a:lnTo>
                    <a:lnTo>
                      <a:pt x="480" y="520"/>
                    </a:lnTo>
                    <a:lnTo>
                      <a:pt x="470" y="500"/>
                    </a:lnTo>
                    <a:lnTo>
                      <a:pt x="465" y="495"/>
                    </a:lnTo>
                    <a:lnTo>
                      <a:pt x="455" y="490"/>
                    </a:lnTo>
                    <a:lnTo>
                      <a:pt x="445" y="480"/>
                    </a:lnTo>
                    <a:lnTo>
                      <a:pt x="445" y="475"/>
                    </a:lnTo>
                    <a:lnTo>
                      <a:pt x="435" y="460"/>
                    </a:lnTo>
                    <a:lnTo>
                      <a:pt x="430" y="460"/>
                    </a:lnTo>
                    <a:lnTo>
                      <a:pt x="410" y="455"/>
                    </a:lnTo>
                    <a:lnTo>
                      <a:pt x="410" y="425"/>
                    </a:lnTo>
                    <a:lnTo>
                      <a:pt x="405" y="415"/>
                    </a:lnTo>
                    <a:lnTo>
                      <a:pt x="400" y="420"/>
                    </a:lnTo>
                    <a:lnTo>
                      <a:pt x="380" y="405"/>
                    </a:lnTo>
                    <a:lnTo>
                      <a:pt x="355" y="415"/>
                    </a:lnTo>
                    <a:lnTo>
                      <a:pt x="350" y="415"/>
                    </a:lnTo>
                    <a:lnTo>
                      <a:pt x="330" y="400"/>
                    </a:lnTo>
                    <a:lnTo>
                      <a:pt x="305" y="395"/>
                    </a:lnTo>
                    <a:lnTo>
                      <a:pt x="285" y="400"/>
                    </a:lnTo>
                    <a:lnTo>
                      <a:pt x="275" y="405"/>
                    </a:lnTo>
                    <a:lnTo>
                      <a:pt x="260" y="415"/>
                    </a:lnTo>
                    <a:lnTo>
                      <a:pt x="245" y="405"/>
                    </a:lnTo>
                    <a:lnTo>
                      <a:pt x="215" y="430"/>
                    </a:lnTo>
                    <a:lnTo>
                      <a:pt x="180" y="440"/>
                    </a:lnTo>
                    <a:lnTo>
                      <a:pt x="165" y="460"/>
                    </a:lnTo>
                    <a:lnTo>
                      <a:pt x="145" y="440"/>
                    </a:lnTo>
                    <a:lnTo>
                      <a:pt x="110" y="455"/>
                    </a:lnTo>
                    <a:lnTo>
                      <a:pt x="60" y="455"/>
                    </a:lnTo>
                    <a:lnTo>
                      <a:pt x="40" y="460"/>
                    </a:lnTo>
                    <a:lnTo>
                      <a:pt x="30" y="440"/>
                    </a:lnTo>
                    <a:lnTo>
                      <a:pt x="0" y="430"/>
                    </a:lnTo>
                    <a:lnTo>
                      <a:pt x="10" y="365"/>
                    </a:lnTo>
                    <a:lnTo>
                      <a:pt x="30" y="315"/>
                    </a:lnTo>
                    <a:lnTo>
                      <a:pt x="50" y="275"/>
                    </a:lnTo>
                    <a:lnTo>
                      <a:pt x="85" y="245"/>
                    </a:lnTo>
                    <a:lnTo>
                      <a:pt x="75" y="215"/>
                    </a:lnTo>
                    <a:lnTo>
                      <a:pt x="50" y="165"/>
                    </a:lnTo>
                    <a:lnTo>
                      <a:pt x="60" y="160"/>
                    </a:lnTo>
                    <a:lnTo>
                      <a:pt x="75" y="155"/>
                    </a:lnTo>
                    <a:lnTo>
                      <a:pt x="85" y="150"/>
                    </a:lnTo>
                    <a:lnTo>
                      <a:pt x="95" y="145"/>
                    </a:lnTo>
                    <a:lnTo>
                      <a:pt x="95" y="135"/>
                    </a:lnTo>
                    <a:lnTo>
                      <a:pt x="100" y="130"/>
                    </a:lnTo>
                    <a:lnTo>
                      <a:pt x="135" y="120"/>
                    </a:lnTo>
                    <a:lnTo>
                      <a:pt x="145" y="120"/>
                    </a:lnTo>
                    <a:lnTo>
                      <a:pt x="165" y="115"/>
                    </a:lnTo>
                    <a:lnTo>
                      <a:pt x="185" y="120"/>
                    </a:lnTo>
                    <a:lnTo>
                      <a:pt x="195" y="125"/>
                    </a:lnTo>
                    <a:lnTo>
                      <a:pt x="215" y="120"/>
                    </a:lnTo>
                    <a:lnTo>
                      <a:pt x="235" y="125"/>
                    </a:lnTo>
                    <a:lnTo>
                      <a:pt x="235" y="130"/>
                    </a:lnTo>
                    <a:lnTo>
                      <a:pt x="245" y="135"/>
                    </a:lnTo>
                    <a:lnTo>
                      <a:pt x="260" y="130"/>
                    </a:lnTo>
                    <a:lnTo>
                      <a:pt x="260" y="145"/>
                    </a:lnTo>
                    <a:lnTo>
                      <a:pt x="270" y="145"/>
                    </a:lnTo>
                    <a:lnTo>
                      <a:pt x="275" y="135"/>
                    </a:lnTo>
                    <a:lnTo>
                      <a:pt x="290" y="130"/>
                    </a:lnTo>
                    <a:lnTo>
                      <a:pt x="290" y="125"/>
                    </a:lnTo>
                    <a:lnTo>
                      <a:pt x="310" y="130"/>
                    </a:lnTo>
                    <a:lnTo>
                      <a:pt x="315" y="125"/>
                    </a:lnTo>
                    <a:lnTo>
                      <a:pt x="330" y="135"/>
                    </a:lnTo>
                    <a:lnTo>
                      <a:pt x="340" y="115"/>
                    </a:lnTo>
                    <a:lnTo>
                      <a:pt x="350" y="125"/>
                    </a:lnTo>
                    <a:lnTo>
                      <a:pt x="355" y="130"/>
                    </a:lnTo>
                    <a:lnTo>
                      <a:pt x="365" y="130"/>
                    </a:lnTo>
                    <a:lnTo>
                      <a:pt x="370" y="125"/>
                    </a:lnTo>
                    <a:lnTo>
                      <a:pt x="400" y="120"/>
                    </a:lnTo>
                    <a:lnTo>
                      <a:pt x="420" y="125"/>
                    </a:lnTo>
                    <a:lnTo>
                      <a:pt x="425" y="120"/>
                    </a:lnTo>
                    <a:lnTo>
                      <a:pt x="425" y="115"/>
                    </a:lnTo>
                    <a:lnTo>
                      <a:pt x="420" y="100"/>
                    </a:lnTo>
                    <a:lnTo>
                      <a:pt x="420" y="80"/>
                    </a:lnTo>
                    <a:lnTo>
                      <a:pt x="430" y="55"/>
                    </a:lnTo>
                    <a:lnTo>
                      <a:pt x="455" y="40"/>
                    </a:lnTo>
                    <a:lnTo>
                      <a:pt x="470" y="40"/>
                    </a:lnTo>
                    <a:lnTo>
                      <a:pt x="485" y="40"/>
                    </a:lnTo>
                    <a:lnTo>
                      <a:pt x="490" y="35"/>
                    </a:lnTo>
                    <a:lnTo>
                      <a:pt x="490" y="20"/>
                    </a:lnTo>
                    <a:lnTo>
                      <a:pt x="495" y="15"/>
                    </a:lnTo>
                    <a:lnTo>
                      <a:pt x="521" y="10"/>
                    </a:lnTo>
                    <a:lnTo>
                      <a:pt x="536" y="5"/>
                    </a:lnTo>
                    <a:lnTo>
                      <a:pt x="551" y="5"/>
                    </a:lnTo>
                    <a:lnTo>
                      <a:pt x="561" y="0"/>
                    </a:lnTo>
                    <a:lnTo>
                      <a:pt x="581" y="5"/>
                    </a:lnTo>
                    <a:lnTo>
                      <a:pt x="586" y="15"/>
                    </a:lnTo>
                    <a:lnTo>
                      <a:pt x="606" y="30"/>
                    </a:lnTo>
                    <a:lnTo>
                      <a:pt x="611" y="35"/>
                    </a:lnTo>
                    <a:lnTo>
                      <a:pt x="596" y="45"/>
                    </a:lnTo>
                    <a:lnTo>
                      <a:pt x="611" y="70"/>
                    </a:lnTo>
                    <a:lnTo>
                      <a:pt x="626" y="80"/>
                    </a:lnTo>
                    <a:lnTo>
                      <a:pt x="641" y="80"/>
                    </a:lnTo>
                    <a:lnTo>
                      <a:pt x="656" y="65"/>
                    </a:lnTo>
                    <a:lnTo>
                      <a:pt x="676" y="85"/>
                    </a:lnTo>
                    <a:lnTo>
                      <a:pt x="686" y="105"/>
                    </a:lnTo>
                    <a:lnTo>
                      <a:pt x="686" y="115"/>
                    </a:lnTo>
                    <a:lnTo>
                      <a:pt x="696" y="120"/>
                    </a:lnTo>
                    <a:lnTo>
                      <a:pt x="711" y="125"/>
                    </a:lnTo>
                    <a:lnTo>
                      <a:pt x="726" y="120"/>
                    </a:lnTo>
                    <a:lnTo>
                      <a:pt x="731" y="115"/>
                    </a:lnTo>
                    <a:lnTo>
                      <a:pt x="741" y="125"/>
                    </a:lnTo>
                    <a:lnTo>
                      <a:pt x="751" y="120"/>
                    </a:lnTo>
                    <a:lnTo>
                      <a:pt x="756" y="120"/>
                    </a:lnTo>
                    <a:lnTo>
                      <a:pt x="776" y="105"/>
                    </a:lnTo>
                    <a:lnTo>
                      <a:pt x="791" y="95"/>
                    </a:lnTo>
                    <a:lnTo>
                      <a:pt x="801" y="95"/>
                    </a:lnTo>
                    <a:lnTo>
                      <a:pt x="826" y="115"/>
                    </a:lnTo>
                    <a:lnTo>
                      <a:pt x="841" y="125"/>
                    </a:lnTo>
                    <a:lnTo>
                      <a:pt x="841" y="120"/>
                    </a:lnTo>
                    <a:lnTo>
                      <a:pt x="841" y="115"/>
                    </a:lnTo>
                    <a:lnTo>
                      <a:pt x="851" y="105"/>
                    </a:lnTo>
                    <a:lnTo>
                      <a:pt x="861" y="115"/>
                    </a:lnTo>
                    <a:lnTo>
                      <a:pt x="876" y="115"/>
                    </a:lnTo>
                    <a:lnTo>
                      <a:pt x="886" y="120"/>
                    </a:lnTo>
                    <a:lnTo>
                      <a:pt x="896" y="115"/>
                    </a:lnTo>
                    <a:lnTo>
                      <a:pt x="921" y="105"/>
                    </a:lnTo>
                    <a:lnTo>
                      <a:pt x="956" y="105"/>
                    </a:lnTo>
                    <a:lnTo>
                      <a:pt x="961" y="105"/>
                    </a:lnTo>
                    <a:lnTo>
                      <a:pt x="956" y="115"/>
                    </a:lnTo>
                    <a:lnTo>
                      <a:pt x="976" y="135"/>
                    </a:lnTo>
                    <a:lnTo>
                      <a:pt x="966" y="150"/>
                    </a:lnTo>
                    <a:lnTo>
                      <a:pt x="956" y="160"/>
                    </a:lnTo>
                    <a:lnTo>
                      <a:pt x="981" y="165"/>
                    </a:lnTo>
                    <a:lnTo>
                      <a:pt x="961" y="180"/>
                    </a:lnTo>
                    <a:lnTo>
                      <a:pt x="961" y="195"/>
                    </a:lnTo>
                    <a:lnTo>
                      <a:pt x="986" y="215"/>
                    </a:lnTo>
                    <a:lnTo>
                      <a:pt x="991" y="255"/>
                    </a:lnTo>
                    <a:lnTo>
                      <a:pt x="961" y="270"/>
                    </a:lnTo>
                    <a:lnTo>
                      <a:pt x="946" y="270"/>
                    </a:lnTo>
                    <a:lnTo>
                      <a:pt x="941" y="290"/>
                    </a:lnTo>
                    <a:lnTo>
                      <a:pt x="921" y="305"/>
                    </a:lnTo>
                    <a:lnTo>
                      <a:pt x="921" y="315"/>
                    </a:lnTo>
                    <a:lnTo>
                      <a:pt x="926" y="325"/>
                    </a:lnTo>
                    <a:lnTo>
                      <a:pt x="901" y="34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0B3D92"/>
                  </a:buClr>
                </a:pPr>
                <a:endParaRPr lang="cs-CZ" sz="200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580" name="Freeform 13"/>
              <p:cNvSpPr>
                <a:spLocks/>
              </p:cNvSpPr>
              <p:nvPr/>
            </p:nvSpPr>
            <p:spPr bwMode="auto">
              <a:xfrm>
                <a:off x="4037" y="2139"/>
                <a:ext cx="285" cy="220"/>
              </a:xfrm>
              <a:custGeom>
                <a:avLst/>
                <a:gdLst>
                  <a:gd name="T0" fmla="*/ 5 w 285"/>
                  <a:gd name="T1" fmla="*/ 45 h 220"/>
                  <a:gd name="T2" fmla="*/ 15 w 285"/>
                  <a:gd name="T3" fmla="*/ 45 h 220"/>
                  <a:gd name="T4" fmla="*/ 25 w 285"/>
                  <a:gd name="T5" fmla="*/ 35 h 220"/>
                  <a:gd name="T6" fmla="*/ 55 w 285"/>
                  <a:gd name="T7" fmla="*/ 15 h 220"/>
                  <a:gd name="T8" fmla="*/ 80 w 285"/>
                  <a:gd name="T9" fmla="*/ 10 h 220"/>
                  <a:gd name="T10" fmla="*/ 85 w 285"/>
                  <a:gd name="T11" fmla="*/ 15 h 220"/>
                  <a:gd name="T12" fmla="*/ 95 w 285"/>
                  <a:gd name="T13" fmla="*/ 10 h 220"/>
                  <a:gd name="T14" fmla="*/ 125 w 285"/>
                  <a:gd name="T15" fmla="*/ 10 h 220"/>
                  <a:gd name="T16" fmla="*/ 155 w 285"/>
                  <a:gd name="T17" fmla="*/ 15 h 220"/>
                  <a:gd name="T18" fmla="*/ 165 w 285"/>
                  <a:gd name="T19" fmla="*/ 10 h 220"/>
                  <a:gd name="T20" fmla="*/ 180 w 285"/>
                  <a:gd name="T21" fmla="*/ 0 h 220"/>
                  <a:gd name="T22" fmla="*/ 180 w 285"/>
                  <a:gd name="T23" fmla="*/ 0 h 220"/>
                  <a:gd name="T24" fmla="*/ 195 w 285"/>
                  <a:gd name="T25" fmla="*/ 15 h 220"/>
                  <a:gd name="T26" fmla="*/ 220 w 285"/>
                  <a:gd name="T27" fmla="*/ 15 h 220"/>
                  <a:gd name="T28" fmla="*/ 245 w 285"/>
                  <a:gd name="T29" fmla="*/ 30 h 220"/>
                  <a:gd name="T30" fmla="*/ 265 w 285"/>
                  <a:gd name="T31" fmla="*/ 45 h 220"/>
                  <a:gd name="T32" fmla="*/ 280 w 285"/>
                  <a:gd name="T33" fmla="*/ 55 h 220"/>
                  <a:gd name="T34" fmla="*/ 275 w 285"/>
                  <a:gd name="T35" fmla="*/ 60 h 220"/>
                  <a:gd name="T36" fmla="*/ 265 w 285"/>
                  <a:gd name="T37" fmla="*/ 65 h 220"/>
                  <a:gd name="T38" fmla="*/ 275 w 285"/>
                  <a:gd name="T39" fmla="*/ 75 h 220"/>
                  <a:gd name="T40" fmla="*/ 285 w 285"/>
                  <a:gd name="T41" fmla="*/ 75 h 220"/>
                  <a:gd name="T42" fmla="*/ 280 w 285"/>
                  <a:gd name="T43" fmla="*/ 95 h 220"/>
                  <a:gd name="T44" fmla="*/ 265 w 285"/>
                  <a:gd name="T45" fmla="*/ 95 h 220"/>
                  <a:gd name="T46" fmla="*/ 265 w 285"/>
                  <a:gd name="T47" fmla="*/ 110 h 220"/>
                  <a:gd name="T48" fmla="*/ 250 w 285"/>
                  <a:gd name="T49" fmla="*/ 115 h 220"/>
                  <a:gd name="T50" fmla="*/ 250 w 285"/>
                  <a:gd name="T51" fmla="*/ 145 h 220"/>
                  <a:gd name="T52" fmla="*/ 245 w 285"/>
                  <a:gd name="T53" fmla="*/ 165 h 220"/>
                  <a:gd name="T54" fmla="*/ 255 w 285"/>
                  <a:gd name="T55" fmla="*/ 185 h 220"/>
                  <a:gd name="T56" fmla="*/ 250 w 285"/>
                  <a:gd name="T57" fmla="*/ 185 h 220"/>
                  <a:gd name="T58" fmla="*/ 230 w 285"/>
                  <a:gd name="T59" fmla="*/ 180 h 220"/>
                  <a:gd name="T60" fmla="*/ 220 w 285"/>
                  <a:gd name="T61" fmla="*/ 190 h 220"/>
                  <a:gd name="T62" fmla="*/ 205 w 285"/>
                  <a:gd name="T63" fmla="*/ 190 h 220"/>
                  <a:gd name="T64" fmla="*/ 215 w 285"/>
                  <a:gd name="T65" fmla="*/ 200 h 220"/>
                  <a:gd name="T66" fmla="*/ 205 w 285"/>
                  <a:gd name="T67" fmla="*/ 210 h 220"/>
                  <a:gd name="T68" fmla="*/ 195 w 285"/>
                  <a:gd name="T69" fmla="*/ 200 h 220"/>
                  <a:gd name="T70" fmla="*/ 180 w 285"/>
                  <a:gd name="T71" fmla="*/ 215 h 220"/>
                  <a:gd name="T72" fmla="*/ 170 w 285"/>
                  <a:gd name="T73" fmla="*/ 215 h 220"/>
                  <a:gd name="T74" fmla="*/ 160 w 285"/>
                  <a:gd name="T75" fmla="*/ 220 h 220"/>
                  <a:gd name="T76" fmla="*/ 140 w 285"/>
                  <a:gd name="T77" fmla="*/ 215 h 220"/>
                  <a:gd name="T78" fmla="*/ 135 w 285"/>
                  <a:gd name="T79" fmla="*/ 195 h 220"/>
                  <a:gd name="T80" fmla="*/ 110 w 285"/>
                  <a:gd name="T81" fmla="*/ 175 h 220"/>
                  <a:gd name="T82" fmla="*/ 100 w 285"/>
                  <a:gd name="T83" fmla="*/ 165 h 220"/>
                  <a:gd name="T84" fmla="*/ 95 w 285"/>
                  <a:gd name="T85" fmla="*/ 160 h 220"/>
                  <a:gd name="T86" fmla="*/ 95 w 285"/>
                  <a:gd name="T87" fmla="*/ 150 h 220"/>
                  <a:gd name="T88" fmla="*/ 100 w 285"/>
                  <a:gd name="T89" fmla="*/ 135 h 220"/>
                  <a:gd name="T90" fmla="*/ 90 w 285"/>
                  <a:gd name="T91" fmla="*/ 115 h 220"/>
                  <a:gd name="T92" fmla="*/ 85 w 285"/>
                  <a:gd name="T93" fmla="*/ 115 h 220"/>
                  <a:gd name="T94" fmla="*/ 65 w 285"/>
                  <a:gd name="T95" fmla="*/ 115 h 220"/>
                  <a:gd name="T96" fmla="*/ 55 w 285"/>
                  <a:gd name="T97" fmla="*/ 115 h 220"/>
                  <a:gd name="T98" fmla="*/ 35 w 285"/>
                  <a:gd name="T99" fmla="*/ 110 h 220"/>
                  <a:gd name="T100" fmla="*/ 30 w 285"/>
                  <a:gd name="T101" fmla="*/ 100 h 220"/>
                  <a:gd name="T102" fmla="*/ 0 w 285"/>
                  <a:gd name="T103" fmla="*/ 100 h 220"/>
                  <a:gd name="T104" fmla="*/ 15 w 285"/>
                  <a:gd name="T105" fmla="*/ 70 h 220"/>
                  <a:gd name="T106" fmla="*/ 5 w 285"/>
                  <a:gd name="T107" fmla="*/ 45 h 22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85"/>
                  <a:gd name="T163" fmla="*/ 0 h 220"/>
                  <a:gd name="T164" fmla="*/ 285 w 285"/>
                  <a:gd name="T165" fmla="*/ 220 h 22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85" h="220">
                    <a:moveTo>
                      <a:pt x="5" y="45"/>
                    </a:moveTo>
                    <a:lnTo>
                      <a:pt x="15" y="45"/>
                    </a:lnTo>
                    <a:lnTo>
                      <a:pt x="25" y="35"/>
                    </a:lnTo>
                    <a:lnTo>
                      <a:pt x="55" y="15"/>
                    </a:lnTo>
                    <a:lnTo>
                      <a:pt x="80" y="10"/>
                    </a:lnTo>
                    <a:lnTo>
                      <a:pt x="85" y="15"/>
                    </a:lnTo>
                    <a:lnTo>
                      <a:pt x="95" y="10"/>
                    </a:lnTo>
                    <a:lnTo>
                      <a:pt x="125" y="10"/>
                    </a:lnTo>
                    <a:lnTo>
                      <a:pt x="155" y="15"/>
                    </a:lnTo>
                    <a:lnTo>
                      <a:pt x="165" y="10"/>
                    </a:lnTo>
                    <a:lnTo>
                      <a:pt x="180" y="0"/>
                    </a:lnTo>
                    <a:lnTo>
                      <a:pt x="195" y="15"/>
                    </a:lnTo>
                    <a:lnTo>
                      <a:pt x="220" y="15"/>
                    </a:lnTo>
                    <a:lnTo>
                      <a:pt x="245" y="30"/>
                    </a:lnTo>
                    <a:lnTo>
                      <a:pt x="265" y="45"/>
                    </a:lnTo>
                    <a:lnTo>
                      <a:pt x="280" y="55"/>
                    </a:lnTo>
                    <a:lnTo>
                      <a:pt x="275" y="60"/>
                    </a:lnTo>
                    <a:lnTo>
                      <a:pt x="265" y="65"/>
                    </a:lnTo>
                    <a:lnTo>
                      <a:pt x="275" y="75"/>
                    </a:lnTo>
                    <a:lnTo>
                      <a:pt x="285" y="75"/>
                    </a:lnTo>
                    <a:lnTo>
                      <a:pt x="280" y="95"/>
                    </a:lnTo>
                    <a:lnTo>
                      <a:pt x="265" y="95"/>
                    </a:lnTo>
                    <a:lnTo>
                      <a:pt x="265" y="110"/>
                    </a:lnTo>
                    <a:lnTo>
                      <a:pt x="250" y="115"/>
                    </a:lnTo>
                    <a:lnTo>
                      <a:pt x="250" y="145"/>
                    </a:lnTo>
                    <a:lnTo>
                      <a:pt x="245" y="165"/>
                    </a:lnTo>
                    <a:lnTo>
                      <a:pt x="255" y="185"/>
                    </a:lnTo>
                    <a:lnTo>
                      <a:pt x="250" y="185"/>
                    </a:lnTo>
                    <a:lnTo>
                      <a:pt x="230" y="180"/>
                    </a:lnTo>
                    <a:lnTo>
                      <a:pt x="220" y="190"/>
                    </a:lnTo>
                    <a:lnTo>
                      <a:pt x="205" y="190"/>
                    </a:lnTo>
                    <a:lnTo>
                      <a:pt x="215" y="200"/>
                    </a:lnTo>
                    <a:lnTo>
                      <a:pt x="205" y="210"/>
                    </a:lnTo>
                    <a:lnTo>
                      <a:pt x="195" y="200"/>
                    </a:lnTo>
                    <a:lnTo>
                      <a:pt x="180" y="215"/>
                    </a:lnTo>
                    <a:lnTo>
                      <a:pt x="170" y="215"/>
                    </a:lnTo>
                    <a:lnTo>
                      <a:pt x="160" y="220"/>
                    </a:lnTo>
                    <a:lnTo>
                      <a:pt x="140" y="215"/>
                    </a:lnTo>
                    <a:lnTo>
                      <a:pt x="135" y="195"/>
                    </a:lnTo>
                    <a:lnTo>
                      <a:pt x="110" y="175"/>
                    </a:lnTo>
                    <a:lnTo>
                      <a:pt x="100" y="165"/>
                    </a:lnTo>
                    <a:lnTo>
                      <a:pt x="95" y="160"/>
                    </a:lnTo>
                    <a:lnTo>
                      <a:pt x="95" y="150"/>
                    </a:lnTo>
                    <a:lnTo>
                      <a:pt x="100" y="135"/>
                    </a:lnTo>
                    <a:lnTo>
                      <a:pt x="90" y="115"/>
                    </a:lnTo>
                    <a:lnTo>
                      <a:pt x="85" y="115"/>
                    </a:lnTo>
                    <a:lnTo>
                      <a:pt x="65" y="115"/>
                    </a:lnTo>
                    <a:lnTo>
                      <a:pt x="55" y="115"/>
                    </a:lnTo>
                    <a:lnTo>
                      <a:pt x="35" y="110"/>
                    </a:lnTo>
                    <a:lnTo>
                      <a:pt x="30" y="100"/>
                    </a:lnTo>
                    <a:lnTo>
                      <a:pt x="0" y="100"/>
                    </a:lnTo>
                    <a:lnTo>
                      <a:pt x="15" y="70"/>
                    </a:lnTo>
                    <a:lnTo>
                      <a:pt x="5" y="4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0B3D92"/>
                  </a:buClr>
                </a:pPr>
                <a:endParaRPr lang="cs-CZ" sz="200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581" name="Freeform 14"/>
              <p:cNvSpPr>
                <a:spLocks/>
              </p:cNvSpPr>
              <p:nvPr/>
            </p:nvSpPr>
            <p:spPr bwMode="auto">
              <a:xfrm>
                <a:off x="4182" y="2134"/>
                <a:ext cx="465" cy="420"/>
              </a:xfrm>
              <a:custGeom>
                <a:avLst/>
                <a:gdLst>
                  <a:gd name="T0" fmla="*/ 430 w 465"/>
                  <a:gd name="T1" fmla="*/ 295 h 420"/>
                  <a:gd name="T2" fmla="*/ 395 w 465"/>
                  <a:gd name="T3" fmla="*/ 335 h 420"/>
                  <a:gd name="T4" fmla="*/ 400 w 465"/>
                  <a:gd name="T5" fmla="*/ 370 h 420"/>
                  <a:gd name="T6" fmla="*/ 395 w 465"/>
                  <a:gd name="T7" fmla="*/ 380 h 420"/>
                  <a:gd name="T8" fmla="*/ 345 w 465"/>
                  <a:gd name="T9" fmla="*/ 380 h 420"/>
                  <a:gd name="T10" fmla="*/ 330 w 465"/>
                  <a:gd name="T11" fmla="*/ 385 h 420"/>
                  <a:gd name="T12" fmla="*/ 315 w 465"/>
                  <a:gd name="T13" fmla="*/ 370 h 420"/>
                  <a:gd name="T14" fmla="*/ 290 w 465"/>
                  <a:gd name="T15" fmla="*/ 380 h 420"/>
                  <a:gd name="T16" fmla="*/ 265 w 465"/>
                  <a:gd name="T17" fmla="*/ 380 h 420"/>
                  <a:gd name="T18" fmla="*/ 250 w 465"/>
                  <a:gd name="T19" fmla="*/ 395 h 420"/>
                  <a:gd name="T20" fmla="*/ 235 w 465"/>
                  <a:gd name="T21" fmla="*/ 400 h 420"/>
                  <a:gd name="T22" fmla="*/ 220 w 465"/>
                  <a:gd name="T23" fmla="*/ 395 h 420"/>
                  <a:gd name="T24" fmla="*/ 210 w 465"/>
                  <a:gd name="T25" fmla="*/ 380 h 420"/>
                  <a:gd name="T26" fmla="*/ 170 w 465"/>
                  <a:gd name="T27" fmla="*/ 380 h 420"/>
                  <a:gd name="T28" fmla="*/ 140 w 465"/>
                  <a:gd name="T29" fmla="*/ 370 h 420"/>
                  <a:gd name="T30" fmla="*/ 110 w 465"/>
                  <a:gd name="T31" fmla="*/ 375 h 420"/>
                  <a:gd name="T32" fmla="*/ 70 w 465"/>
                  <a:gd name="T33" fmla="*/ 395 h 420"/>
                  <a:gd name="T34" fmla="*/ 60 w 465"/>
                  <a:gd name="T35" fmla="*/ 405 h 420"/>
                  <a:gd name="T36" fmla="*/ 35 w 465"/>
                  <a:gd name="T37" fmla="*/ 415 h 420"/>
                  <a:gd name="T38" fmla="*/ 15 w 465"/>
                  <a:gd name="T39" fmla="*/ 405 h 420"/>
                  <a:gd name="T40" fmla="*/ 0 w 465"/>
                  <a:gd name="T41" fmla="*/ 355 h 420"/>
                  <a:gd name="T42" fmla="*/ 20 w 465"/>
                  <a:gd name="T43" fmla="*/ 290 h 420"/>
                  <a:gd name="T44" fmla="*/ 15 w 465"/>
                  <a:gd name="T45" fmla="*/ 225 h 420"/>
                  <a:gd name="T46" fmla="*/ 40 w 465"/>
                  <a:gd name="T47" fmla="*/ 220 h 420"/>
                  <a:gd name="T48" fmla="*/ 60 w 465"/>
                  <a:gd name="T49" fmla="*/ 215 h 420"/>
                  <a:gd name="T50" fmla="*/ 60 w 465"/>
                  <a:gd name="T51" fmla="*/ 195 h 420"/>
                  <a:gd name="T52" fmla="*/ 85 w 465"/>
                  <a:gd name="T53" fmla="*/ 185 h 420"/>
                  <a:gd name="T54" fmla="*/ 110 w 465"/>
                  <a:gd name="T55" fmla="*/ 190 h 420"/>
                  <a:gd name="T56" fmla="*/ 105 w 465"/>
                  <a:gd name="T57" fmla="*/ 150 h 420"/>
                  <a:gd name="T58" fmla="*/ 120 w 465"/>
                  <a:gd name="T59" fmla="*/ 115 h 420"/>
                  <a:gd name="T60" fmla="*/ 135 w 465"/>
                  <a:gd name="T61" fmla="*/ 100 h 420"/>
                  <a:gd name="T62" fmla="*/ 130 w 465"/>
                  <a:gd name="T63" fmla="*/ 80 h 420"/>
                  <a:gd name="T64" fmla="*/ 130 w 465"/>
                  <a:gd name="T65" fmla="*/ 65 h 420"/>
                  <a:gd name="T66" fmla="*/ 140 w 465"/>
                  <a:gd name="T67" fmla="*/ 60 h 420"/>
                  <a:gd name="T68" fmla="*/ 165 w 465"/>
                  <a:gd name="T69" fmla="*/ 40 h 420"/>
                  <a:gd name="T70" fmla="*/ 180 w 465"/>
                  <a:gd name="T71" fmla="*/ 20 h 420"/>
                  <a:gd name="T72" fmla="*/ 200 w 465"/>
                  <a:gd name="T73" fmla="*/ 0 h 420"/>
                  <a:gd name="T74" fmla="*/ 210 w 465"/>
                  <a:gd name="T75" fmla="*/ 5 h 420"/>
                  <a:gd name="T76" fmla="*/ 250 w 465"/>
                  <a:gd name="T77" fmla="*/ 5 h 420"/>
                  <a:gd name="T78" fmla="*/ 260 w 465"/>
                  <a:gd name="T79" fmla="*/ 25 h 420"/>
                  <a:gd name="T80" fmla="*/ 295 w 465"/>
                  <a:gd name="T81" fmla="*/ 5 h 420"/>
                  <a:gd name="T82" fmla="*/ 325 w 465"/>
                  <a:gd name="T83" fmla="*/ 20 h 420"/>
                  <a:gd name="T84" fmla="*/ 340 w 465"/>
                  <a:gd name="T85" fmla="*/ 45 h 420"/>
                  <a:gd name="T86" fmla="*/ 345 w 465"/>
                  <a:gd name="T87" fmla="*/ 70 h 420"/>
                  <a:gd name="T88" fmla="*/ 345 w 465"/>
                  <a:gd name="T89" fmla="*/ 90 h 420"/>
                  <a:gd name="T90" fmla="*/ 360 w 465"/>
                  <a:gd name="T91" fmla="*/ 105 h 420"/>
                  <a:gd name="T92" fmla="*/ 405 w 465"/>
                  <a:gd name="T93" fmla="*/ 135 h 420"/>
                  <a:gd name="T94" fmla="*/ 410 w 465"/>
                  <a:gd name="T95" fmla="*/ 160 h 420"/>
                  <a:gd name="T96" fmla="*/ 445 w 465"/>
                  <a:gd name="T97" fmla="*/ 150 h 420"/>
                  <a:gd name="T98" fmla="*/ 455 w 465"/>
                  <a:gd name="T99" fmla="*/ 165 h 420"/>
                  <a:gd name="T100" fmla="*/ 465 w 465"/>
                  <a:gd name="T101" fmla="*/ 180 h 420"/>
                  <a:gd name="T102" fmla="*/ 430 w 465"/>
                  <a:gd name="T103" fmla="*/ 205 h 420"/>
                  <a:gd name="T104" fmla="*/ 410 w 465"/>
                  <a:gd name="T105" fmla="*/ 200 h 420"/>
                  <a:gd name="T106" fmla="*/ 405 w 465"/>
                  <a:gd name="T107" fmla="*/ 215 h 420"/>
                  <a:gd name="T108" fmla="*/ 400 w 465"/>
                  <a:gd name="T109" fmla="*/ 225 h 420"/>
                  <a:gd name="T110" fmla="*/ 420 w 465"/>
                  <a:gd name="T111" fmla="*/ 240 h 420"/>
                  <a:gd name="T112" fmla="*/ 425 w 465"/>
                  <a:gd name="T113" fmla="*/ 250 h 420"/>
                  <a:gd name="T114" fmla="*/ 430 w 465"/>
                  <a:gd name="T115" fmla="*/ 260 h 420"/>
                  <a:gd name="T116" fmla="*/ 445 w 465"/>
                  <a:gd name="T117" fmla="*/ 295 h 42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65"/>
                  <a:gd name="T178" fmla="*/ 0 h 420"/>
                  <a:gd name="T179" fmla="*/ 465 w 465"/>
                  <a:gd name="T180" fmla="*/ 420 h 42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65" h="420">
                    <a:moveTo>
                      <a:pt x="445" y="295"/>
                    </a:moveTo>
                    <a:lnTo>
                      <a:pt x="430" y="295"/>
                    </a:lnTo>
                    <a:lnTo>
                      <a:pt x="405" y="310"/>
                    </a:lnTo>
                    <a:lnTo>
                      <a:pt x="395" y="335"/>
                    </a:lnTo>
                    <a:lnTo>
                      <a:pt x="395" y="355"/>
                    </a:lnTo>
                    <a:lnTo>
                      <a:pt x="400" y="370"/>
                    </a:lnTo>
                    <a:lnTo>
                      <a:pt x="400" y="375"/>
                    </a:lnTo>
                    <a:lnTo>
                      <a:pt x="395" y="380"/>
                    </a:lnTo>
                    <a:lnTo>
                      <a:pt x="375" y="375"/>
                    </a:lnTo>
                    <a:lnTo>
                      <a:pt x="345" y="380"/>
                    </a:lnTo>
                    <a:lnTo>
                      <a:pt x="340" y="385"/>
                    </a:lnTo>
                    <a:lnTo>
                      <a:pt x="330" y="385"/>
                    </a:lnTo>
                    <a:lnTo>
                      <a:pt x="325" y="380"/>
                    </a:lnTo>
                    <a:lnTo>
                      <a:pt x="315" y="370"/>
                    </a:lnTo>
                    <a:lnTo>
                      <a:pt x="305" y="395"/>
                    </a:lnTo>
                    <a:lnTo>
                      <a:pt x="290" y="380"/>
                    </a:lnTo>
                    <a:lnTo>
                      <a:pt x="285" y="385"/>
                    </a:lnTo>
                    <a:lnTo>
                      <a:pt x="265" y="380"/>
                    </a:lnTo>
                    <a:lnTo>
                      <a:pt x="265" y="385"/>
                    </a:lnTo>
                    <a:lnTo>
                      <a:pt x="250" y="395"/>
                    </a:lnTo>
                    <a:lnTo>
                      <a:pt x="245" y="400"/>
                    </a:lnTo>
                    <a:lnTo>
                      <a:pt x="235" y="400"/>
                    </a:lnTo>
                    <a:lnTo>
                      <a:pt x="235" y="385"/>
                    </a:lnTo>
                    <a:lnTo>
                      <a:pt x="220" y="395"/>
                    </a:lnTo>
                    <a:lnTo>
                      <a:pt x="210" y="385"/>
                    </a:lnTo>
                    <a:lnTo>
                      <a:pt x="210" y="380"/>
                    </a:lnTo>
                    <a:lnTo>
                      <a:pt x="190" y="375"/>
                    </a:lnTo>
                    <a:lnTo>
                      <a:pt x="170" y="380"/>
                    </a:lnTo>
                    <a:lnTo>
                      <a:pt x="160" y="375"/>
                    </a:lnTo>
                    <a:lnTo>
                      <a:pt x="140" y="370"/>
                    </a:lnTo>
                    <a:lnTo>
                      <a:pt x="120" y="375"/>
                    </a:lnTo>
                    <a:lnTo>
                      <a:pt x="110" y="375"/>
                    </a:lnTo>
                    <a:lnTo>
                      <a:pt x="75" y="385"/>
                    </a:lnTo>
                    <a:lnTo>
                      <a:pt x="70" y="395"/>
                    </a:lnTo>
                    <a:lnTo>
                      <a:pt x="70" y="400"/>
                    </a:lnTo>
                    <a:lnTo>
                      <a:pt x="60" y="405"/>
                    </a:lnTo>
                    <a:lnTo>
                      <a:pt x="50" y="410"/>
                    </a:lnTo>
                    <a:lnTo>
                      <a:pt x="35" y="415"/>
                    </a:lnTo>
                    <a:lnTo>
                      <a:pt x="25" y="420"/>
                    </a:lnTo>
                    <a:lnTo>
                      <a:pt x="15" y="405"/>
                    </a:lnTo>
                    <a:lnTo>
                      <a:pt x="15" y="380"/>
                    </a:lnTo>
                    <a:lnTo>
                      <a:pt x="0" y="355"/>
                    </a:lnTo>
                    <a:lnTo>
                      <a:pt x="15" y="325"/>
                    </a:lnTo>
                    <a:lnTo>
                      <a:pt x="20" y="290"/>
                    </a:lnTo>
                    <a:lnTo>
                      <a:pt x="0" y="220"/>
                    </a:lnTo>
                    <a:lnTo>
                      <a:pt x="15" y="225"/>
                    </a:lnTo>
                    <a:lnTo>
                      <a:pt x="25" y="220"/>
                    </a:lnTo>
                    <a:lnTo>
                      <a:pt x="40" y="220"/>
                    </a:lnTo>
                    <a:lnTo>
                      <a:pt x="50" y="205"/>
                    </a:lnTo>
                    <a:lnTo>
                      <a:pt x="60" y="215"/>
                    </a:lnTo>
                    <a:lnTo>
                      <a:pt x="70" y="205"/>
                    </a:lnTo>
                    <a:lnTo>
                      <a:pt x="60" y="195"/>
                    </a:lnTo>
                    <a:lnTo>
                      <a:pt x="75" y="195"/>
                    </a:lnTo>
                    <a:lnTo>
                      <a:pt x="85" y="185"/>
                    </a:lnTo>
                    <a:lnTo>
                      <a:pt x="105" y="190"/>
                    </a:lnTo>
                    <a:lnTo>
                      <a:pt x="110" y="190"/>
                    </a:lnTo>
                    <a:lnTo>
                      <a:pt x="100" y="170"/>
                    </a:lnTo>
                    <a:lnTo>
                      <a:pt x="105" y="150"/>
                    </a:lnTo>
                    <a:lnTo>
                      <a:pt x="105" y="120"/>
                    </a:lnTo>
                    <a:lnTo>
                      <a:pt x="120" y="115"/>
                    </a:lnTo>
                    <a:lnTo>
                      <a:pt x="120" y="100"/>
                    </a:lnTo>
                    <a:lnTo>
                      <a:pt x="135" y="100"/>
                    </a:lnTo>
                    <a:lnTo>
                      <a:pt x="140" y="80"/>
                    </a:lnTo>
                    <a:lnTo>
                      <a:pt x="130" y="80"/>
                    </a:lnTo>
                    <a:lnTo>
                      <a:pt x="120" y="70"/>
                    </a:lnTo>
                    <a:lnTo>
                      <a:pt x="130" y="65"/>
                    </a:lnTo>
                    <a:lnTo>
                      <a:pt x="135" y="60"/>
                    </a:lnTo>
                    <a:lnTo>
                      <a:pt x="140" y="60"/>
                    </a:lnTo>
                    <a:lnTo>
                      <a:pt x="145" y="40"/>
                    </a:lnTo>
                    <a:lnTo>
                      <a:pt x="165" y="40"/>
                    </a:lnTo>
                    <a:lnTo>
                      <a:pt x="170" y="40"/>
                    </a:lnTo>
                    <a:lnTo>
                      <a:pt x="180" y="20"/>
                    </a:lnTo>
                    <a:lnTo>
                      <a:pt x="185" y="10"/>
                    </a:lnTo>
                    <a:lnTo>
                      <a:pt x="200" y="0"/>
                    </a:lnTo>
                    <a:lnTo>
                      <a:pt x="200" y="5"/>
                    </a:lnTo>
                    <a:lnTo>
                      <a:pt x="210" y="5"/>
                    </a:lnTo>
                    <a:lnTo>
                      <a:pt x="225" y="10"/>
                    </a:lnTo>
                    <a:lnTo>
                      <a:pt x="250" y="5"/>
                    </a:lnTo>
                    <a:lnTo>
                      <a:pt x="260" y="10"/>
                    </a:lnTo>
                    <a:lnTo>
                      <a:pt x="260" y="25"/>
                    </a:lnTo>
                    <a:lnTo>
                      <a:pt x="285" y="10"/>
                    </a:lnTo>
                    <a:lnTo>
                      <a:pt x="295" y="5"/>
                    </a:lnTo>
                    <a:lnTo>
                      <a:pt x="310" y="10"/>
                    </a:lnTo>
                    <a:lnTo>
                      <a:pt x="325" y="20"/>
                    </a:lnTo>
                    <a:lnTo>
                      <a:pt x="330" y="20"/>
                    </a:lnTo>
                    <a:lnTo>
                      <a:pt x="340" y="45"/>
                    </a:lnTo>
                    <a:lnTo>
                      <a:pt x="345" y="50"/>
                    </a:lnTo>
                    <a:lnTo>
                      <a:pt x="345" y="70"/>
                    </a:lnTo>
                    <a:lnTo>
                      <a:pt x="345" y="75"/>
                    </a:lnTo>
                    <a:lnTo>
                      <a:pt x="345" y="90"/>
                    </a:lnTo>
                    <a:lnTo>
                      <a:pt x="355" y="95"/>
                    </a:lnTo>
                    <a:lnTo>
                      <a:pt x="360" y="105"/>
                    </a:lnTo>
                    <a:lnTo>
                      <a:pt x="385" y="130"/>
                    </a:lnTo>
                    <a:lnTo>
                      <a:pt x="405" y="135"/>
                    </a:lnTo>
                    <a:lnTo>
                      <a:pt x="410" y="150"/>
                    </a:lnTo>
                    <a:lnTo>
                      <a:pt x="410" y="160"/>
                    </a:lnTo>
                    <a:lnTo>
                      <a:pt x="430" y="150"/>
                    </a:lnTo>
                    <a:lnTo>
                      <a:pt x="445" y="150"/>
                    </a:lnTo>
                    <a:lnTo>
                      <a:pt x="445" y="160"/>
                    </a:lnTo>
                    <a:lnTo>
                      <a:pt x="455" y="165"/>
                    </a:lnTo>
                    <a:lnTo>
                      <a:pt x="465" y="165"/>
                    </a:lnTo>
                    <a:lnTo>
                      <a:pt x="465" y="180"/>
                    </a:lnTo>
                    <a:lnTo>
                      <a:pt x="445" y="205"/>
                    </a:lnTo>
                    <a:lnTo>
                      <a:pt x="430" y="205"/>
                    </a:lnTo>
                    <a:lnTo>
                      <a:pt x="420" y="200"/>
                    </a:lnTo>
                    <a:lnTo>
                      <a:pt x="410" y="200"/>
                    </a:lnTo>
                    <a:lnTo>
                      <a:pt x="405" y="205"/>
                    </a:lnTo>
                    <a:lnTo>
                      <a:pt x="405" y="215"/>
                    </a:lnTo>
                    <a:lnTo>
                      <a:pt x="400" y="220"/>
                    </a:lnTo>
                    <a:lnTo>
                      <a:pt x="400" y="225"/>
                    </a:lnTo>
                    <a:lnTo>
                      <a:pt x="410" y="235"/>
                    </a:lnTo>
                    <a:lnTo>
                      <a:pt x="420" y="240"/>
                    </a:lnTo>
                    <a:lnTo>
                      <a:pt x="420" y="250"/>
                    </a:lnTo>
                    <a:lnTo>
                      <a:pt x="425" y="250"/>
                    </a:lnTo>
                    <a:lnTo>
                      <a:pt x="425" y="260"/>
                    </a:lnTo>
                    <a:lnTo>
                      <a:pt x="430" y="260"/>
                    </a:lnTo>
                    <a:lnTo>
                      <a:pt x="430" y="265"/>
                    </a:lnTo>
                    <a:lnTo>
                      <a:pt x="445" y="29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0B3D92"/>
                  </a:buClr>
                </a:pPr>
                <a:endParaRPr lang="cs-CZ" sz="200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582" name="Freeform 15"/>
              <p:cNvSpPr>
                <a:spLocks/>
              </p:cNvSpPr>
              <p:nvPr/>
            </p:nvSpPr>
            <p:spPr bwMode="auto">
              <a:xfrm>
                <a:off x="2405" y="968"/>
                <a:ext cx="361" cy="300"/>
              </a:xfrm>
              <a:custGeom>
                <a:avLst/>
                <a:gdLst>
                  <a:gd name="T0" fmla="*/ 20 w 361"/>
                  <a:gd name="T1" fmla="*/ 35 h 300"/>
                  <a:gd name="T2" fmla="*/ 55 w 361"/>
                  <a:gd name="T3" fmla="*/ 25 h 300"/>
                  <a:gd name="T4" fmla="*/ 70 w 361"/>
                  <a:gd name="T5" fmla="*/ 5 h 300"/>
                  <a:gd name="T6" fmla="*/ 90 w 361"/>
                  <a:gd name="T7" fmla="*/ 15 h 300"/>
                  <a:gd name="T8" fmla="*/ 100 w 361"/>
                  <a:gd name="T9" fmla="*/ 0 h 300"/>
                  <a:gd name="T10" fmla="*/ 115 w 361"/>
                  <a:gd name="T11" fmla="*/ 15 h 300"/>
                  <a:gd name="T12" fmla="*/ 130 w 361"/>
                  <a:gd name="T13" fmla="*/ 50 h 300"/>
                  <a:gd name="T14" fmla="*/ 105 w 361"/>
                  <a:gd name="T15" fmla="*/ 95 h 300"/>
                  <a:gd name="T16" fmla="*/ 145 w 361"/>
                  <a:gd name="T17" fmla="*/ 105 h 300"/>
                  <a:gd name="T18" fmla="*/ 170 w 361"/>
                  <a:gd name="T19" fmla="*/ 70 h 300"/>
                  <a:gd name="T20" fmla="*/ 175 w 361"/>
                  <a:gd name="T21" fmla="*/ 95 h 300"/>
                  <a:gd name="T22" fmla="*/ 201 w 361"/>
                  <a:gd name="T23" fmla="*/ 85 h 300"/>
                  <a:gd name="T24" fmla="*/ 236 w 361"/>
                  <a:gd name="T25" fmla="*/ 95 h 300"/>
                  <a:gd name="T26" fmla="*/ 251 w 361"/>
                  <a:gd name="T27" fmla="*/ 115 h 300"/>
                  <a:gd name="T28" fmla="*/ 281 w 361"/>
                  <a:gd name="T29" fmla="*/ 115 h 300"/>
                  <a:gd name="T30" fmla="*/ 311 w 361"/>
                  <a:gd name="T31" fmla="*/ 100 h 300"/>
                  <a:gd name="T32" fmla="*/ 321 w 361"/>
                  <a:gd name="T33" fmla="*/ 130 h 300"/>
                  <a:gd name="T34" fmla="*/ 351 w 361"/>
                  <a:gd name="T35" fmla="*/ 135 h 300"/>
                  <a:gd name="T36" fmla="*/ 331 w 361"/>
                  <a:gd name="T37" fmla="*/ 185 h 300"/>
                  <a:gd name="T38" fmla="*/ 361 w 361"/>
                  <a:gd name="T39" fmla="*/ 215 h 300"/>
                  <a:gd name="T40" fmla="*/ 336 w 361"/>
                  <a:gd name="T41" fmla="*/ 260 h 300"/>
                  <a:gd name="T42" fmla="*/ 291 w 361"/>
                  <a:gd name="T43" fmla="*/ 285 h 300"/>
                  <a:gd name="T44" fmla="*/ 236 w 361"/>
                  <a:gd name="T45" fmla="*/ 285 h 300"/>
                  <a:gd name="T46" fmla="*/ 195 w 361"/>
                  <a:gd name="T47" fmla="*/ 300 h 300"/>
                  <a:gd name="T48" fmla="*/ 160 w 361"/>
                  <a:gd name="T49" fmla="*/ 285 h 300"/>
                  <a:gd name="T50" fmla="*/ 110 w 361"/>
                  <a:gd name="T51" fmla="*/ 290 h 300"/>
                  <a:gd name="T52" fmla="*/ 75 w 361"/>
                  <a:gd name="T53" fmla="*/ 260 h 300"/>
                  <a:gd name="T54" fmla="*/ 55 w 361"/>
                  <a:gd name="T55" fmla="*/ 220 h 300"/>
                  <a:gd name="T56" fmla="*/ 0 w 361"/>
                  <a:gd name="T57" fmla="*/ 190 h 300"/>
                  <a:gd name="T58" fmla="*/ 40 w 361"/>
                  <a:gd name="T59" fmla="*/ 175 h 300"/>
                  <a:gd name="T60" fmla="*/ 40 w 361"/>
                  <a:gd name="T61" fmla="*/ 125 h 300"/>
                  <a:gd name="T62" fmla="*/ 0 w 361"/>
                  <a:gd name="T63" fmla="*/ 100 h 300"/>
                  <a:gd name="T64" fmla="*/ 45 w 361"/>
                  <a:gd name="T65" fmla="*/ 95 h 300"/>
                  <a:gd name="T66" fmla="*/ 90 w 361"/>
                  <a:gd name="T67" fmla="*/ 85 h 300"/>
                  <a:gd name="T68" fmla="*/ 75 w 361"/>
                  <a:gd name="T69" fmla="*/ 60 h 300"/>
                  <a:gd name="T70" fmla="*/ 40 w 361"/>
                  <a:gd name="T71" fmla="*/ 60 h 300"/>
                  <a:gd name="T72" fmla="*/ 20 w 361"/>
                  <a:gd name="T73" fmla="*/ 35 h 30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61"/>
                  <a:gd name="T112" fmla="*/ 0 h 300"/>
                  <a:gd name="T113" fmla="*/ 361 w 361"/>
                  <a:gd name="T114" fmla="*/ 300 h 30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61" h="300">
                    <a:moveTo>
                      <a:pt x="20" y="35"/>
                    </a:moveTo>
                    <a:lnTo>
                      <a:pt x="55" y="25"/>
                    </a:lnTo>
                    <a:lnTo>
                      <a:pt x="70" y="5"/>
                    </a:lnTo>
                    <a:lnTo>
                      <a:pt x="90" y="15"/>
                    </a:lnTo>
                    <a:lnTo>
                      <a:pt x="100" y="0"/>
                    </a:lnTo>
                    <a:lnTo>
                      <a:pt x="115" y="15"/>
                    </a:lnTo>
                    <a:lnTo>
                      <a:pt x="130" y="50"/>
                    </a:lnTo>
                    <a:lnTo>
                      <a:pt x="105" y="95"/>
                    </a:lnTo>
                    <a:lnTo>
                      <a:pt x="145" y="105"/>
                    </a:lnTo>
                    <a:lnTo>
                      <a:pt x="170" y="70"/>
                    </a:lnTo>
                    <a:lnTo>
                      <a:pt x="175" y="95"/>
                    </a:lnTo>
                    <a:lnTo>
                      <a:pt x="201" y="85"/>
                    </a:lnTo>
                    <a:lnTo>
                      <a:pt x="236" y="95"/>
                    </a:lnTo>
                    <a:lnTo>
                      <a:pt x="251" y="115"/>
                    </a:lnTo>
                    <a:lnTo>
                      <a:pt x="281" y="115"/>
                    </a:lnTo>
                    <a:lnTo>
                      <a:pt x="311" y="100"/>
                    </a:lnTo>
                    <a:lnTo>
                      <a:pt x="321" y="130"/>
                    </a:lnTo>
                    <a:lnTo>
                      <a:pt x="351" y="135"/>
                    </a:lnTo>
                    <a:lnTo>
                      <a:pt x="331" y="185"/>
                    </a:lnTo>
                    <a:lnTo>
                      <a:pt x="361" y="215"/>
                    </a:lnTo>
                    <a:lnTo>
                      <a:pt x="336" y="260"/>
                    </a:lnTo>
                    <a:lnTo>
                      <a:pt x="291" y="285"/>
                    </a:lnTo>
                    <a:lnTo>
                      <a:pt x="236" y="285"/>
                    </a:lnTo>
                    <a:lnTo>
                      <a:pt x="195" y="300"/>
                    </a:lnTo>
                    <a:lnTo>
                      <a:pt x="160" y="285"/>
                    </a:lnTo>
                    <a:lnTo>
                      <a:pt x="110" y="290"/>
                    </a:lnTo>
                    <a:lnTo>
                      <a:pt x="75" y="260"/>
                    </a:lnTo>
                    <a:lnTo>
                      <a:pt x="55" y="220"/>
                    </a:lnTo>
                    <a:lnTo>
                      <a:pt x="0" y="190"/>
                    </a:lnTo>
                    <a:lnTo>
                      <a:pt x="40" y="175"/>
                    </a:lnTo>
                    <a:lnTo>
                      <a:pt x="40" y="125"/>
                    </a:lnTo>
                    <a:lnTo>
                      <a:pt x="0" y="100"/>
                    </a:lnTo>
                    <a:lnTo>
                      <a:pt x="45" y="95"/>
                    </a:lnTo>
                    <a:lnTo>
                      <a:pt x="90" y="85"/>
                    </a:lnTo>
                    <a:lnTo>
                      <a:pt x="75" y="60"/>
                    </a:lnTo>
                    <a:lnTo>
                      <a:pt x="40" y="60"/>
                    </a:lnTo>
                    <a:lnTo>
                      <a:pt x="20" y="3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0B3D92"/>
                  </a:buClr>
                </a:pPr>
                <a:endParaRPr lang="cs-CZ" sz="200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583" name="Freeform 16"/>
              <p:cNvSpPr>
                <a:spLocks/>
              </p:cNvSpPr>
              <p:nvPr/>
            </p:nvSpPr>
            <p:spPr bwMode="auto">
              <a:xfrm>
                <a:off x="2886" y="1523"/>
                <a:ext cx="45" cy="30"/>
              </a:xfrm>
              <a:custGeom>
                <a:avLst/>
                <a:gdLst>
                  <a:gd name="T0" fmla="*/ 0 w 45"/>
                  <a:gd name="T1" fmla="*/ 10 h 30"/>
                  <a:gd name="T2" fmla="*/ 10 w 45"/>
                  <a:gd name="T3" fmla="*/ 0 h 30"/>
                  <a:gd name="T4" fmla="*/ 45 w 45"/>
                  <a:gd name="T5" fmla="*/ 5 h 30"/>
                  <a:gd name="T6" fmla="*/ 10 w 45"/>
                  <a:gd name="T7" fmla="*/ 30 h 30"/>
                  <a:gd name="T8" fmla="*/ 0 w 45"/>
                  <a:gd name="T9" fmla="*/ 1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30"/>
                  <a:gd name="T17" fmla="*/ 45 w 45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30">
                    <a:moveTo>
                      <a:pt x="0" y="10"/>
                    </a:moveTo>
                    <a:lnTo>
                      <a:pt x="10" y="0"/>
                    </a:lnTo>
                    <a:lnTo>
                      <a:pt x="45" y="5"/>
                    </a:lnTo>
                    <a:lnTo>
                      <a:pt x="10" y="3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0B3D92"/>
                  </a:buClr>
                </a:pPr>
                <a:endParaRPr lang="cs-CZ" sz="200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584" name="Freeform 17"/>
              <p:cNvSpPr>
                <a:spLocks/>
              </p:cNvSpPr>
              <p:nvPr/>
            </p:nvSpPr>
            <p:spPr bwMode="auto">
              <a:xfrm>
                <a:off x="3902" y="2024"/>
                <a:ext cx="45" cy="80"/>
              </a:xfrm>
              <a:custGeom>
                <a:avLst/>
                <a:gdLst>
                  <a:gd name="T0" fmla="*/ 0 w 45"/>
                  <a:gd name="T1" fmla="*/ 45 h 80"/>
                  <a:gd name="T2" fmla="*/ 10 w 45"/>
                  <a:gd name="T3" fmla="*/ 20 h 80"/>
                  <a:gd name="T4" fmla="*/ 45 w 45"/>
                  <a:gd name="T5" fmla="*/ 0 h 80"/>
                  <a:gd name="T6" fmla="*/ 25 w 45"/>
                  <a:gd name="T7" fmla="*/ 25 h 80"/>
                  <a:gd name="T8" fmla="*/ 25 w 45"/>
                  <a:gd name="T9" fmla="*/ 60 h 80"/>
                  <a:gd name="T10" fmla="*/ 5 w 45"/>
                  <a:gd name="T11" fmla="*/ 80 h 80"/>
                  <a:gd name="T12" fmla="*/ 0 w 45"/>
                  <a:gd name="T13" fmla="*/ 45 h 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5"/>
                  <a:gd name="T22" fmla="*/ 0 h 80"/>
                  <a:gd name="T23" fmla="*/ 45 w 45"/>
                  <a:gd name="T24" fmla="*/ 80 h 8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5" h="80">
                    <a:moveTo>
                      <a:pt x="0" y="45"/>
                    </a:moveTo>
                    <a:lnTo>
                      <a:pt x="10" y="20"/>
                    </a:lnTo>
                    <a:lnTo>
                      <a:pt x="45" y="0"/>
                    </a:lnTo>
                    <a:lnTo>
                      <a:pt x="25" y="25"/>
                    </a:lnTo>
                    <a:lnTo>
                      <a:pt x="25" y="60"/>
                    </a:lnTo>
                    <a:lnTo>
                      <a:pt x="5" y="8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0B3D92"/>
                  </a:buClr>
                </a:pPr>
                <a:endParaRPr lang="cs-CZ" sz="200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585" name="Freeform 18"/>
              <p:cNvSpPr>
                <a:spLocks/>
              </p:cNvSpPr>
              <p:nvPr/>
            </p:nvSpPr>
            <p:spPr bwMode="auto">
              <a:xfrm>
                <a:off x="4062" y="1959"/>
                <a:ext cx="60" cy="45"/>
              </a:xfrm>
              <a:custGeom>
                <a:avLst/>
                <a:gdLst>
                  <a:gd name="T0" fmla="*/ 0 w 60"/>
                  <a:gd name="T1" fmla="*/ 20 h 45"/>
                  <a:gd name="T2" fmla="*/ 15 w 60"/>
                  <a:gd name="T3" fmla="*/ 0 h 45"/>
                  <a:gd name="T4" fmla="*/ 60 w 60"/>
                  <a:gd name="T5" fmla="*/ 5 h 45"/>
                  <a:gd name="T6" fmla="*/ 15 w 60"/>
                  <a:gd name="T7" fmla="*/ 45 h 45"/>
                  <a:gd name="T8" fmla="*/ 0 w 60"/>
                  <a:gd name="T9" fmla="*/ 2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45"/>
                  <a:gd name="T17" fmla="*/ 60 w 60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45">
                    <a:moveTo>
                      <a:pt x="0" y="20"/>
                    </a:moveTo>
                    <a:lnTo>
                      <a:pt x="15" y="0"/>
                    </a:lnTo>
                    <a:lnTo>
                      <a:pt x="60" y="5"/>
                    </a:lnTo>
                    <a:lnTo>
                      <a:pt x="15" y="45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0B3D92"/>
                  </a:buClr>
                </a:pPr>
                <a:endParaRPr lang="cs-CZ" sz="200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586" name="Freeform 19"/>
              <p:cNvSpPr>
                <a:spLocks/>
              </p:cNvSpPr>
              <p:nvPr/>
            </p:nvSpPr>
            <p:spPr bwMode="auto">
              <a:xfrm>
                <a:off x="4077" y="1919"/>
                <a:ext cx="35" cy="30"/>
              </a:xfrm>
              <a:custGeom>
                <a:avLst/>
                <a:gdLst>
                  <a:gd name="T0" fmla="*/ 0 w 35"/>
                  <a:gd name="T1" fmla="*/ 15 h 30"/>
                  <a:gd name="T2" fmla="*/ 5 w 35"/>
                  <a:gd name="T3" fmla="*/ 0 h 30"/>
                  <a:gd name="T4" fmla="*/ 35 w 35"/>
                  <a:gd name="T5" fmla="*/ 15 h 30"/>
                  <a:gd name="T6" fmla="*/ 5 w 35"/>
                  <a:gd name="T7" fmla="*/ 30 h 30"/>
                  <a:gd name="T8" fmla="*/ 0 w 35"/>
                  <a:gd name="T9" fmla="*/ 15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30"/>
                  <a:gd name="T17" fmla="*/ 35 w 35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30">
                    <a:moveTo>
                      <a:pt x="0" y="15"/>
                    </a:moveTo>
                    <a:lnTo>
                      <a:pt x="5" y="0"/>
                    </a:lnTo>
                    <a:lnTo>
                      <a:pt x="35" y="15"/>
                    </a:lnTo>
                    <a:lnTo>
                      <a:pt x="5" y="3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0B3D92"/>
                  </a:buClr>
                </a:pPr>
                <a:endParaRPr lang="cs-CZ" sz="200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587" name="Freeform 20"/>
              <p:cNvSpPr>
                <a:spLocks/>
              </p:cNvSpPr>
              <p:nvPr/>
            </p:nvSpPr>
            <p:spPr bwMode="auto">
              <a:xfrm>
                <a:off x="3351" y="3290"/>
                <a:ext cx="60" cy="135"/>
              </a:xfrm>
              <a:custGeom>
                <a:avLst/>
                <a:gdLst>
                  <a:gd name="T0" fmla="*/ 5 w 60"/>
                  <a:gd name="T1" fmla="*/ 35 h 135"/>
                  <a:gd name="T2" fmla="*/ 40 w 60"/>
                  <a:gd name="T3" fmla="*/ 20 h 135"/>
                  <a:gd name="T4" fmla="*/ 60 w 60"/>
                  <a:gd name="T5" fmla="*/ 0 h 135"/>
                  <a:gd name="T6" fmla="*/ 55 w 60"/>
                  <a:gd name="T7" fmla="*/ 40 h 135"/>
                  <a:gd name="T8" fmla="*/ 60 w 60"/>
                  <a:gd name="T9" fmla="*/ 60 h 135"/>
                  <a:gd name="T10" fmla="*/ 40 w 60"/>
                  <a:gd name="T11" fmla="*/ 90 h 135"/>
                  <a:gd name="T12" fmla="*/ 30 w 60"/>
                  <a:gd name="T13" fmla="*/ 135 h 135"/>
                  <a:gd name="T14" fmla="*/ 0 w 60"/>
                  <a:gd name="T15" fmla="*/ 100 h 135"/>
                  <a:gd name="T16" fmla="*/ 0 w 60"/>
                  <a:gd name="T17" fmla="*/ 70 h 135"/>
                  <a:gd name="T18" fmla="*/ 5 w 60"/>
                  <a:gd name="T19" fmla="*/ 35 h 1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0"/>
                  <a:gd name="T31" fmla="*/ 0 h 135"/>
                  <a:gd name="T32" fmla="*/ 60 w 60"/>
                  <a:gd name="T33" fmla="*/ 135 h 13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0" h="135">
                    <a:moveTo>
                      <a:pt x="5" y="35"/>
                    </a:moveTo>
                    <a:lnTo>
                      <a:pt x="40" y="20"/>
                    </a:lnTo>
                    <a:lnTo>
                      <a:pt x="60" y="0"/>
                    </a:lnTo>
                    <a:lnTo>
                      <a:pt x="55" y="40"/>
                    </a:lnTo>
                    <a:lnTo>
                      <a:pt x="60" y="60"/>
                    </a:lnTo>
                    <a:lnTo>
                      <a:pt x="40" y="90"/>
                    </a:lnTo>
                    <a:lnTo>
                      <a:pt x="30" y="135"/>
                    </a:lnTo>
                    <a:lnTo>
                      <a:pt x="0" y="100"/>
                    </a:lnTo>
                    <a:lnTo>
                      <a:pt x="0" y="70"/>
                    </a:lnTo>
                    <a:lnTo>
                      <a:pt x="5" y="3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0B3D92"/>
                  </a:buClr>
                </a:pPr>
                <a:endParaRPr lang="cs-CZ" sz="200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588" name="Freeform 21"/>
              <p:cNvSpPr>
                <a:spLocks/>
              </p:cNvSpPr>
              <p:nvPr/>
            </p:nvSpPr>
            <p:spPr bwMode="auto">
              <a:xfrm>
                <a:off x="2906" y="3490"/>
                <a:ext cx="80" cy="55"/>
              </a:xfrm>
              <a:custGeom>
                <a:avLst/>
                <a:gdLst>
                  <a:gd name="T0" fmla="*/ 0 w 80"/>
                  <a:gd name="T1" fmla="*/ 20 h 55"/>
                  <a:gd name="T2" fmla="*/ 50 w 80"/>
                  <a:gd name="T3" fmla="*/ 0 h 55"/>
                  <a:gd name="T4" fmla="*/ 80 w 80"/>
                  <a:gd name="T5" fmla="*/ 25 h 55"/>
                  <a:gd name="T6" fmla="*/ 55 w 80"/>
                  <a:gd name="T7" fmla="*/ 55 h 55"/>
                  <a:gd name="T8" fmla="*/ 30 w 80"/>
                  <a:gd name="T9" fmla="*/ 30 h 55"/>
                  <a:gd name="T10" fmla="*/ 0 w 80"/>
                  <a:gd name="T11" fmla="*/ 2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0"/>
                  <a:gd name="T19" fmla="*/ 0 h 55"/>
                  <a:gd name="T20" fmla="*/ 80 w 80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0" h="55">
                    <a:moveTo>
                      <a:pt x="0" y="20"/>
                    </a:moveTo>
                    <a:lnTo>
                      <a:pt x="50" y="0"/>
                    </a:lnTo>
                    <a:lnTo>
                      <a:pt x="80" y="25"/>
                    </a:lnTo>
                    <a:lnTo>
                      <a:pt x="55" y="55"/>
                    </a:lnTo>
                    <a:lnTo>
                      <a:pt x="30" y="3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0B3D92"/>
                  </a:buClr>
                </a:pPr>
                <a:endParaRPr lang="cs-CZ" sz="200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589" name="Freeform 22"/>
              <p:cNvSpPr>
                <a:spLocks/>
              </p:cNvSpPr>
              <p:nvPr/>
            </p:nvSpPr>
            <p:spPr bwMode="auto">
              <a:xfrm>
                <a:off x="2470" y="2089"/>
                <a:ext cx="256" cy="270"/>
              </a:xfrm>
              <a:custGeom>
                <a:avLst/>
                <a:gdLst>
                  <a:gd name="T0" fmla="*/ 256 w 256"/>
                  <a:gd name="T1" fmla="*/ 120 h 270"/>
                  <a:gd name="T2" fmla="*/ 246 w 256"/>
                  <a:gd name="T3" fmla="*/ 165 h 270"/>
                  <a:gd name="T4" fmla="*/ 241 w 256"/>
                  <a:gd name="T5" fmla="*/ 195 h 270"/>
                  <a:gd name="T6" fmla="*/ 196 w 256"/>
                  <a:gd name="T7" fmla="*/ 265 h 270"/>
                  <a:gd name="T8" fmla="*/ 151 w 256"/>
                  <a:gd name="T9" fmla="*/ 260 h 270"/>
                  <a:gd name="T10" fmla="*/ 105 w 256"/>
                  <a:gd name="T11" fmla="*/ 270 h 270"/>
                  <a:gd name="T12" fmla="*/ 65 w 256"/>
                  <a:gd name="T13" fmla="*/ 270 h 270"/>
                  <a:gd name="T14" fmla="*/ 20 w 256"/>
                  <a:gd name="T15" fmla="*/ 265 h 270"/>
                  <a:gd name="T16" fmla="*/ 0 w 256"/>
                  <a:gd name="T17" fmla="*/ 235 h 270"/>
                  <a:gd name="T18" fmla="*/ 0 w 256"/>
                  <a:gd name="T19" fmla="*/ 195 h 270"/>
                  <a:gd name="T20" fmla="*/ 30 w 256"/>
                  <a:gd name="T21" fmla="*/ 205 h 270"/>
                  <a:gd name="T22" fmla="*/ 60 w 256"/>
                  <a:gd name="T23" fmla="*/ 170 h 270"/>
                  <a:gd name="T24" fmla="*/ 95 w 256"/>
                  <a:gd name="T25" fmla="*/ 140 h 270"/>
                  <a:gd name="T26" fmla="*/ 70 w 256"/>
                  <a:gd name="T27" fmla="*/ 135 h 270"/>
                  <a:gd name="T28" fmla="*/ 60 w 256"/>
                  <a:gd name="T29" fmla="*/ 95 h 270"/>
                  <a:gd name="T30" fmla="*/ 90 w 256"/>
                  <a:gd name="T31" fmla="*/ 85 h 270"/>
                  <a:gd name="T32" fmla="*/ 70 w 256"/>
                  <a:gd name="T33" fmla="*/ 60 h 270"/>
                  <a:gd name="T34" fmla="*/ 90 w 256"/>
                  <a:gd name="T35" fmla="*/ 45 h 270"/>
                  <a:gd name="T36" fmla="*/ 151 w 256"/>
                  <a:gd name="T37" fmla="*/ 60 h 270"/>
                  <a:gd name="T38" fmla="*/ 171 w 256"/>
                  <a:gd name="T39" fmla="*/ 50 h 270"/>
                  <a:gd name="T40" fmla="*/ 156 w 256"/>
                  <a:gd name="T41" fmla="*/ 25 h 270"/>
                  <a:gd name="T42" fmla="*/ 186 w 256"/>
                  <a:gd name="T43" fmla="*/ 0 h 270"/>
                  <a:gd name="T44" fmla="*/ 221 w 256"/>
                  <a:gd name="T45" fmla="*/ 20 h 270"/>
                  <a:gd name="T46" fmla="*/ 186 w 256"/>
                  <a:gd name="T47" fmla="*/ 50 h 270"/>
                  <a:gd name="T48" fmla="*/ 186 w 256"/>
                  <a:gd name="T49" fmla="*/ 65 h 270"/>
                  <a:gd name="T50" fmla="*/ 201 w 256"/>
                  <a:gd name="T51" fmla="*/ 90 h 270"/>
                  <a:gd name="T52" fmla="*/ 221 w 256"/>
                  <a:gd name="T53" fmla="*/ 80 h 270"/>
                  <a:gd name="T54" fmla="*/ 241 w 256"/>
                  <a:gd name="T55" fmla="*/ 80 h 270"/>
                  <a:gd name="T56" fmla="*/ 256 w 256"/>
                  <a:gd name="T57" fmla="*/ 85 h 270"/>
                  <a:gd name="T58" fmla="*/ 256 w 256"/>
                  <a:gd name="T59" fmla="*/ 115 h 270"/>
                  <a:gd name="T60" fmla="*/ 256 w 256"/>
                  <a:gd name="T61" fmla="*/ 120 h 27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56"/>
                  <a:gd name="T94" fmla="*/ 0 h 270"/>
                  <a:gd name="T95" fmla="*/ 256 w 256"/>
                  <a:gd name="T96" fmla="*/ 270 h 27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56" h="270">
                    <a:moveTo>
                      <a:pt x="256" y="120"/>
                    </a:moveTo>
                    <a:lnTo>
                      <a:pt x="246" y="165"/>
                    </a:lnTo>
                    <a:lnTo>
                      <a:pt x="241" y="195"/>
                    </a:lnTo>
                    <a:lnTo>
                      <a:pt x="196" y="265"/>
                    </a:lnTo>
                    <a:lnTo>
                      <a:pt x="151" y="260"/>
                    </a:lnTo>
                    <a:lnTo>
                      <a:pt x="105" y="270"/>
                    </a:lnTo>
                    <a:lnTo>
                      <a:pt x="65" y="270"/>
                    </a:lnTo>
                    <a:lnTo>
                      <a:pt x="20" y="265"/>
                    </a:lnTo>
                    <a:lnTo>
                      <a:pt x="0" y="235"/>
                    </a:lnTo>
                    <a:lnTo>
                      <a:pt x="0" y="195"/>
                    </a:lnTo>
                    <a:lnTo>
                      <a:pt x="30" y="205"/>
                    </a:lnTo>
                    <a:lnTo>
                      <a:pt x="60" y="170"/>
                    </a:lnTo>
                    <a:lnTo>
                      <a:pt x="95" y="140"/>
                    </a:lnTo>
                    <a:lnTo>
                      <a:pt x="70" y="135"/>
                    </a:lnTo>
                    <a:lnTo>
                      <a:pt x="60" y="95"/>
                    </a:lnTo>
                    <a:lnTo>
                      <a:pt x="90" y="85"/>
                    </a:lnTo>
                    <a:lnTo>
                      <a:pt x="70" y="60"/>
                    </a:lnTo>
                    <a:lnTo>
                      <a:pt x="90" y="45"/>
                    </a:lnTo>
                    <a:lnTo>
                      <a:pt x="151" y="60"/>
                    </a:lnTo>
                    <a:lnTo>
                      <a:pt x="171" y="50"/>
                    </a:lnTo>
                    <a:lnTo>
                      <a:pt x="156" y="25"/>
                    </a:lnTo>
                    <a:lnTo>
                      <a:pt x="186" y="0"/>
                    </a:lnTo>
                    <a:lnTo>
                      <a:pt x="221" y="20"/>
                    </a:lnTo>
                    <a:lnTo>
                      <a:pt x="186" y="50"/>
                    </a:lnTo>
                    <a:lnTo>
                      <a:pt x="186" y="65"/>
                    </a:lnTo>
                    <a:lnTo>
                      <a:pt x="201" y="90"/>
                    </a:lnTo>
                    <a:lnTo>
                      <a:pt x="221" y="80"/>
                    </a:lnTo>
                    <a:lnTo>
                      <a:pt x="241" y="80"/>
                    </a:lnTo>
                    <a:lnTo>
                      <a:pt x="256" y="85"/>
                    </a:lnTo>
                    <a:lnTo>
                      <a:pt x="256" y="115"/>
                    </a:lnTo>
                    <a:lnTo>
                      <a:pt x="256" y="12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0B3D92"/>
                  </a:buClr>
                </a:pPr>
                <a:endParaRPr lang="cs-CZ" sz="200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590" name="Freeform 23"/>
              <p:cNvSpPr>
                <a:spLocks/>
              </p:cNvSpPr>
              <p:nvPr/>
            </p:nvSpPr>
            <p:spPr bwMode="auto">
              <a:xfrm>
                <a:off x="2115" y="3129"/>
                <a:ext cx="300" cy="416"/>
              </a:xfrm>
              <a:custGeom>
                <a:avLst/>
                <a:gdLst>
                  <a:gd name="T0" fmla="*/ 150 w 300"/>
                  <a:gd name="T1" fmla="*/ 10 h 416"/>
                  <a:gd name="T2" fmla="*/ 145 w 300"/>
                  <a:gd name="T3" fmla="*/ 10 h 416"/>
                  <a:gd name="T4" fmla="*/ 130 w 300"/>
                  <a:gd name="T5" fmla="*/ 71 h 416"/>
                  <a:gd name="T6" fmla="*/ 115 w 300"/>
                  <a:gd name="T7" fmla="*/ 101 h 416"/>
                  <a:gd name="T8" fmla="*/ 90 w 300"/>
                  <a:gd name="T9" fmla="*/ 131 h 416"/>
                  <a:gd name="T10" fmla="*/ 75 w 300"/>
                  <a:gd name="T11" fmla="*/ 181 h 416"/>
                  <a:gd name="T12" fmla="*/ 35 w 300"/>
                  <a:gd name="T13" fmla="*/ 201 h 416"/>
                  <a:gd name="T14" fmla="*/ 20 w 300"/>
                  <a:gd name="T15" fmla="*/ 236 h 416"/>
                  <a:gd name="T16" fmla="*/ 30 w 300"/>
                  <a:gd name="T17" fmla="*/ 271 h 416"/>
                  <a:gd name="T18" fmla="*/ 55 w 300"/>
                  <a:gd name="T19" fmla="*/ 276 h 416"/>
                  <a:gd name="T20" fmla="*/ 30 w 300"/>
                  <a:gd name="T21" fmla="*/ 321 h 416"/>
                  <a:gd name="T22" fmla="*/ 20 w 300"/>
                  <a:gd name="T23" fmla="*/ 356 h 416"/>
                  <a:gd name="T24" fmla="*/ 0 w 300"/>
                  <a:gd name="T25" fmla="*/ 386 h 416"/>
                  <a:gd name="T26" fmla="*/ 35 w 300"/>
                  <a:gd name="T27" fmla="*/ 391 h 416"/>
                  <a:gd name="T28" fmla="*/ 70 w 300"/>
                  <a:gd name="T29" fmla="*/ 406 h 416"/>
                  <a:gd name="T30" fmla="*/ 100 w 300"/>
                  <a:gd name="T31" fmla="*/ 406 h 416"/>
                  <a:gd name="T32" fmla="*/ 115 w 300"/>
                  <a:gd name="T33" fmla="*/ 416 h 416"/>
                  <a:gd name="T34" fmla="*/ 120 w 300"/>
                  <a:gd name="T35" fmla="*/ 381 h 416"/>
                  <a:gd name="T36" fmla="*/ 150 w 300"/>
                  <a:gd name="T37" fmla="*/ 356 h 416"/>
                  <a:gd name="T38" fmla="*/ 165 w 300"/>
                  <a:gd name="T39" fmla="*/ 341 h 416"/>
                  <a:gd name="T40" fmla="*/ 155 w 300"/>
                  <a:gd name="T41" fmla="*/ 306 h 416"/>
                  <a:gd name="T42" fmla="*/ 175 w 300"/>
                  <a:gd name="T43" fmla="*/ 281 h 416"/>
                  <a:gd name="T44" fmla="*/ 180 w 300"/>
                  <a:gd name="T45" fmla="*/ 251 h 416"/>
                  <a:gd name="T46" fmla="*/ 180 w 300"/>
                  <a:gd name="T47" fmla="*/ 221 h 416"/>
                  <a:gd name="T48" fmla="*/ 205 w 300"/>
                  <a:gd name="T49" fmla="*/ 216 h 416"/>
                  <a:gd name="T50" fmla="*/ 225 w 300"/>
                  <a:gd name="T51" fmla="*/ 201 h 416"/>
                  <a:gd name="T52" fmla="*/ 245 w 300"/>
                  <a:gd name="T53" fmla="*/ 131 h 416"/>
                  <a:gd name="T54" fmla="*/ 300 w 300"/>
                  <a:gd name="T55" fmla="*/ 91 h 416"/>
                  <a:gd name="T56" fmla="*/ 295 w 300"/>
                  <a:gd name="T57" fmla="*/ 56 h 416"/>
                  <a:gd name="T58" fmla="*/ 260 w 300"/>
                  <a:gd name="T59" fmla="*/ 45 h 416"/>
                  <a:gd name="T60" fmla="*/ 225 w 300"/>
                  <a:gd name="T61" fmla="*/ 35 h 416"/>
                  <a:gd name="T62" fmla="*/ 200 w 300"/>
                  <a:gd name="T63" fmla="*/ 30 h 416"/>
                  <a:gd name="T64" fmla="*/ 180 w 300"/>
                  <a:gd name="T65" fmla="*/ 0 h 416"/>
                  <a:gd name="T66" fmla="*/ 150 w 300"/>
                  <a:gd name="T67" fmla="*/ 10 h 41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00"/>
                  <a:gd name="T103" fmla="*/ 0 h 416"/>
                  <a:gd name="T104" fmla="*/ 300 w 300"/>
                  <a:gd name="T105" fmla="*/ 416 h 41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00" h="416">
                    <a:moveTo>
                      <a:pt x="150" y="10"/>
                    </a:moveTo>
                    <a:lnTo>
                      <a:pt x="145" y="10"/>
                    </a:lnTo>
                    <a:lnTo>
                      <a:pt x="130" y="71"/>
                    </a:lnTo>
                    <a:lnTo>
                      <a:pt x="115" y="101"/>
                    </a:lnTo>
                    <a:lnTo>
                      <a:pt x="90" y="131"/>
                    </a:lnTo>
                    <a:lnTo>
                      <a:pt x="75" y="181"/>
                    </a:lnTo>
                    <a:lnTo>
                      <a:pt x="35" y="201"/>
                    </a:lnTo>
                    <a:lnTo>
                      <a:pt x="20" y="236"/>
                    </a:lnTo>
                    <a:lnTo>
                      <a:pt x="30" y="271"/>
                    </a:lnTo>
                    <a:lnTo>
                      <a:pt x="55" y="276"/>
                    </a:lnTo>
                    <a:lnTo>
                      <a:pt x="30" y="321"/>
                    </a:lnTo>
                    <a:lnTo>
                      <a:pt x="20" y="356"/>
                    </a:lnTo>
                    <a:lnTo>
                      <a:pt x="0" y="386"/>
                    </a:lnTo>
                    <a:lnTo>
                      <a:pt x="35" y="391"/>
                    </a:lnTo>
                    <a:lnTo>
                      <a:pt x="70" y="406"/>
                    </a:lnTo>
                    <a:lnTo>
                      <a:pt x="100" y="406"/>
                    </a:lnTo>
                    <a:lnTo>
                      <a:pt x="115" y="416"/>
                    </a:lnTo>
                    <a:lnTo>
                      <a:pt x="120" y="381"/>
                    </a:lnTo>
                    <a:lnTo>
                      <a:pt x="150" y="356"/>
                    </a:lnTo>
                    <a:lnTo>
                      <a:pt x="165" y="341"/>
                    </a:lnTo>
                    <a:lnTo>
                      <a:pt x="155" y="306"/>
                    </a:lnTo>
                    <a:lnTo>
                      <a:pt x="175" y="281"/>
                    </a:lnTo>
                    <a:lnTo>
                      <a:pt x="180" y="251"/>
                    </a:lnTo>
                    <a:lnTo>
                      <a:pt x="180" y="221"/>
                    </a:lnTo>
                    <a:lnTo>
                      <a:pt x="205" y="216"/>
                    </a:lnTo>
                    <a:lnTo>
                      <a:pt x="225" y="201"/>
                    </a:lnTo>
                    <a:lnTo>
                      <a:pt x="245" y="131"/>
                    </a:lnTo>
                    <a:lnTo>
                      <a:pt x="300" y="91"/>
                    </a:lnTo>
                    <a:lnTo>
                      <a:pt x="295" y="56"/>
                    </a:lnTo>
                    <a:lnTo>
                      <a:pt x="260" y="45"/>
                    </a:lnTo>
                    <a:lnTo>
                      <a:pt x="225" y="35"/>
                    </a:lnTo>
                    <a:lnTo>
                      <a:pt x="200" y="30"/>
                    </a:lnTo>
                    <a:lnTo>
                      <a:pt x="180" y="0"/>
                    </a:lnTo>
                    <a:lnTo>
                      <a:pt x="150" y="1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0B3D92"/>
                  </a:buClr>
                </a:pPr>
                <a:endParaRPr lang="cs-CZ" sz="200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591" name="Freeform 24"/>
              <p:cNvSpPr>
                <a:spLocks/>
              </p:cNvSpPr>
              <p:nvPr/>
            </p:nvSpPr>
            <p:spPr bwMode="auto">
              <a:xfrm>
                <a:off x="3111" y="2534"/>
                <a:ext cx="170" cy="170"/>
              </a:xfrm>
              <a:custGeom>
                <a:avLst/>
                <a:gdLst>
                  <a:gd name="T0" fmla="*/ 125 w 170"/>
                  <a:gd name="T1" fmla="*/ 15 h 170"/>
                  <a:gd name="T2" fmla="*/ 105 w 170"/>
                  <a:gd name="T3" fmla="*/ 5 h 170"/>
                  <a:gd name="T4" fmla="*/ 55 w 170"/>
                  <a:gd name="T5" fmla="*/ 15 h 170"/>
                  <a:gd name="T6" fmla="*/ 45 w 170"/>
                  <a:gd name="T7" fmla="*/ 0 h 170"/>
                  <a:gd name="T8" fmla="*/ 5 w 170"/>
                  <a:gd name="T9" fmla="*/ 15 h 170"/>
                  <a:gd name="T10" fmla="*/ 5 w 170"/>
                  <a:gd name="T11" fmla="*/ 20 h 170"/>
                  <a:gd name="T12" fmla="*/ 0 w 170"/>
                  <a:gd name="T13" fmla="*/ 45 h 170"/>
                  <a:gd name="T14" fmla="*/ 25 w 170"/>
                  <a:gd name="T15" fmla="*/ 55 h 170"/>
                  <a:gd name="T16" fmla="*/ 35 w 170"/>
                  <a:gd name="T17" fmla="*/ 75 h 170"/>
                  <a:gd name="T18" fmla="*/ 55 w 170"/>
                  <a:gd name="T19" fmla="*/ 95 h 170"/>
                  <a:gd name="T20" fmla="*/ 65 w 170"/>
                  <a:gd name="T21" fmla="*/ 125 h 170"/>
                  <a:gd name="T22" fmla="*/ 80 w 170"/>
                  <a:gd name="T23" fmla="*/ 130 h 170"/>
                  <a:gd name="T24" fmla="*/ 100 w 170"/>
                  <a:gd name="T25" fmla="*/ 120 h 170"/>
                  <a:gd name="T26" fmla="*/ 105 w 170"/>
                  <a:gd name="T27" fmla="*/ 145 h 170"/>
                  <a:gd name="T28" fmla="*/ 100 w 170"/>
                  <a:gd name="T29" fmla="*/ 145 h 170"/>
                  <a:gd name="T30" fmla="*/ 120 w 170"/>
                  <a:gd name="T31" fmla="*/ 165 h 170"/>
                  <a:gd name="T32" fmla="*/ 135 w 170"/>
                  <a:gd name="T33" fmla="*/ 170 h 170"/>
                  <a:gd name="T34" fmla="*/ 135 w 170"/>
                  <a:gd name="T35" fmla="*/ 145 h 170"/>
                  <a:gd name="T36" fmla="*/ 155 w 170"/>
                  <a:gd name="T37" fmla="*/ 125 h 170"/>
                  <a:gd name="T38" fmla="*/ 160 w 170"/>
                  <a:gd name="T39" fmla="*/ 125 h 170"/>
                  <a:gd name="T40" fmla="*/ 170 w 170"/>
                  <a:gd name="T41" fmla="*/ 100 h 170"/>
                  <a:gd name="T42" fmla="*/ 165 w 170"/>
                  <a:gd name="T43" fmla="*/ 75 h 170"/>
                  <a:gd name="T44" fmla="*/ 145 w 170"/>
                  <a:gd name="T45" fmla="*/ 65 h 170"/>
                  <a:gd name="T46" fmla="*/ 145 w 170"/>
                  <a:gd name="T47" fmla="*/ 35 h 170"/>
                  <a:gd name="T48" fmla="*/ 135 w 170"/>
                  <a:gd name="T49" fmla="*/ 30 h 170"/>
                  <a:gd name="T50" fmla="*/ 125 w 170"/>
                  <a:gd name="T51" fmla="*/ 15 h 17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0"/>
                  <a:gd name="T79" fmla="*/ 0 h 170"/>
                  <a:gd name="T80" fmla="*/ 170 w 170"/>
                  <a:gd name="T81" fmla="*/ 170 h 17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0" h="170">
                    <a:moveTo>
                      <a:pt x="125" y="15"/>
                    </a:moveTo>
                    <a:lnTo>
                      <a:pt x="105" y="5"/>
                    </a:lnTo>
                    <a:lnTo>
                      <a:pt x="55" y="15"/>
                    </a:lnTo>
                    <a:lnTo>
                      <a:pt x="45" y="0"/>
                    </a:lnTo>
                    <a:lnTo>
                      <a:pt x="5" y="15"/>
                    </a:lnTo>
                    <a:lnTo>
                      <a:pt x="5" y="20"/>
                    </a:lnTo>
                    <a:lnTo>
                      <a:pt x="0" y="45"/>
                    </a:lnTo>
                    <a:lnTo>
                      <a:pt x="25" y="55"/>
                    </a:lnTo>
                    <a:lnTo>
                      <a:pt x="35" y="75"/>
                    </a:lnTo>
                    <a:lnTo>
                      <a:pt x="55" y="95"/>
                    </a:lnTo>
                    <a:lnTo>
                      <a:pt x="65" y="125"/>
                    </a:lnTo>
                    <a:lnTo>
                      <a:pt x="80" y="130"/>
                    </a:lnTo>
                    <a:lnTo>
                      <a:pt x="100" y="120"/>
                    </a:lnTo>
                    <a:lnTo>
                      <a:pt x="105" y="145"/>
                    </a:lnTo>
                    <a:lnTo>
                      <a:pt x="100" y="145"/>
                    </a:lnTo>
                    <a:lnTo>
                      <a:pt x="120" y="165"/>
                    </a:lnTo>
                    <a:lnTo>
                      <a:pt x="135" y="170"/>
                    </a:lnTo>
                    <a:lnTo>
                      <a:pt x="135" y="145"/>
                    </a:lnTo>
                    <a:lnTo>
                      <a:pt x="155" y="125"/>
                    </a:lnTo>
                    <a:lnTo>
                      <a:pt x="160" y="125"/>
                    </a:lnTo>
                    <a:lnTo>
                      <a:pt x="170" y="100"/>
                    </a:lnTo>
                    <a:lnTo>
                      <a:pt x="165" y="75"/>
                    </a:lnTo>
                    <a:lnTo>
                      <a:pt x="145" y="65"/>
                    </a:lnTo>
                    <a:lnTo>
                      <a:pt x="145" y="35"/>
                    </a:lnTo>
                    <a:lnTo>
                      <a:pt x="135" y="30"/>
                    </a:lnTo>
                    <a:lnTo>
                      <a:pt x="125" y="1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0B3D92"/>
                  </a:buClr>
                </a:pPr>
                <a:endParaRPr lang="cs-CZ" sz="200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592" name="Freeform 25"/>
              <p:cNvSpPr>
                <a:spLocks/>
              </p:cNvSpPr>
              <p:nvPr/>
            </p:nvSpPr>
            <p:spPr bwMode="auto">
              <a:xfrm>
                <a:off x="3156" y="2384"/>
                <a:ext cx="205" cy="230"/>
              </a:xfrm>
              <a:custGeom>
                <a:avLst/>
                <a:gdLst>
                  <a:gd name="T0" fmla="*/ 205 w 205"/>
                  <a:gd name="T1" fmla="*/ 20 h 230"/>
                  <a:gd name="T2" fmla="*/ 155 w 205"/>
                  <a:gd name="T3" fmla="*/ 0 h 230"/>
                  <a:gd name="T4" fmla="*/ 120 w 205"/>
                  <a:gd name="T5" fmla="*/ 10 h 230"/>
                  <a:gd name="T6" fmla="*/ 120 w 205"/>
                  <a:gd name="T7" fmla="*/ 45 h 230"/>
                  <a:gd name="T8" fmla="*/ 140 w 205"/>
                  <a:gd name="T9" fmla="*/ 60 h 230"/>
                  <a:gd name="T10" fmla="*/ 135 w 205"/>
                  <a:gd name="T11" fmla="*/ 75 h 230"/>
                  <a:gd name="T12" fmla="*/ 110 w 205"/>
                  <a:gd name="T13" fmla="*/ 95 h 230"/>
                  <a:gd name="T14" fmla="*/ 90 w 205"/>
                  <a:gd name="T15" fmla="*/ 75 h 230"/>
                  <a:gd name="T16" fmla="*/ 95 w 205"/>
                  <a:gd name="T17" fmla="*/ 35 h 230"/>
                  <a:gd name="T18" fmla="*/ 80 w 205"/>
                  <a:gd name="T19" fmla="*/ 40 h 230"/>
                  <a:gd name="T20" fmla="*/ 65 w 205"/>
                  <a:gd name="T21" fmla="*/ 75 h 230"/>
                  <a:gd name="T22" fmla="*/ 50 w 205"/>
                  <a:gd name="T23" fmla="*/ 100 h 230"/>
                  <a:gd name="T24" fmla="*/ 25 w 205"/>
                  <a:gd name="T25" fmla="*/ 125 h 230"/>
                  <a:gd name="T26" fmla="*/ 0 w 205"/>
                  <a:gd name="T27" fmla="*/ 150 h 230"/>
                  <a:gd name="T28" fmla="*/ 10 w 205"/>
                  <a:gd name="T29" fmla="*/ 165 h 230"/>
                  <a:gd name="T30" fmla="*/ 60 w 205"/>
                  <a:gd name="T31" fmla="*/ 155 h 230"/>
                  <a:gd name="T32" fmla="*/ 80 w 205"/>
                  <a:gd name="T33" fmla="*/ 165 h 230"/>
                  <a:gd name="T34" fmla="*/ 90 w 205"/>
                  <a:gd name="T35" fmla="*/ 180 h 230"/>
                  <a:gd name="T36" fmla="*/ 100 w 205"/>
                  <a:gd name="T37" fmla="*/ 185 h 230"/>
                  <a:gd name="T38" fmla="*/ 100 w 205"/>
                  <a:gd name="T39" fmla="*/ 215 h 230"/>
                  <a:gd name="T40" fmla="*/ 120 w 205"/>
                  <a:gd name="T41" fmla="*/ 230 h 230"/>
                  <a:gd name="T42" fmla="*/ 120 w 205"/>
                  <a:gd name="T43" fmla="*/ 195 h 230"/>
                  <a:gd name="T44" fmla="*/ 125 w 205"/>
                  <a:gd name="T45" fmla="*/ 170 h 230"/>
                  <a:gd name="T46" fmla="*/ 135 w 205"/>
                  <a:gd name="T47" fmla="*/ 135 h 230"/>
                  <a:gd name="T48" fmla="*/ 150 w 205"/>
                  <a:gd name="T49" fmla="*/ 135 h 230"/>
                  <a:gd name="T50" fmla="*/ 170 w 205"/>
                  <a:gd name="T51" fmla="*/ 110 h 230"/>
                  <a:gd name="T52" fmla="*/ 185 w 205"/>
                  <a:gd name="T53" fmla="*/ 100 h 230"/>
                  <a:gd name="T54" fmla="*/ 175 w 205"/>
                  <a:gd name="T55" fmla="*/ 75 h 230"/>
                  <a:gd name="T56" fmla="*/ 185 w 205"/>
                  <a:gd name="T57" fmla="*/ 65 h 230"/>
                  <a:gd name="T58" fmla="*/ 205 w 205"/>
                  <a:gd name="T59" fmla="*/ 20 h 23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05"/>
                  <a:gd name="T91" fmla="*/ 0 h 230"/>
                  <a:gd name="T92" fmla="*/ 205 w 205"/>
                  <a:gd name="T93" fmla="*/ 230 h 230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05" h="230">
                    <a:moveTo>
                      <a:pt x="205" y="20"/>
                    </a:moveTo>
                    <a:lnTo>
                      <a:pt x="155" y="0"/>
                    </a:lnTo>
                    <a:lnTo>
                      <a:pt x="120" y="10"/>
                    </a:lnTo>
                    <a:lnTo>
                      <a:pt x="120" y="45"/>
                    </a:lnTo>
                    <a:lnTo>
                      <a:pt x="140" y="60"/>
                    </a:lnTo>
                    <a:lnTo>
                      <a:pt x="135" y="75"/>
                    </a:lnTo>
                    <a:lnTo>
                      <a:pt x="110" y="95"/>
                    </a:lnTo>
                    <a:lnTo>
                      <a:pt x="90" y="75"/>
                    </a:lnTo>
                    <a:lnTo>
                      <a:pt x="95" y="35"/>
                    </a:lnTo>
                    <a:lnTo>
                      <a:pt x="80" y="40"/>
                    </a:lnTo>
                    <a:lnTo>
                      <a:pt x="65" y="75"/>
                    </a:lnTo>
                    <a:lnTo>
                      <a:pt x="50" y="100"/>
                    </a:lnTo>
                    <a:lnTo>
                      <a:pt x="25" y="125"/>
                    </a:lnTo>
                    <a:lnTo>
                      <a:pt x="0" y="150"/>
                    </a:lnTo>
                    <a:lnTo>
                      <a:pt x="10" y="165"/>
                    </a:lnTo>
                    <a:lnTo>
                      <a:pt x="60" y="155"/>
                    </a:lnTo>
                    <a:lnTo>
                      <a:pt x="80" y="165"/>
                    </a:lnTo>
                    <a:lnTo>
                      <a:pt x="90" y="180"/>
                    </a:lnTo>
                    <a:lnTo>
                      <a:pt x="100" y="185"/>
                    </a:lnTo>
                    <a:lnTo>
                      <a:pt x="100" y="215"/>
                    </a:lnTo>
                    <a:lnTo>
                      <a:pt x="120" y="230"/>
                    </a:lnTo>
                    <a:lnTo>
                      <a:pt x="120" y="195"/>
                    </a:lnTo>
                    <a:lnTo>
                      <a:pt x="125" y="170"/>
                    </a:lnTo>
                    <a:lnTo>
                      <a:pt x="135" y="135"/>
                    </a:lnTo>
                    <a:lnTo>
                      <a:pt x="150" y="135"/>
                    </a:lnTo>
                    <a:lnTo>
                      <a:pt x="170" y="110"/>
                    </a:lnTo>
                    <a:lnTo>
                      <a:pt x="185" y="100"/>
                    </a:lnTo>
                    <a:lnTo>
                      <a:pt x="175" y="75"/>
                    </a:lnTo>
                    <a:lnTo>
                      <a:pt x="185" y="65"/>
                    </a:lnTo>
                    <a:lnTo>
                      <a:pt x="205" y="2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0B3D92"/>
                  </a:buClr>
                </a:pPr>
                <a:endParaRPr lang="cs-CZ" sz="200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593" name="Freeform 26"/>
              <p:cNvSpPr>
                <a:spLocks/>
              </p:cNvSpPr>
              <p:nvPr/>
            </p:nvSpPr>
            <p:spPr bwMode="auto">
              <a:xfrm>
                <a:off x="3246" y="2659"/>
                <a:ext cx="30" cy="55"/>
              </a:xfrm>
              <a:custGeom>
                <a:avLst/>
                <a:gdLst>
                  <a:gd name="T0" fmla="*/ 30 w 30"/>
                  <a:gd name="T1" fmla="*/ 55 h 55"/>
                  <a:gd name="T2" fmla="*/ 20 w 30"/>
                  <a:gd name="T3" fmla="*/ 55 h 55"/>
                  <a:gd name="T4" fmla="*/ 0 w 30"/>
                  <a:gd name="T5" fmla="*/ 45 h 55"/>
                  <a:gd name="T6" fmla="*/ 0 w 30"/>
                  <a:gd name="T7" fmla="*/ 15 h 55"/>
                  <a:gd name="T8" fmla="*/ 20 w 30"/>
                  <a:gd name="T9" fmla="*/ 0 h 55"/>
                  <a:gd name="T10" fmla="*/ 25 w 30"/>
                  <a:gd name="T11" fmla="*/ 0 h 55"/>
                  <a:gd name="T12" fmla="*/ 30 w 30"/>
                  <a:gd name="T13" fmla="*/ 30 h 55"/>
                  <a:gd name="T14" fmla="*/ 30 w 30"/>
                  <a:gd name="T15" fmla="*/ 55 h 5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"/>
                  <a:gd name="T25" fmla="*/ 0 h 55"/>
                  <a:gd name="T26" fmla="*/ 30 w 30"/>
                  <a:gd name="T27" fmla="*/ 55 h 5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" h="55">
                    <a:moveTo>
                      <a:pt x="30" y="55"/>
                    </a:moveTo>
                    <a:lnTo>
                      <a:pt x="20" y="55"/>
                    </a:lnTo>
                    <a:lnTo>
                      <a:pt x="0" y="45"/>
                    </a:lnTo>
                    <a:lnTo>
                      <a:pt x="0" y="15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30" y="30"/>
                    </a:lnTo>
                    <a:lnTo>
                      <a:pt x="30" y="5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0B3D92"/>
                  </a:buClr>
                </a:pPr>
                <a:endParaRPr lang="cs-CZ" sz="200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594" name="Freeform 27"/>
              <p:cNvSpPr>
                <a:spLocks/>
              </p:cNvSpPr>
              <p:nvPr/>
            </p:nvSpPr>
            <p:spPr bwMode="auto">
              <a:xfrm>
                <a:off x="3231" y="2879"/>
                <a:ext cx="255" cy="150"/>
              </a:xfrm>
              <a:custGeom>
                <a:avLst/>
                <a:gdLst>
                  <a:gd name="T0" fmla="*/ 50 w 255"/>
                  <a:gd name="T1" fmla="*/ 145 h 150"/>
                  <a:gd name="T2" fmla="*/ 105 w 255"/>
                  <a:gd name="T3" fmla="*/ 145 h 150"/>
                  <a:gd name="T4" fmla="*/ 115 w 255"/>
                  <a:gd name="T5" fmla="*/ 115 h 150"/>
                  <a:gd name="T6" fmla="*/ 140 w 255"/>
                  <a:gd name="T7" fmla="*/ 110 h 150"/>
                  <a:gd name="T8" fmla="*/ 150 w 255"/>
                  <a:gd name="T9" fmla="*/ 135 h 150"/>
                  <a:gd name="T10" fmla="*/ 175 w 255"/>
                  <a:gd name="T11" fmla="*/ 150 h 150"/>
                  <a:gd name="T12" fmla="*/ 185 w 255"/>
                  <a:gd name="T13" fmla="*/ 125 h 150"/>
                  <a:gd name="T14" fmla="*/ 195 w 255"/>
                  <a:gd name="T15" fmla="*/ 110 h 150"/>
                  <a:gd name="T16" fmla="*/ 235 w 255"/>
                  <a:gd name="T17" fmla="*/ 125 h 150"/>
                  <a:gd name="T18" fmla="*/ 235 w 255"/>
                  <a:gd name="T19" fmla="*/ 100 h 150"/>
                  <a:gd name="T20" fmla="*/ 255 w 255"/>
                  <a:gd name="T21" fmla="*/ 75 h 150"/>
                  <a:gd name="T22" fmla="*/ 240 w 255"/>
                  <a:gd name="T23" fmla="*/ 75 h 150"/>
                  <a:gd name="T24" fmla="*/ 210 w 255"/>
                  <a:gd name="T25" fmla="*/ 65 h 150"/>
                  <a:gd name="T26" fmla="*/ 205 w 255"/>
                  <a:gd name="T27" fmla="*/ 55 h 150"/>
                  <a:gd name="T28" fmla="*/ 205 w 255"/>
                  <a:gd name="T29" fmla="*/ 25 h 150"/>
                  <a:gd name="T30" fmla="*/ 175 w 255"/>
                  <a:gd name="T31" fmla="*/ 10 h 150"/>
                  <a:gd name="T32" fmla="*/ 130 w 255"/>
                  <a:gd name="T33" fmla="*/ 10 h 150"/>
                  <a:gd name="T34" fmla="*/ 100 w 255"/>
                  <a:gd name="T35" fmla="*/ 0 h 150"/>
                  <a:gd name="T36" fmla="*/ 80 w 255"/>
                  <a:gd name="T37" fmla="*/ 10 h 150"/>
                  <a:gd name="T38" fmla="*/ 65 w 255"/>
                  <a:gd name="T39" fmla="*/ 10 h 150"/>
                  <a:gd name="T40" fmla="*/ 50 w 255"/>
                  <a:gd name="T41" fmla="*/ 25 h 150"/>
                  <a:gd name="T42" fmla="*/ 25 w 255"/>
                  <a:gd name="T43" fmla="*/ 55 h 150"/>
                  <a:gd name="T44" fmla="*/ 0 w 255"/>
                  <a:gd name="T45" fmla="*/ 90 h 150"/>
                  <a:gd name="T46" fmla="*/ 5 w 255"/>
                  <a:gd name="T47" fmla="*/ 110 h 150"/>
                  <a:gd name="T48" fmla="*/ 20 w 255"/>
                  <a:gd name="T49" fmla="*/ 95 h 150"/>
                  <a:gd name="T50" fmla="*/ 40 w 255"/>
                  <a:gd name="T51" fmla="*/ 95 h 150"/>
                  <a:gd name="T52" fmla="*/ 40 w 255"/>
                  <a:gd name="T53" fmla="*/ 125 h 150"/>
                  <a:gd name="T54" fmla="*/ 50 w 255"/>
                  <a:gd name="T55" fmla="*/ 145 h 15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55"/>
                  <a:gd name="T85" fmla="*/ 0 h 150"/>
                  <a:gd name="T86" fmla="*/ 255 w 255"/>
                  <a:gd name="T87" fmla="*/ 150 h 15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55" h="150">
                    <a:moveTo>
                      <a:pt x="50" y="145"/>
                    </a:moveTo>
                    <a:lnTo>
                      <a:pt x="105" y="145"/>
                    </a:lnTo>
                    <a:lnTo>
                      <a:pt x="115" y="115"/>
                    </a:lnTo>
                    <a:lnTo>
                      <a:pt x="140" y="110"/>
                    </a:lnTo>
                    <a:lnTo>
                      <a:pt x="150" y="135"/>
                    </a:lnTo>
                    <a:lnTo>
                      <a:pt x="175" y="150"/>
                    </a:lnTo>
                    <a:lnTo>
                      <a:pt x="185" y="125"/>
                    </a:lnTo>
                    <a:lnTo>
                      <a:pt x="195" y="110"/>
                    </a:lnTo>
                    <a:lnTo>
                      <a:pt x="235" y="125"/>
                    </a:lnTo>
                    <a:lnTo>
                      <a:pt x="235" y="100"/>
                    </a:lnTo>
                    <a:lnTo>
                      <a:pt x="255" y="75"/>
                    </a:lnTo>
                    <a:lnTo>
                      <a:pt x="240" y="75"/>
                    </a:lnTo>
                    <a:lnTo>
                      <a:pt x="210" y="65"/>
                    </a:lnTo>
                    <a:lnTo>
                      <a:pt x="205" y="55"/>
                    </a:lnTo>
                    <a:lnTo>
                      <a:pt x="205" y="25"/>
                    </a:lnTo>
                    <a:lnTo>
                      <a:pt x="175" y="10"/>
                    </a:lnTo>
                    <a:lnTo>
                      <a:pt x="130" y="10"/>
                    </a:lnTo>
                    <a:lnTo>
                      <a:pt x="100" y="0"/>
                    </a:lnTo>
                    <a:lnTo>
                      <a:pt x="80" y="10"/>
                    </a:lnTo>
                    <a:lnTo>
                      <a:pt x="65" y="10"/>
                    </a:lnTo>
                    <a:lnTo>
                      <a:pt x="50" y="25"/>
                    </a:lnTo>
                    <a:lnTo>
                      <a:pt x="25" y="55"/>
                    </a:lnTo>
                    <a:lnTo>
                      <a:pt x="0" y="90"/>
                    </a:lnTo>
                    <a:lnTo>
                      <a:pt x="5" y="110"/>
                    </a:lnTo>
                    <a:lnTo>
                      <a:pt x="20" y="95"/>
                    </a:lnTo>
                    <a:lnTo>
                      <a:pt x="40" y="95"/>
                    </a:lnTo>
                    <a:lnTo>
                      <a:pt x="40" y="125"/>
                    </a:lnTo>
                    <a:lnTo>
                      <a:pt x="50" y="14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0B3D92"/>
                  </a:buClr>
                </a:pPr>
                <a:endParaRPr lang="cs-CZ" sz="200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595" name="Freeform 28"/>
              <p:cNvSpPr>
                <a:spLocks/>
              </p:cNvSpPr>
              <p:nvPr/>
            </p:nvSpPr>
            <p:spPr bwMode="auto">
              <a:xfrm>
                <a:off x="3441" y="2904"/>
                <a:ext cx="20" cy="40"/>
              </a:xfrm>
              <a:custGeom>
                <a:avLst/>
                <a:gdLst>
                  <a:gd name="T0" fmla="*/ 5 w 20"/>
                  <a:gd name="T1" fmla="*/ 40 h 40"/>
                  <a:gd name="T2" fmla="*/ 0 w 20"/>
                  <a:gd name="T3" fmla="*/ 30 h 40"/>
                  <a:gd name="T4" fmla="*/ 0 w 20"/>
                  <a:gd name="T5" fmla="*/ 0 h 40"/>
                  <a:gd name="T6" fmla="*/ 20 w 20"/>
                  <a:gd name="T7" fmla="*/ 20 h 40"/>
                  <a:gd name="T8" fmla="*/ 5 w 20"/>
                  <a:gd name="T9" fmla="*/ 4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40"/>
                  <a:gd name="T17" fmla="*/ 20 w 20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40">
                    <a:moveTo>
                      <a:pt x="5" y="40"/>
                    </a:moveTo>
                    <a:lnTo>
                      <a:pt x="0" y="30"/>
                    </a:lnTo>
                    <a:lnTo>
                      <a:pt x="0" y="0"/>
                    </a:lnTo>
                    <a:lnTo>
                      <a:pt x="20" y="20"/>
                    </a:lnTo>
                    <a:lnTo>
                      <a:pt x="5" y="4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0B3D92"/>
                  </a:buClr>
                </a:pPr>
                <a:endParaRPr lang="cs-CZ" sz="200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596" name="Freeform 29"/>
              <p:cNvSpPr>
                <a:spLocks/>
              </p:cNvSpPr>
              <p:nvPr/>
            </p:nvSpPr>
            <p:spPr bwMode="auto">
              <a:xfrm>
                <a:off x="3712" y="2289"/>
                <a:ext cx="530" cy="470"/>
              </a:xfrm>
              <a:custGeom>
                <a:avLst/>
                <a:gdLst>
                  <a:gd name="T0" fmla="*/ 495 w 530"/>
                  <a:gd name="T1" fmla="*/ 265 h 470"/>
                  <a:gd name="T2" fmla="*/ 520 w 530"/>
                  <a:gd name="T3" fmla="*/ 315 h 470"/>
                  <a:gd name="T4" fmla="*/ 530 w 530"/>
                  <a:gd name="T5" fmla="*/ 345 h 470"/>
                  <a:gd name="T6" fmla="*/ 495 w 530"/>
                  <a:gd name="T7" fmla="*/ 375 h 470"/>
                  <a:gd name="T8" fmla="*/ 475 w 530"/>
                  <a:gd name="T9" fmla="*/ 415 h 470"/>
                  <a:gd name="T10" fmla="*/ 455 w 530"/>
                  <a:gd name="T11" fmla="*/ 465 h 470"/>
                  <a:gd name="T12" fmla="*/ 440 w 530"/>
                  <a:gd name="T13" fmla="*/ 465 h 470"/>
                  <a:gd name="T14" fmla="*/ 425 w 530"/>
                  <a:gd name="T15" fmla="*/ 450 h 470"/>
                  <a:gd name="T16" fmla="*/ 400 w 530"/>
                  <a:gd name="T17" fmla="*/ 440 h 470"/>
                  <a:gd name="T18" fmla="*/ 380 w 530"/>
                  <a:gd name="T19" fmla="*/ 450 h 470"/>
                  <a:gd name="T20" fmla="*/ 340 w 530"/>
                  <a:gd name="T21" fmla="*/ 450 h 470"/>
                  <a:gd name="T22" fmla="*/ 325 w 530"/>
                  <a:gd name="T23" fmla="*/ 470 h 470"/>
                  <a:gd name="T24" fmla="*/ 290 w 530"/>
                  <a:gd name="T25" fmla="*/ 440 h 470"/>
                  <a:gd name="T26" fmla="*/ 265 w 530"/>
                  <a:gd name="T27" fmla="*/ 450 h 470"/>
                  <a:gd name="T28" fmla="*/ 255 w 530"/>
                  <a:gd name="T29" fmla="*/ 450 h 470"/>
                  <a:gd name="T30" fmla="*/ 200 w 530"/>
                  <a:gd name="T31" fmla="*/ 410 h 470"/>
                  <a:gd name="T32" fmla="*/ 180 w 530"/>
                  <a:gd name="T33" fmla="*/ 385 h 470"/>
                  <a:gd name="T34" fmla="*/ 145 w 530"/>
                  <a:gd name="T35" fmla="*/ 375 h 470"/>
                  <a:gd name="T36" fmla="*/ 140 w 530"/>
                  <a:gd name="T37" fmla="*/ 400 h 470"/>
                  <a:gd name="T38" fmla="*/ 120 w 530"/>
                  <a:gd name="T39" fmla="*/ 385 h 470"/>
                  <a:gd name="T40" fmla="*/ 105 w 530"/>
                  <a:gd name="T41" fmla="*/ 355 h 470"/>
                  <a:gd name="T42" fmla="*/ 85 w 530"/>
                  <a:gd name="T43" fmla="*/ 345 h 470"/>
                  <a:gd name="T44" fmla="*/ 65 w 530"/>
                  <a:gd name="T45" fmla="*/ 345 h 470"/>
                  <a:gd name="T46" fmla="*/ 50 w 530"/>
                  <a:gd name="T47" fmla="*/ 325 h 470"/>
                  <a:gd name="T48" fmla="*/ 35 w 530"/>
                  <a:gd name="T49" fmla="*/ 340 h 470"/>
                  <a:gd name="T50" fmla="*/ 35 w 530"/>
                  <a:gd name="T51" fmla="*/ 315 h 470"/>
                  <a:gd name="T52" fmla="*/ 35 w 530"/>
                  <a:gd name="T53" fmla="*/ 290 h 470"/>
                  <a:gd name="T54" fmla="*/ 20 w 530"/>
                  <a:gd name="T55" fmla="*/ 270 h 470"/>
                  <a:gd name="T56" fmla="*/ 15 w 530"/>
                  <a:gd name="T57" fmla="*/ 185 h 470"/>
                  <a:gd name="T58" fmla="*/ 0 w 530"/>
                  <a:gd name="T59" fmla="*/ 165 h 470"/>
                  <a:gd name="T60" fmla="*/ 10 w 530"/>
                  <a:gd name="T61" fmla="*/ 140 h 470"/>
                  <a:gd name="T62" fmla="*/ 10 w 530"/>
                  <a:gd name="T63" fmla="*/ 115 h 470"/>
                  <a:gd name="T64" fmla="*/ 0 w 530"/>
                  <a:gd name="T65" fmla="*/ 95 h 470"/>
                  <a:gd name="T66" fmla="*/ 55 w 530"/>
                  <a:gd name="T67" fmla="*/ 60 h 470"/>
                  <a:gd name="T68" fmla="*/ 95 w 530"/>
                  <a:gd name="T69" fmla="*/ 50 h 470"/>
                  <a:gd name="T70" fmla="*/ 130 w 530"/>
                  <a:gd name="T71" fmla="*/ 25 h 470"/>
                  <a:gd name="T72" fmla="*/ 170 w 530"/>
                  <a:gd name="T73" fmla="*/ 10 h 470"/>
                  <a:gd name="T74" fmla="*/ 205 w 530"/>
                  <a:gd name="T75" fmla="*/ 0 h 470"/>
                  <a:gd name="T76" fmla="*/ 220 w 530"/>
                  <a:gd name="T77" fmla="*/ 40 h 470"/>
                  <a:gd name="T78" fmla="*/ 255 w 530"/>
                  <a:gd name="T79" fmla="*/ 40 h 470"/>
                  <a:gd name="T80" fmla="*/ 270 w 530"/>
                  <a:gd name="T81" fmla="*/ 30 h 470"/>
                  <a:gd name="T82" fmla="*/ 340 w 530"/>
                  <a:gd name="T83" fmla="*/ 35 h 470"/>
                  <a:gd name="T84" fmla="*/ 385 w 530"/>
                  <a:gd name="T85" fmla="*/ 30 h 470"/>
                  <a:gd name="T86" fmla="*/ 425 w 530"/>
                  <a:gd name="T87" fmla="*/ 15 h 470"/>
                  <a:gd name="T88" fmla="*/ 435 w 530"/>
                  <a:gd name="T89" fmla="*/ 25 h 470"/>
                  <a:gd name="T90" fmla="*/ 460 w 530"/>
                  <a:gd name="T91" fmla="*/ 50 h 470"/>
                  <a:gd name="T92" fmla="*/ 470 w 530"/>
                  <a:gd name="T93" fmla="*/ 65 h 470"/>
                  <a:gd name="T94" fmla="*/ 495 w 530"/>
                  <a:gd name="T95" fmla="*/ 135 h 470"/>
                  <a:gd name="T96" fmla="*/ 485 w 530"/>
                  <a:gd name="T97" fmla="*/ 170 h 470"/>
                  <a:gd name="T98" fmla="*/ 470 w 530"/>
                  <a:gd name="T99" fmla="*/ 200 h 470"/>
                  <a:gd name="T100" fmla="*/ 485 w 530"/>
                  <a:gd name="T101" fmla="*/ 225 h 470"/>
                  <a:gd name="T102" fmla="*/ 485 w 530"/>
                  <a:gd name="T103" fmla="*/ 250 h 470"/>
                  <a:gd name="T104" fmla="*/ 495 w 530"/>
                  <a:gd name="T105" fmla="*/ 265 h 47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30"/>
                  <a:gd name="T160" fmla="*/ 0 h 470"/>
                  <a:gd name="T161" fmla="*/ 530 w 530"/>
                  <a:gd name="T162" fmla="*/ 470 h 47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30" h="470">
                    <a:moveTo>
                      <a:pt x="495" y="265"/>
                    </a:moveTo>
                    <a:lnTo>
                      <a:pt x="520" y="315"/>
                    </a:lnTo>
                    <a:lnTo>
                      <a:pt x="530" y="345"/>
                    </a:lnTo>
                    <a:lnTo>
                      <a:pt x="495" y="375"/>
                    </a:lnTo>
                    <a:lnTo>
                      <a:pt x="475" y="415"/>
                    </a:lnTo>
                    <a:lnTo>
                      <a:pt x="455" y="465"/>
                    </a:lnTo>
                    <a:lnTo>
                      <a:pt x="440" y="465"/>
                    </a:lnTo>
                    <a:lnTo>
                      <a:pt x="425" y="450"/>
                    </a:lnTo>
                    <a:lnTo>
                      <a:pt x="400" y="440"/>
                    </a:lnTo>
                    <a:lnTo>
                      <a:pt x="380" y="450"/>
                    </a:lnTo>
                    <a:lnTo>
                      <a:pt x="340" y="450"/>
                    </a:lnTo>
                    <a:lnTo>
                      <a:pt x="325" y="470"/>
                    </a:lnTo>
                    <a:lnTo>
                      <a:pt x="290" y="440"/>
                    </a:lnTo>
                    <a:lnTo>
                      <a:pt x="265" y="450"/>
                    </a:lnTo>
                    <a:lnTo>
                      <a:pt x="255" y="450"/>
                    </a:lnTo>
                    <a:lnTo>
                      <a:pt x="200" y="410"/>
                    </a:lnTo>
                    <a:lnTo>
                      <a:pt x="180" y="385"/>
                    </a:lnTo>
                    <a:lnTo>
                      <a:pt x="145" y="375"/>
                    </a:lnTo>
                    <a:lnTo>
                      <a:pt x="140" y="400"/>
                    </a:lnTo>
                    <a:lnTo>
                      <a:pt x="120" y="385"/>
                    </a:lnTo>
                    <a:lnTo>
                      <a:pt x="105" y="355"/>
                    </a:lnTo>
                    <a:lnTo>
                      <a:pt x="85" y="345"/>
                    </a:lnTo>
                    <a:lnTo>
                      <a:pt x="65" y="345"/>
                    </a:lnTo>
                    <a:lnTo>
                      <a:pt x="50" y="325"/>
                    </a:lnTo>
                    <a:lnTo>
                      <a:pt x="35" y="340"/>
                    </a:lnTo>
                    <a:lnTo>
                      <a:pt x="35" y="315"/>
                    </a:lnTo>
                    <a:lnTo>
                      <a:pt x="35" y="290"/>
                    </a:lnTo>
                    <a:lnTo>
                      <a:pt x="20" y="270"/>
                    </a:lnTo>
                    <a:lnTo>
                      <a:pt x="15" y="185"/>
                    </a:lnTo>
                    <a:lnTo>
                      <a:pt x="0" y="165"/>
                    </a:lnTo>
                    <a:lnTo>
                      <a:pt x="10" y="140"/>
                    </a:lnTo>
                    <a:lnTo>
                      <a:pt x="10" y="115"/>
                    </a:lnTo>
                    <a:lnTo>
                      <a:pt x="0" y="95"/>
                    </a:lnTo>
                    <a:lnTo>
                      <a:pt x="55" y="60"/>
                    </a:lnTo>
                    <a:lnTo>
                      <a:pt x="95" y="50"/>
                    </a:lnTo>
                    <a:lnTo>
                      <a:pt x="130" y="25"/>
                    </a:lnTo>
                    <a:lnTo>
                      <a:pt x="170" y="10"/>
                    </a:lnTo>
                    <a:lnTo>
                      <a:pt x="205" y="0"/>
                    </a:lnTo>
                    <a:lnTo>
                      <a:pt x="220" y="40"/>
                    </a:lnTo>
                    <a:lnTo>
                      <a:pt x="255" y="40"/>
                    </a:lnTo>
                    <a:lnTo>
                      <a:pt x="270" y="30"/>
                    </a:lnTo>
                    <a:lnTo>
                      <a:pt x="340" y="35"/>
                    </a:lnTo>
                    <a:lnTo>
                      <a:pt x="385" y="30"/>
                    </a:lnTo>
                    <a:lnTo>
                      <a:pt x="425" y="15"/>
                    </a:lnTo>
                    <a:lnTo>
                      <a:pt x="435" y="25"/>
                    </a:lnTo>
                    <a:lnTo>
                      <a:pt x="460" y="50"/>
                    </a:lnTo>
                    <a:lnTo>
                      <a:pt x="470" y="65"/>
                    </a:lnTo>
                    <a:lnTo>
                      <a:pt x="495" y="135"/>
                    </a:lnTo>
                    <a:lnTo>
                      <a:pt x="485" y="170"/>
                    </a:lnTo>
                    <a:lnTo>
                      <a:pt x="470" y="200"/>
                    </a:lnTo>
                    <a:lnTo>
                      <a:pt x="485" y="225"/>
                    </a:lnTo>
                    <a:lnTo>
                      <a:pt x="485" y="250"/>
                    </a:lnTo>
                    <a:lnTo>
                      <a:pt x="495" y="26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0B3D92"/>
                  </a:buClr>
                </a:pPr>
                <a:endParaRPr lang="cs-CZ" sz="200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597" name="Freeform 30"/>
              <p:cNvSpPr>
                <a:spLocks/>
              </p:cNvSpPr>
              <p:nvPr/>
            </p:nvSpPr>
            <p:spPr bwMode="auto">
              <a:xfrm>
                <a:off x="3662" y="2964"/>
                <a:ext cx="175" cy="130"/>
              </a:xfrm>
              <a:custGeom>
                <a:avLst/>
                <a:gdLst>
                  <a:gd name="T0" fmla="*/ 0 w 175"/>
                  <a:gd name="T1" fmla="*/ 125 h 130"/>
                  <a:gd name="T2" fmla="*/ 15 w 175"/>
                  <a:gd name="T3" fmla="*/ 130 h 130"/>
                  <a:gd name="T4" fmla="*/ 60 w 175"/>
                  <a:gd name="T5" fmla="*/ 105 h 130"/>
                  <a:gd name="T6" fmla="*/ 100 w 175"/>
                  <a:gd name="T7" fmla="*/ 120 h 130"/>
                  <a:gd name="T8" fmla="*/ 115 w 175"/>
                  <a:gd name="T9" fmla="*/ 50 h 130"/>
                  <a:gd name="T10" fmla="*/ 160 w 175"/>
                  <a:gd name="T11" fmla="*/ 25 h 130"/>
                  <a:gd name="T12" fmla="*/ 160 w 175"/>
                  <a:gd name="T13" fmla="*/ 15 h 130"/>
                  <a:gd name="T14" fmla="*/ 175 w 175"/>
                  <a:gd name="T15" fmla="*/ 10 h 130"/>
                  <a:gd name="T16" fmla="*/ 160 w 175"/>
                  <a:gd name="T17" fmla="*/ 0 h 130"/>
                  <a:gd name="T18" fmla="*/ 140 w 175"/>
                  <a:gd name="T19" fmla="*/ 10 h 130"/>
                  <a:gd name="T20" fmla="*/ 115 w 175"/>
                  <a:gd name="T21" fmla="*/ 15 h 130"/>
                  <a:gd name="T22" fmla="*/ 100 w 175"/>
                  <a:gd name="T23" fmla="*/ 15 h 130"/>
                  <a:gd name="T24" fmla="*/ 60 w 175"/>
                  <a:gd name="T25" fmla="*/ 40 h 130"/>
                  <a:gd name="T26" fmla="*/ 15 w 175"/>
                  <a:gd name="T27" fmla="*/ 35 h 130"/>
                  <a:gd name="T28" fmla="*/ 10 w 175"/>
                  <a:gd name="T29" fmla="*/ 40 h 130"/>
                  <a:gd name="T30" fmla="*/ 10 w 175"/>
                  <a:gd name="T31" fmla="*/ 65 h 130"/>
                  <a:gd name="T32" fmla="*/ 15 w 175"/>
                  <a:gd name="T33" fmla="*/ 95 h 130"/>
                  <a:gd name="T34" fmla="*/ 30 w 175"/>
                  <a:gd name="T35" fmla="*/ 105 h 130"/>
                  <a:gd name="T36" fmla="*/ 15 w 175"/>
                  <a:gd name="T37" fmla="*/ 110 h 130"/>
                  <a:gd name="T38" fmla="*/ 15 w 175"/>
                  <a:gd name="T39" fmla="*/ 120 h 130"/>
                  <a:gd name="T40" fmla="*/ 0 w 175"/>
                  <a:gd name="T41" fmla="*/ 125 h 13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5"/>
                  <a:gd name="T64" fmla="*/ 0 h 130"/>
                  <a:gd name="T65" fmla="*/ 175 w 175"/>
                  <a:gd name="T66" fmla="*/ 130 h 13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5" h="130">
                    <a:moveTo>
                      <a:pt x="0" y="125"/>
                    </a:moveTo>
                    <a:lnTo>
                      <a:pt x="15" y="130"/>
                    </a:lnTo>
                    <a:lnTo>
                      <a:pt x="60" y="105"/>
                    </a:lnTo>
                    <a:lnTo>
                      <a:pt x="100" y="120"/>
                    </a:lnTo>
                    <a:lnTo>
                      <a:pt x="115" y="50"/>
                    </a:lnTo>
                    <a:lnTo>
                      <a:pt x="160" y="25"/>
                    </a:lnTo>
                    <a:lnTo>
                      <a:pt x="160" y="15"/>
                    </a:lnTo>
                    <a:lnTo>
                      <a:pt x="175" y="10"/>
                    </a:lnTo>
                    <a:lnTo>
                      <a:pt x="160" y="0"/>
                    </a:lnTo>
                    <a:lnTo>
                      <a:pt x="140" y="10"/>
                    </a:lnTo>
                    <a:lnTo>
                      <a:pt x="115" y="15"/>
                    </a:lnTo>
                    <a:lnTo>
                      <a:pt x="100" y="15"/>
                    </a:lnTo>
                    <a:lnTo>
                      <a:pt x="60" y="40"/>
                    </a:lnTo>
                    <a:lnTo>
                      <a:pt x="15" y="35"/>
                    </a:lnTo>
                    <a:lnTo>
                      <a:pt x="10" y="40"/>
                    </a:lnTo>
                    <a:lnTo>
                      <a:pt x="10" y="65"/>
                    </a:lnTo>
                    <a:lnTo>
                      <a:pt x="15" y="95"/>
                    </a:lnTo>
                    <a:lnTo>
                      <a:pt x="30" y="105"/>
                    </a:lnTo>
                    <a:lnTo>
                      <a:pt x="15" y="110"/>
                    </a:lnTo>
                    <a:lnTo>
                      <a:pt x="15" y="120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0B3D92"/>
                  </a:buClr>
                </a:pPr>
                <a:endParaRPr lang="cs-CZ" sz="200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598" name="Freeform 31"/>
              <p:cNvSpPr>
                <a:spLocks/>
              </p:cNvSpPr>
              <p:nvPr/>
            </p:nvSpPr>
            <p:spPr bwMode="auto">
              <a:xfrm>
                <a:off x="4117" y="3325"/>
                <a:ext cx="150" cy="135"/>
              </a:xfrm>
              <a:custGeom>
                <a:avLst/>
                <a:gdLst>
                  <a:gd name="T0" fmla="*/ 110 w 150"/>
                  <a:gd name="T1" fmla="*/ 0 h 135"/>
                  <a:gd name="T2" fmla="*/ 100 w 150"/>
                  <a:gd name="T3" fmla="*/ 0 h 135"/>
                  <a:gd name="T4" fmla="*/ 45 w 150"/>
                  <a:gd name="T5" fmla="*/ 0 h 135"/>
                  <a:gd name="T6" fmla="*/ 25 w 150"/>
                  <a:gd name="T7" fmla="*/ 10 h 135"/>
                  <a:gd name="T8" fmla="*/ 5 w 150"/>
                  <a:gd name="T9" fmla="*/ 25 h 135"/>
                  <a:gd name="T10" fmla="*/ 5 w 150"/>
                  <a:gd name="T11" fmla="*/ 40 h 135"/>
                  <a:gd name="T12" fmla="*/ 0 w 150"/>
                  <a:gd name="T13" fmla="*/ 45 h 135"/>
                  <a:gd name="T14" fmla="*/ 0 w 150"/>
                  <a:gd name="T15" fmla="*/ 55 h 135"/>
                  <a:gd name="T16" fmla="*/ 0 w 150"/>
                  <a:gd name="T17" fmla="*/ 95 h 135"/>
                  <a:gd name="T18" fmla="*/ 10 w 150"/>
                  <a:gd name="T19" fmla="*/ 115 h 135"/>
                  <a:gd name="T20" fmla="*/ 30 w 150"/>
                  <a:gd name="T21" fmla="*/ 135 h 135"/>
                  <a:gd name="T22" fmla="*/ 50 w 150"/>
                  <a:gd name="T23" fmla="*/ 125 h 135"/>
                  <a:gd name="T24" fmla="*/ 110 w 150"/>
                  <a:gd name="T25" fmla="*/ 105 h 135"/>
                  <a:gd name="T26" fmla="*/ 135 w 150"/>
                  <a:gd name="T27" fmla="*/ 100 h 135"/>
                  <a:gd name="T28" fmla="*/ 150 w 150"/>
                  <a:gd name="T29" fmla="*/ 80 h 135"/>
                  <a:gd name="T30" fmla="*/ 140 w 150"/>
                  <a:gd name="T31" fmla="*/ 25 h 135"/>
                  <a:gd name="T32" fmla="*/ 110 w 150"/>
                  <a:gd name="T33" fmla="*/ 10 h 135"/>
                  <a:gd name="T34" fmla="*/ 110 w 150"/>
                  <a:gd name="T35" fmla="*/ 0 h 13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0"/>
                  <a:gd name="T55" fmla="*/ 0 h 135"/>
                  <a:gd name="T56" fmla="*/ 150 w 150"/>
                  <a:gd name="T57" fmla="*/ 135 h 13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0" h="135">
                    <a:moveTo>
                      <a:pt x="110" y="0"/>
                    </a:moveTo>
                    <a:lnTo>
                      <a:pt x="100" y="0"/>
                    </a:lnTo>
                    <a:lnTo>
                      <a:pt x="45" y="0"/>
                    </a:lnTo>
                    <a:lnTo>
                      <a:pt x="25" y="10"/>
                    </a:lnTo>
                    <a:lnTo>
                      <a:pt x="5" y="25"/>
                    </a:lnTo>
                    <a:lnTo>
                      <a:pt x="5" y="40"/>
                    </a:lnTo>
                    <a:lnTo>
                      <a:pt x="0" y="45"/>
                    </a:lnTo>
                    <a:lnTo>
                      <a:pt x="0" y="55"/>
                    </a:lnTo>
                    <a:lnTo>
                      <a:pt x="0" y="95"/>
                    </a:lnTo>
                    <a:lnTo>
                      <a:pt x="10" y="115"/>
                    </a:lnTo>
                    <a:lnTo>
                      <a:pt x="30" y="135"/>
                    </a:lnTo>
                    <a:lnTo>
                      <a:pt x="50" y="125"/>
                    </a:lnTo>
                    <a:lnTo>
                      <a:pt x="110" y="105"/>
                    </a:lnTo>
                    <a:lnTo>
                      <a:pt x="135" y="100"/>
                    </a:lnTo>
                    <a:lnTo>
                      <a:pt x="150" y="80"/>
                    </a:lnTo>
                    <a:lnTo>
                      <a:pt x="140" y="25"/>
                    </a:lnTo>
                    <a:lnTo>
                      <a:pt x="110" y="1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0B3D92"/>
                  </a:buClr>
                </a:pPr>
                <a:endParaRPr lang="cs-CZ" sz="200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599" name="Freeform 32"/>
              <p:cNvSpPr>
                <a:spLocks/>
              </p:cNvSpPr>
              <p:nvPr/>
            </p:nvSpPr>
            <p:spPr bwMode="auto">
              <a:xfrm>
                <a:off x="3662" y="2974"/>
                <a:ext cx="370" cy="366"/>
              </a:xfrm>
              <a:custGeom>
                <a:avLst/>
                <a:gdLst>
                  <a:gd name="T0" fmla="*/ 295 w 370"/>
                  <a:gd name="T1" fmla="*/ 366 h 366"/>
                  <a:gd name="T2" fmla="*/ 310 w 370"/>
                  <a:gd name="T3" fmla="*/ 351 h 366"/>
                  <a:gd name="T4" fmla="*/ 260 w 370"/>
                  <a:gd name="T5" fmla="*/ 311 h 366"/>
                  <a:gd name="T6" fmla="*/ 230 w 370"/>
                  <a:gd name="T7" fmla="*/ 281 h 366"/>
                  <a:gd name="T8" fmla="*/ 230 w 370"/>
                  <a:gd name="T9" fmla="*/ 271 h 366"/>
                  <a:gd name="T10" fmla="*/ 215 w 370"/>
                  <a:gd name="T11" fmla="*/ 261 h 366"/>
                  <a:gd name="T12" fmla="*/ 160 w 370"/>
                  <a:gd name="T13" fmla="*/ 200 h 366"/>
                  <a:gd name="T14" fmla="*/ 155 w 370"/>
                  <a:gd name="T15" fmla="*/ 165 h 366"/>
                  <a:gd name="T16" fmla="*/ 135 w 370"/>
                  <a:gd name="T17" fmla="*/ 155 h 366"/>
                  <a:gd name="T18" fmla="*/ 145 w 370"/>
                  <a:gd name="T19" fmla="*/ 115 h 366"/>
                  <a:gd name="T20" fmla="*/ 170 w 370"/>
                  <a:gd name="T21" fmla="*/ 140 h 366"/>
                  <a:gd name="T22" fmla="*/ 185 w 370"/>
                  <a:gd name="T23" fmla="*/ 120 h 366"/>
                  <a:gd name="T24" fmla="*/ 215 w 370"/>
                  <a:gd name="T25" fmla="*/ 120 h 366"/>
                  <a:gd name="T26" fmla="*/ 275 w 370"/>
                  <a:gd name="T27" fmla="*/ 130 h 366"/>
                  <a:gd name="T28" fmla="*/ 315 w 370"/>
                  <a:gd name="T29" fmla="*/ 130 h 366"/>
                  <a:gd name="T30" fmla="*/ 335 w 370"/>
                  <a:gd name="T31" fmla="*/ 150 h 366"/>
                  <a:gd name="T32" fmla="*/ 345 w 370"/>
                  <a:gd name="T33" fmla="*/ 145 h 366"/>
                  <a:gd name="T34" fmla="*/ 350 w 370"/>
                  <a:gd name="T35" fmla="*/ 130 h 366"/>
                  <a:gd name="T36" fmla="*/ 370 w 370"/>
                  <a:gd name="T37" fmla="*/ 125 h 366"/>
                  <a:gd name="T38" fmla="*/ 335 w 370"/>
                  <a:gd name="T39" fmla="*/ 110 h 366"/>
                  <a:gd name="T40" fmla="*/ 330 w 370"/>
                  <a:gd name="T41" fmla="*/ 80 h 366"/>
                  <a:gd name="T42" fmla="*/ 315 w 370"/>
                  <a:gd name="T43" fmla="*/ 65 h 366"/>
                  <a:gd name="T44" fmla="*/ 285 w 370"/>
                  <a:gd name="T45" fmla="*/ 80 h 366"/>
                  <a:gd name="T46" fmla="*/ 265 w 370"/>
                  <a:gd name="T47" fmla="*/ 85 h 366"/>
                  <a:gd name="T48" fmla="*/ 225 w 370"/>
                  <a:gd name="T49" fmla="*/ 55 h 366"/>
                  <a:gd name="T50" fmla="*/ 170 w 370"/>
                  <a:gd name="T51" fmla="*/ 0 h 366"/>
                  <a:gd name="T52" fmla="*/ 160 w 370"/>
                  <a:gd name="T53" fmla="*/ 5 h 366"/>
                  <a:gd name="T54" fmla="*/ 160 w 370"/>
                  <a:gd name="T55" fmla="*/ 15 h 366"/>
                  <a:gd name="T56" fmla="*/ 115 w 370"/>
                  <a:gd name="T57" fmla="*/ 40 h 366"/>
                  <a:gd name="T58" fmla="*/ 100 w 370"/>
                  <a:gd name="T59" fmla="*/ 110 h 366"/>
                  <a:gd name="T60" fmla="*/ 60 w 370"/>
                  <a:gd name="T61" fmla="*/ 95 h 366"/>
                  <a:gd name="T62" fmla="*/ 15 w 370"/>
                  <a:gd name="T63" fmla="*/ 120 h 366"/>
                  <a:gd name="T64" fmla="*/ 0 w 370"/>
                  <a:gd name="T65" fmla="*/ 115 h 366"/>
                  <a:gd name="T66" fmla="*/ 5 w 370"/>
                  <a:gd name="T67" fmla="*/ 145 h 366"/>
                  <a:gd name="T68" fmla="*/ 20 w 370"/>
                  <a:gd name="T69" fmla="*/ 165 h 366"/>
                  <a:gd name="T70" fmla="*/ 40 w 370"/>
                  <a:gd name="T71" fmla="*/ 150 h 366"/>
                  <a:gd name="T72" fmla="*/ 45 w 370"/>
                  <a:gd name="T73" fmla="*/ 125 h 366"/>
                  <a:gd name="T74" fmla="*/ 85 w 370"/>
                  <a:gd name="T75" fmla="*/ 155 h 366"/>
                  <a:gd name="T76" fmla="*/ 85 w 370"/>
                  <a:gd name="T77" fmla="*/ 185 h 366"/>
                  <a:gd name="T78" fmla="*/ 105 w 370"/>
                  <a:gd name="T79" fmla="*/ 211 h 366"/>
                  <a:gd name="T80" fmla="*/ 105 w 370"/>
                  <a:gd name="T81" fmla="*/ 241 h 366"/>
                  <a:gd name="T82" fmla="*/ 140 w 370"/>
                  <a:gd name="T83" fmla="*/ 256 h 366"/>
                  <a:gd name="T84" fmla="*/ 160 w 370"/>
                  <a:gd name="T85" fmla="*/ 281 h 366"/>
                  <a:gd name="T86" fmla="*/ 195 w 370"/>
                  <a:gd name="T87" fmla="*/ 286 h 366"/>
                  <a:gd name="T88" fmla="*/ 240 w 370"/>
                  <a:gd name="T89" fmla="*/ 316 h 366"/>
                  <a:gd name="T90" fmla="*/ 280 w 370"/>
                  <a:gd name="T91" fmla="*/ 356 h 366"/>
                  <a:gd name="T92" fmla="*/ 295 w 370"/>
                  <a:gd name="T93" fmla="*/ 366 h 36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70"/>
                  <a:gd name="T142" fmla="*/ 0 h 366"/>
                  <a:gd name="T143" fmla="*/ 370 w 370"/>
                  <a:gd name="T144" fmla="*/ 366 h 36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70" h="366">
                    <a:moveTo>
                      <a:pt x="295" y="366"/>
                    </a:moveTo>
                    <a:lnTo>
                      <a:pt x="310" y="351"/>
                    </a:lnTo>
                    <a:lnTo>
                      <a:pt x="260" y="311"/>
                    </a:lnTo>
                    <a:lnTo>
                      <a:pt x="230" y="281"/>
                    </a:lnTo>
                    <a:lnTo>
                      <a:pt x="230" y="271"/>
                    </a:lnTo>
                    <a:lnTo>
                      <a:pt x="215" y="261"/>
                    </a:lnTo>
                    <a:lnTo>
                      <a:pt x="160" y="200"/>
                    </a:lnTo>
                    <a:lnTo>
                      <a:pt x="155" y="165"/>
                    </a:lnTo>
                    <a:lnTo>
                      <a:pt x="135" y="155"/>
                    </a:lnTo>
                    <a:lnTo>
                      <a:pt x="145" y="115"/>
                    </a:lnTo>
                    <a:lnTo>
                      <a:pt x="170" y="140"/>
                    </a:lnTo>
                    <a:lnTo>
                      <a:pt x="185" y="120"/>
                    </a:lnTo>
                    <a:lnTo>
                      <a:pt x="215" y="120"/>
                    </a:lnTo>
                    <a:lnTo>
                      <a:pt x="275" y="130"/>
                    </a:lnTo>
                    <a:lnTo>
                      <a:pt x="315" y="130"/>
                    </a:lnTo>
                    <a:lnTo>
                      <a:pt x="335" y="150"/>
                    </a:lnTo>
                    <a:lnTo>
                      <a:pt x="345" y="145"/>
                    </a:lnTo>
                    <a:lnTo>
                      <a:pt x="350" y="130"/>
                    </a:lnTo>
                    <a:lnTo>
                      <a:pt x="370" y="125"/>
                    </a:lnTo>
                    <a:lnTo>
                      <a:pt x="335" y="110"/>
                    </a:lnTo>
                    <a:lnTo>
                      <a:pt x="330" y="80"/>
                    </a:lnTo>
                    <a:lnTo>
                      <a:pt x="315" y="65"/>
                    </a:lnTo>
                    <a:lnTo>
                      <a:pt x="285" y="80"/>
                    </a:lnTo>
                    <a:lnTo>
                      <a:pt x="265" y="85"/>
                    </a:lnTo>
                    <a:lnTo>
                      <a:pt x="225" y="55"/>
                    </a:lnTo>
                    <a:lnTo>
                      <a:pt x="170" y="0"/>
                    </a:lnTo>
                    <a:lnTo>
                      <a:pt x="160" y="5"/>
                    </a:lnTo>
                    <a:lnTo>
                      <a:pt x="160" y="15"/>
                    </a:lnTo>
                    <a:lnTo>
                      <a:pt x="115" y="40"/>
                    </a:lnTo>
                    <a:lnTo>
                      <a:pt x="100" y="110"/>
                    </a:lnTo>
                    <a:lnTo>
                      <a:pt x="60" y="95"/>
                    </a:lnTo>
                    <a:lnTo>
                      <a:pt x="15" y="120"/>
                    </a:lnTo>
                    <a:lnTo>
                      <a:pt x="0" y="115"/>
                    </a:lnTo>
                    <a:lnTo>
                      <a:pt x="5" y="145"/>
                    </a:lnTo>
                    <a:lnTo>
                      <a:pt x="20" y="165"/>
                    </a:lnTo>
                    <a:lnTo>
                      <a:pt x="40" y="150"/>
                    </a:lnTo>
                    <a:lnTo>
                      <a:pt x="45" y="125"/>
                    </a:lnTo>
                    <a:lnTo>
                      <a:pt x="85" y="155"/>
                    </a:lnTo>
                    <a:lnTo>
                      <a:pt x="85" y="185"/>
                    </a:lnTo>
                    <a:lnTo>
                      <a:pt x="105" y="211"/>
                    </a:lnTo>
                    <a:lnTo>
                      <a:pt x="105" y="241"/>
                    </a:lnTo>
                    <a:lnTo>
                      <a:pt x="140" y="256"/>
                    </a:lnTo>
                    <a:lnTo>
                      <a:pt x="160" y="281"/>
                    </a:lnTo>
                    <a:lnTo>
                      <a:pt x="195" y="286"/>
                    </a:lnTo>
                    <a:lnTo>
                      <a:pt x="240" y="316"/>
                    </a:lnTo>
                    <a:lnTo>
                      <a:pt x="280" y="356"/>
                    </a:lnTo>
                    <a:lnTo>
                      <a:pt x="295" y="36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0B3D92"/>
                  </a:buClr>
                </a:pPr>
                <a:endParaRPr lang="cs-CZ" sz="200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600" name="Freeform 33"/>
              <p:cNvSpPr>
                <a:spLocks/>
              </p:cNvSpPr>
              <p:nvPr/>
            </p:nvSpPr>
            <p:spPr bwMode="auto">
              <a:xfrm>
                <a:off x="3977" y="3014"/>
                <a:ext cx="265" cy="361"/>
              </a:xfrm>
              <a:custGeom>
                <a:avLst/>
                <a:gdLst>
                  <a:gd name="T0" fmla="*/ 90 w 265"/>
                  <a:gd name="T1" fmla="*/ 301 h 361"/>
                  <a:gd name="T2" fmla="*/ 105 w 265"/>
                  <a:gd name="T3" fmla="*/ 311 h 361"/>
                  <a:gd name="T4" fmla="*/ 125 w 265"/>
                  <a:gd name="T5" fmla="*/ 326 h 361"/>
                  <a:gd name="T6" fmla="*/ 135 w 265"/>
                  <a:gd name="T7" fmla="*/ 361 h 361"/>
                  <a:gd name="T8" fmla="*/ 145 w 265"/>
                  <a:gd name="T9" fmla="*/ 351 h 361"/>
                  <a:gd name="T10" fmla="*/ 145 w 265"/>
                  <a:gd name="T11" fmla="*/ 336 h 361"/>
                  <a:gd name="T12" fmla="*/ 165 w 265"/>
                  <a:gd name="T13" fmla="*/ 321 h 361"/>
                  <a:gd name="T14" fmla="*/ 185 w 265"/>
                  <a:gd name="T15" fmla="*/ 311 h 361"/>
                  <a:gd name="T16" fmla="*/ 240 w 265"/>
                  <a:gd name="T17" fmla="*/ 311 h 361"/>
                  <a:gd name="T18" fmla="*/ 250 w 265"/>
                  <a:gd name="T19" fmla="*/ 311 h 361"/>
                  <a:gd name="T20" fmla="*/ 250 w 265"/>
                  <a:gd name="T21" fmla="*/ 291 h 361"/>
                  <a:gd name="T22" fmla="*/ 265 w 265"/>
                  <a:gd name="T23" fmla="*/ 261 h 361"/>
                  <a:gd name="T24" fmla="*/ 250 w 265"/>
                  <a:gd name="T25" fmla="*/ 231 h 361"/>
                  <a:gd name="T26" fmla="*/ 240 w 265"/>
                  <a:gd name="T27" fmla="*/ 191 h 361"/>
                  <a:gd name="T28" fmla="*/ 255 w 265"/>
                  <a:gd name="T29" fmla="*/ 160 h 361"/>
                  <a:gd name="T30" fmla="*/ 230 w 265"/>
                  <a:gd name="T31" fmla="*/ 135 h 361"/>
                  <a:gd name="T32" fmla="*/ 230 w 265"/>
                  <a:gd name="T33" fmla="*/ 110 h 361"/>
                  <a:gd name="T34" fmla="*/ 210 w 265"/>
                  <a:gd name="T35" fmla="*/ 125 h 361"/>
                  <a:gd name="T36" fmla="*/ 190 w 265"/>
                  <a:gd name="T37" fmla="*/ 115 h 361"/>
                  <a:gd name="T38" fmla="*/ 170 w 265"/>
                  <a:gd name="T39" fmla="*/ 105 h 361"/>
                  <a:gd name="T40" fmla="*/ 165 w 265"/>
                  <a:gd name="T41" fmla="*/ 80 h 361"/>
                  <a:gd name="T42" fmla="*/ 145 w 265"/>
                  <a:gd name="T43" fmla="*/ 65 h 361"/>
                  <a:gd name="T44" fmla="*/ 125 w 265"/>
                  <a:gd name="T45" fmla="*/ 40 h 361"/>
                  <a:gd name="T46" fmla="*/ 115 w 265"/>
                  <a:gd name="T47" fmla="*/ 15 h 361"/>
                  <a:gd name="T48" fmla="*/ 90 w 265"/>
                  <a:gd name="T49" fmla="*/ 0 h 361"/>
                  <a:gd name="T50" fmla="*/ 75 w 265"/>
                  <a:gd name="T51" fmla="*/ 0 h 361"/>
                  <a:gd name="T52" fmla="*/ 55 w 265"/>
                  <a:gd name="T53" fmla="*/ 0 h 361"/>
                  <a:gd name="T54" fmla="*/ 0 w 265"/>
                  <a:gd name="T55" fmla="*/ 25 h 361"/>
                  <a:gd name="T56" fmla="*/ 15 w 265"/>
                  <a:gd name="T57" fmla="*/ 40 h 361"/>
                  <a:gd name="T58" fmla="*/ 20 w 265"/>
                  <a:gd name="T59" fmla="*/ 65 h 361"/>
                  <a:gd name="T60" fmla="*/ 55 w 265"/>
                  <a:gd name="T61" fmla="*/ 85 h 361"/>
                  <a:gd name="T62" fmla="*/ 35 w 265"/>
                  <a:gd name="T63" fmla="*/ 90 h 361"/>
                  <a:gd name="T64" fmla="*/ 30 w 265"/>
                  <a:gd name="T65" fmla="*/ 105 h 361"/>
                  <a:gd name="T66" fmla="*/ 55 w 265"/>
                  <a:gd name="T67" fmla="*/ 115 h 361"/>
                  <a:gd name="T68" fmla="*/ 35 w 265"/>
                  <a:gd name="T69" fmla="*/ 160 h 361"/>
                  <a:gd name="T70" fmla="*/ 65 w 265"/>
                  <a:gd name="T71" fmla="*/ 176 h 361"/>
                  <a:gd name="T72" fmla="*/ 65 w 265"/>
                  <a:gd name="T73" fmla="*/ 186 h 361"/>
                  <a:gd name="T74" fmla="*/ 50 w 265"/>
                  <a:gd name="T75" fmla="*/ 186 h 361"/>
                  <a:gd name="T76" fmla="*/ 60 w 265"/>
                  <a:gd name="T77" fmla="*/ 216 h 361"/>
                  <a:gd name="T78" fmla="*/ 50 w 265"/>
                  <a:gd name="T79" fmla="*/ 216 h 361"/>
                  <a:gd name="T80" fmla="*/ 40 w 265"/>
                  <a:gd name="T81" fmla="*/ 221 h 361"/>
                  <a:gd name="T82" fmla="*/ 40 w 265"/>
                  <a:gd name="T83" fmla="*/ 236 h 361"/>
                  <a:gd name="T84" fmla="*/ 115 w 265"/>
                  <a:gd name="T85" fmla="*/ 276 h 361"/>
                  <a:gd name="T86" fmla="*/ 100 w 265"/>
                  <a:gd name="T87" fmla="*/ 291 h 361"/>
                  <a:gd name="T88" fmla="*/ 90 w 265"/>
                  <a:gd name="T89" fmla="*/ 286 h 361"/>
                  <a:gd name="T90" fmla="*/ 90 w 265"/>
                  <a:gd name="T91" fmla="*/ 301 h 36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65"/>
                  <a:gd name="T139" fmla="*/ 0 h 361"/>
                  <a:gd name="T140" fmla="*/ 265 w 265"/>
                  <a:gd name="T141" fmla="*/ 361 h 36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65" h="361">
                    <a:moveTo>
                      <a:pt x="90" y="301"/>
                    </a:moveTo>
                    <a:lnTo>
                      <a:pt x="105" y="311"/>
                    </a:lnTo>
                    <a:lnTo>
                      <a:pt x="125" y="326"/>
                    </a:lnTo>
                    <a:lnTo>
                      <a:pt x="135" y="361"/>
                    </a:lnTo>
                    <a:lnTo>
                      <a:pt x="145" y="351"/>
                    </a:lnTo>
                    <a:lnTo>
                      <a:pt x="145" y="336"/>
                    </a:lnTo>
                    <a:lnTo>
                      <a:pt x="165" y="321"/>
                    </a:lnTo>
                    <a:lnTo>
                      <a:pt x="185" y="311"/>
                    </a:lnTo>
                    <a:lnTo>
                      <a:pt x="240" y="311"/>
                    </a:lnTo>
                    <a:lnTo>
                      <a:pt x="250" y="311"/>
                    </a:lnTo>
                    <a:lnTo>
                      <a:pt x="250" y="291"/>
                    </a:lnTo>
                    <a:lnTo>
                      <a:pt x="265" y="261"/>
                    </a:lnTo>
                    <a:lnTo>
                      <a:pt x="250" y="231"/>
                    </a:lnTo>
                    <a:lnTo>
                      <a:pt x="240" y="191"/>
                    </a:lnTo>
                    <a:lnTo>
                      <a:pt x="255" y="160"/>
                    </a:lnTo>
                    <a:lnTo>
                      <a:pt x="230" y="135"/>
                    </a:lnTo>
                    <a:lnTo>
                      <a:pt x="230" y="110"/>
                    </a:lnTo>
                    <a:lnTo>
                      <a:pt x="210" y="125"/>
                    </a:lnTo>
                    <a:lnTo>
                      <a:pt x="190" y="115"/>
                    </a:lnTo>
                    <a:lnTo>
                      <a:pt x="170" y="105"/>
                    </a:lnTo>
                    <a:lnTo>
                      <a:pt x="165" y="80"/>
                    </a:lnTo>
                    <a:lnTo>
                      <a:pt x="145" y="65"/>
                    </a:lnTo>
                    <a:lnTo>
                      <a:pt x="125" y="40"/>
                    </a:lnTo>
                    <a:lnTo>
                      <a:pt x="115" y="15"/>
                    </a:lnTo>
                    <a:lnTo>
                      <a:pt x="90" y="0"/>
                    </a:lnTo>
                    <a:lnTo>
                      <a:pt x="75" y="0"/>
                    </a:lnTo>
                    <a:lnTo>
                      <a:pt x="55" y="0"/>
                    </a:lnTo>
                    <a:lnTo>
                      <a:pt x="0" y="25"/>
                    </a:lnTo>
                    <a:lnTo>
                      <a:pt x="15" y="40"/>
                    </a:lnTo>
                    <a:lnTo>
                      <a:pt x="20" y="65"/>
                    </a:lnTo>
                    <a:lnTo>
                      <a:pt x="55" y="85"/>
                    </a:lnTo>
                    <a:lnTo>
                      <a:pt x="35" y="90"/>
                    </a:lnTo>
                    <a:lnTo>
                      <a:pt x="30" y="105"/>
                    </a:lnTo>
                    <a:lnTo>
                      <a:pt x="55" y="115"/>
                    </a:lnTo>
                    <a:lnTo>
                      <a:pt x="35" y="160"/>
                    </a:lnTo>
                    <a:lnTo>
                      <a:pt x="65" y="176"/>
                    </a:lnTo>
                    <a:lnTo>
                      <a:pt x="65" y="186"/>
                    </a:lnTo>
                    <a:lnTo>
                      <a:pt x="50" y="186"/>
                    </a:lnTo>
                    <a:lnTo>
                      <a:pt x="60" y="216"/>
                    </a:lnTo>
                    <a:lnTo>
                      <a:pt x="50" y="216"/>
                    </a:lnTo>
                    <a:lnTo>
                      <a:pt x="40" y="221"/>
                    </a:lnTo>
                    <a:lnTo>
                      <a:pt x="40" y="236"/>
                    </a:lnTo>
                    <a:lnTo>
                      <a:pt x="115" y="276"/>
                    </a:lnTo>
                    <a:lnTo>
                      <a:pt x="100" y="291"/>
                    </a:lnTo>
                    <a:lnTo>
                      <a:pt x="90" y="286"/>
                    </a:lnTo>
                    <a:lnTo>
                      <a:pt x="90" y="30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0B3D92"/>
                  </a:buClr>
                </a:pPr>
                <a:endParaRPr lang="cs-CZ" sz="200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601" name="Freeform 34"/>
              <p:cNvSpPr>
                <a:spLocks/>
              </p:cNvSpPr>
              <p:nvPr/>
            </p:nvSpPr>
            <p:spPr bwMode="auto">
              <a:xfrm>
                <a:off x="3957" y="3240"/>
                <a:ext cx="135" cy="140"/>
              </a:xfrm>
              <a:custGeom>
                <a:avLst/>
                <a:gdLst>
                  <a:gd name="T0" fmla="*/ 10 w 135"/>
                  <a:gd name="T1" fmla="*/ 85 h 140"/>
                  <a:gd name="T2" fmla="*/ 0 w 135"/>
                  <a:gd name="T3" fmla="*/ 100 h 140"/>
                  <a:gd name="T4" fmla="*/ 25 w 135"/>
                  <a:gd name="T5" fmla="*/ 105 h 140"/>
                  <a:gd name="T6" fmla="*/ 55 w 135"/>
                  <a:gd name="T7" fmla="*/ 135 h 140"/>
                  <a:gd name="T8" fmla="*/ 80 w 135"/>
                  <a:gd name="T9" fmla="*/ 140 h 140"/>
                  <a:gd name="T10" fmla="*/ 85 w 135"/>
                  <a:gd name="T11" fmla="*/ 125 h 140"/>
                  <a:gd name="T12" fmla="*/ 85 w 135"/>
                  <a:gd name="T13" fmla="*/ 95 h 140"/>
                  <a:gd name="T14" fmla="*/ 95 w 135"/>
                  <a:gd name="T15" fmla="*/ 75 h 140"/>
                  <a:gd name="T16" fmla="*/ 110 w 135"/>
                  <a:gd name="T17" fmla="*/ 75 h 140"/>
                  <a:gd name="T18" fmla="*/ 110 w 135"/>
                  <a:gd name="T19" fmla="*/ 60 h 140"/>
                  <a:gd name="T20" fmla="*/ 120 w 135"/>
                  <a:gd name="T21" fmla="*/ 65 h 140"/>
                  <a:gd name="T22" fmla="*/ 135 w 135"/>
                  <a:gd name="T23" fmla="*/ 50 h 140"/>
                  <a:gd name="T24" fmla="*/ 60 w 135"/>
                  <a:gd name="T25" fmla="*/ 10 h 140"/>
                  <a:gd name="T26" fmla="*/ 60 w 135"/>
                  <a:gd name="T27" fmla="*/ 0 h 140"/>
                  <a:gd name="T28" fmla="*/ 50 w 135"/>
                  <a:gd name="T29" fmla="*/ 0 h 140"/>
                  <a:gd name="T30" fmla="*/ 55 w 135"/>
                  <a:gd name="T31" fmla="*/ 15 h 140"/>
                  <a:gd name="T32" fmla="*/ 35 w 135"/>
                  <a:gd name="T33" fmla="*/ 0 h 140"/>
                  <a:gd name="T34" fmla="*/ 20 w 135"/>
                  <a:gd name="T35" fmla="*/ 5 h 140"/>
                  <a:gd name="T36" fmla="*/ 35 w 135"/>
                  <a:gd name="T37" fmla="*/ 35 h 140"/>
                  <a:gd name="T38" fmla="*/ 10 w 135"/>
                  <a:gd name="T39" fmla="*/ 40 h 140"/>
                  <a:gd name="T40" fmla="*/ 20 w 135"/>
                  <a:gd name="T41" fmla="*/ 75 h 140"/>
                  <a:gd name="T42" fmla="*/ 10 w 135"/>
                  <a:gd name="T43" fmla="*/ 85 h 14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35"/>
                  <a:gd name="T67" fmla="*/ 0 h 140"/>
                  <a:gd name="T68" fmla="*/ 135 w 135"/>
                  <a:gd name="T69" fmla="*/ 140 h 14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35" h="140">
                    <a:moveTo>
                      <a:pt x="10" y="85"/>
                    </a:moveTo>
                    <a:lnTo>
                      <a:pt x="0" y="100"/>
                    </a:lnTo>
                    <a:lnTo>
                      <a:pt x="25" y="105"/>
                    </a:lnTo>
                    <a:lnTo>
                      <a:pt x="55" y="135"/>
                    </a:lnTo>
                    <a:lnTo>
                      <a:pt x="80" y="140"/>
                    </a:lnTo>
                    <a:lnTo>
                      <a:pt x="85" y="125"/>
                    </a:lnTo>
                    <a:lnTo>
                      <a:pt x="85" y="95"/>
                    </a:lnTo>
                    <a:lnTo>
                      <a:pt x="95" y="75"/>
                    </a:lnTo>
                    <a:lnTo>
                      <a:pt x="110" y="75"/>
                    </a:lnTo>
                    <a:lnTo>
                      <a:pt x="110" y="60"/>
                    </a:lnTo>
                    <a:lnTo>
                      <a:pt x="120" y="65"/>
                    </a:lnTo>
                    <a:lnTo>
                      <a:pt x="135" y="50"/>
                    </a:lnTo>
                    <a:lnTo>
                      <a:pt x="60" y="10"/>
                    </a:lnTo>
                    <a:lnTo>
                      <a:pt x="60" y="0"/>
                    </a:lnTo>
                    <a:lnTo>
                      <a:pt x="50" y="0"/>
                    </a:lnTo>
                    <a:lnTo>
                      <a:pt x="55" y="15"/>
                    </a:lnTo>
                    <a:lnTo>
                      <a:pt x="35" y="0"/>
                    </a:lnTo>
                    <a:lnTo>
                      <a:pt x="20" y="5"/>
                    </a:lnTo>
                    <a:lnTo>
                      <a:pt x="35" y="35"/>
                    </a:lnTo>
                    <a:lnTo>
                      <a:pt x="10" y="40"/>
                    </a:lnTo>
                    <a:lnTo>
                      <a:pt x="20" y="75"/>
                    </a:lnTo>
                    <a:lnTo>
                      <a:pt x="10" y="8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0B3D92"/>
                  </a:buClr>
                </a:pPr>
                <a:endParaRPr lang="cs-CZ" sz="200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602" name="Freeform 35"/>
              <p:cNvSpPr>
                <a:spLocks/>
              </p:cNvSpPr>
              <p:nvPr/>
            </p:nvSpPr>
            <p:spPr bwMode="auto">
              <a:xfrm>
                <a:off x="3441" y="2789"/>
                <a:ext cx="436" cy="215"/>
              </a:xfrm>
              <a:custGeom>
                <a:avLst/>
                <a:gdLst>
                  <a:gd name="T0" fmla="*/ 0 w 436"/>
                  <a:gd name="T1" fmla="*/ 110 h 215"/>
                  <a:gd name="T2" fmla="*/ 10 w 436"/>
                  <a:gd name="T3" fmla="*/ 110 h 215"/>
                  <a:gd name="T4" fmla="*/ 25 w 436"/>
                  <a:gd name="T5" fmla="*/ 110 h 215"/>
                  <a:gd name="T6" fmla="*/ 40 w 436"/>
                  <a:gd name="T7" fmla="*/ 125 h 215"/>
                  <a:gd name="T8" fmla="*/ 55 w 436"/>
                  <a:gd name="T9" fmla="*/ 110 h 215"/>
                  <a:gd name="T10" fmla="*/ 85 w 436"/>
                  <a:gd name="T11" fmla="*/ 125 h 215"/>
                  <a:gd name="T12" fmla="*/ 160 w 436"/>
                  <a:gd name="T13" fmla="*/ 100 h 215"/>
                  <a:gd name="T14" fmla="*/ 175 w 436"/>
                  <a:gd name="T15" fmla="*/ 110 h 215"/>
                  <a:gd name="T16" fmla="*/ 201 w 436"/>
                  <a:gd name="T17" fmla="*/ 110 h 215"/>
                  <a:gd name="T18" fmla="*/ 191 w 436"/>
                  <a:gd name="T19" fmla="*/ 75 h 215"/>
                  <a:gd name="T20" fmla="*/ 226 w 436"/>
                  <a:gd name="T21" fmla="*/ 30 h 215"/>
                  <a:gd name="T22" fmla="*/ 251 w 436"/>
                  <a:gd name="T23" fmla="*/ 20 h 215"/>
                  <a:gd name="T24" fmla="*/ 281 w 436"/>
                  <a:gd name="T25" fmla="*/ 30 h 215"/>
                  <a:gd name="T26" fmla="*/ 296 w 436"/>
                  <a:gd name="T27" fmla="*/ 25 h 215"/>
                  <a:gd name="T28" fmla="*/ 321 w 436"/>
                  <a:gd name="T29" fmla="*/ 0 h 215"/>
                  <a:gd name="T30" fmla="*/ 361 w 436"/>
                  <a:gd name="T31" fmla="*/ 5 h 215"/>
                  <a:gd name="T32" fmla="*/ 376 w 436"/>
                  <a:gd name="T33" fmla="*/ 20 h 215"/>
                  <a:gd name="T34" fmla="*/ 411 w 436"/>
                  <a:gd name="T35" fmla="*/ 15 h 215"/>
                  <a:gd name="T36" fmla="*/ 436 w 436"/>
                  <a:gd name="T37" fmla="*/ 75 h 215"/>
                  <a:gd name="T38" fmla="*/ 436 w 436"/>
                  <a:gd name="T39" fmla="*/ 100 h 215"/>
                  <a:gd name="T40" fmla="*/ 416 w 436"/>
                  <a:gd name="T41" fmla="*/ 100 h 215"/>
                  <a:gd name="T42" fmla="*/ 401 w 436"/>
                  <a:gd name="T43" fmla="*/ 135 h 215"/>
                  <a:gd name="T44" fmla="*/ 401 w 436"/>
                  <a:gd name="T45" fmla="*/ 160 h 215"/>
                  <a:gd name="T46" fmla="*/ 381 w 436"/>
                  <a:gd name="T47" fmla="*/ 175 h 215"/>
                  <a:gd name="T48" fmla="*/ 356 w 436"/>
                  <a:gd name="T49" fmla="*/ 185 h 215"/>
                  <a:gd name="T50" fmla="*/ 336 w 436"/>
                  <a:gd name="T51" fmla="*/ 190 h 215"/>
                  <a:gd name="T52" fmla="*/ 321 w 436"/>
                  <a:gd name="T53" fmla="*/ 190 h 215"/>
                  <a:gd name="T54" fmla="*/ 281 w 436"/>
                  <a:gd name="T55" fmla="*/ 215 h 215"/>
                  <a:gd name="T56" fmla="*/ 236 w 436"/>
                  <a:gd name="T57" fmla="*/ 210 h 215"/>
                  <a:gd name="T58" fmla="*/ 191 w 436"/>
                  <a:gd name="T59" fmla="*/ 195 h 215"/>
                  <a:gd name="T60" fmla="*/ 155 w 436"/>
                  <a:gd name="T61" fmla="*/ 180 h 215"/>
                  <a:gd name="T62" fmla="*/ 150 w 436"/>
                  <a:gd name="T63" fmla="*/ 155 h 215"/>
                  <a:gd name="T64" fmla="*/ 125 w 436"/>
                  <a:gd name="T65" fmla="*/ 160 h 215"/>
                  <a:gd name="T66" fmla="*/ 105 w 436"/>
                  <a:gd name="T67" fmla="*/ 160 h 215"/>
                  <a:gd name="T68" fmla="*/ 60 w 436"/>
                  <a:gd name="T69" fmla="*/ 175 h 215"/>
                  <a:gd name="T70" fmla="*/ 45 w 436"/>
                  <a:gd name="T71" fmla="*/ 165 h 215"/>
                  <a:gd name="T72" fmla="*/ 35 w 436"/>
                  <a:gd name="T73" fmla="*/ 165 h 215"/>
                  <a:gd name="T74" fmla="*/ 5 w 436"/>
                  <a:gd name="T75" fmla="*/ 155 h 215"/>
                  <a:gd name="T76" fmla="*/ 15 w 436"/>
                  <a:gd name="T77" fmla="*/ 135 h 215"/>
                  <a:gd name="T78" fmla="*/ 0 w 436"/>
                  <a:gd name="T79" fmla="*/ 110 h 21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36"/>
                  <a:gd name="T121" fmla="*/ 0 h 215"/>
                  <a:gd name="T122" fmla="*/ 436 w 436"/>
                  <a:gd name="T123" fmla="*/ 215 h 21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36" h="215">
                    <a:moveTo>
                      <a:pt x="0" y="110"/>
                    </a:moveTo>
                    <a:lnTo>
                      <a:pt x="10" y="110"/>
                    </a:lnTo>
                    <a:lnTo>
                      <a:pt x="25" y="110"/>
                    </a:lnTo>
                    <a:lnTo>
                      <a:pt x="40" y="125"/>
                    </a:lnTo>
                    <a:lnTo>
                      <a:pt x="55" y="110"/>
                    </a:lnTo>
                    <a:lnTo>
                      <a:pt x="85" y="125"/>
                    </a:lnTo>
                    <a:lnTo>
                      <a:pt x="160" y="100"/>
                    </a:lnTo>
                    <a:lnTo>
                      <a:pt x="175" y="110"/>
                    </a:lnTo>
                    <a:lnTo>
                      <a:pt x="201" y="110"/>
                    </a:lnTo>
                    <a:lnTo>
                      <a:pt x="191" y="75"/>
                    </a:lnTo>
                    <a:lnTo>
                      <a:pt x="226" y="30"/>
                    </a:lnTo>
                    <a:lnTo>
                      <a:pt x="251" y="20"/>
                    </a:lnTo>
                    <a:lnTo>
                      <a:pt x="281" y="30"/>
                    </a:lnTo>
                    <a:lnTo>
                      <a:pt x="296" y="25"/>
                    </a:lnTo>
                    <a:lnTo>
                      <a:pt x="321" y="0"/>
                    </a:lnTo>
                    <a:lnTo>
                      <a:pt x="361" y="5"/>
                    </a:lnTo>
                    <a:lnTo>
                      <a:pt x="376" y="20"/>
                    </a:lnTo>
                    <a:lnTo>
                      <a:pt x="411" y="15"/>
                    </a:lnTo>
                    <a:lnTo>
                      <a:pt x="436" y="75"/>
                    </a:lnTo>
                    <a:lnTo>
                      <a:pt x="436" y="100"/>
                    </a:lnTo>
                    <a:lnTo>
                      <a:pt x="416" y="100"/>
                    </a:lnTo>
                    <a:lnTo>
                      <a:pt x="401" y="135"/>
                    </a:lnTo>
                    <a:lnTo>
                      <a:pt x="401" y="160"/>
                    </a:lnTo>
                    <a:lnTo>
                      <a:pt x="381" y="175"/>
                    </a:lnTo>
                    <a:lnTo>
                      <a:pt x="356" y="185"/>
                    </a:lnTo>
                    <a:lnTo>
                      <a:pt x="336" y="190"/>
                    </a:lnTo>
                    <a:lnTo>
                      <a:pt x="321" y="190"/>
                    </a:lnTo>
                    <a:lnTo>
                      <a:pt x="281" y="215"/>
                    </a:lnTo>
                    <a:lnTo>
                      <a:pt x="236" y="210"/>
                    </a:lnTo>
                    <a:lnTo>
                      <a:pt x="191" y="195"/>
                    </a:lnTo>
                    <a:lnTo>
                      <a:pt x="155" y="180"/>
                    </a:lnTo>
                    <a:lnTo>
                      <a:pt x="150" y="155"/>
                    </a:lnTo>
                    <a:lnTo>
                      <a:pt x="125" y="160"/>
                    </a:lnTo>
                    <a:lnTo>
                      <a:pt x="105" y="160"/>
                    </a:lnTo>
                    <a:lnTo>
                      <a:pt x="60" y="175"/>
                    </a:lnTo>
                    <a:lnTo>
                      <a:pt x="45" y="165"/>
                    </a:lnTo>
                    <a:lnTo>
                      <a:pt x="35" y="165"/>
                    </a:lnTo>
                    <a:lnTo>
                      <a:pt x="5" y="155"/>
                    </a:lnTo>
                    <a:lnTo>
                      <a:pt x="15" y="135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0B3D92"/>
                  </a:buClr>
                </a:pPr>
                <a:endParaRPr lang="cs-CZ" sz="200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603" name="Freeform 36"/>
              <p:cNvSpPr>
                <a:spLocks/>
              </p:cNvSpPr>
              <p:nvPr/>
            </p:nvSpPr>
            <p:spPr bwMode="auto">
              <a:xfrm>
                <a:off x="3306" y="3430"/>
                <a:ext cx="105" cy="205"/>
              </a:xfrm>
              <a:custGeom>
                <a:avLst/>
                <a:gdLst>
                  <a:gd name="T0" fmla="*/ 5 w 105"/>
                  <a:gd name="T1" fmla="*/ 20 h 205"/>
                  <a:gd name="T2" fmla="*/ 20 w 105"/>
                  <a:gd name="T3" fmla="*/ 30 h 205"/>
                  <a:gd name="T4" fmla="*/ 40 w 105"/>
                  <a:gd name="T5" fmla="*/ 20 h 205"/>
                  <a:gd name="T6" fmla="*/ 75 w 105"/>
                  <a:gd name="T7" fmla="*/ 0 h 205"/>
                  <a:gd name="T8" fmla="*/ 105 w 105"/>
                  <a:gd name="T9" fmla="*/ 35 h 205"/>
                  <a:gd name="T10" fmla="*/ 105 w 105"/>
                  <a:gd name="T11" fmla="*/ 70 h 205"/>
                  <a:gd name="T12" fmla="*/ 105 w 105"/>
                  <a:gd name="T13" fmla="*/ 105 h 205"/>
                  <a:gd name="T14" fmla="*/ 100 w 105"/>
                  <a:gd name="T15" fmla="*/ 140 h 205"/>
                  <a:gd name="T16" fmla="*/ 75 w 105"/>
                  <a:gd name="T17" fmla="*/ 180 h 205"/>
                  <a:gd name="T18" fmla="*/ 55 w 105"/>
                  <a:gd name="T19" fmla="*/ 170 h 205"/>
                  <a:gd name="T20" fmla="*/ 25 w 105"/>
                  <a:gd name="T21" fmla="*/ 205 h 205"/>
                  <a:gd name="T22" fmla="*/ 0 w 105"/>
                  <a:gd name="T23" fmla="*/ 170 h 205"/>
                  <a:gd name="T24" fmla="*/ 10 w 105"/>
                  <a:gd name="T25" fmla="*/ 130 h 205"/>
                  <a:gd name="T26" fmla="*/ 10 w 105"/>
                  <a:gd name="T27" fmla="*/ 90 h 205"/>
                  <a:gd name="T28" fmla="*/ 0 w 105"/>
                  <a:gd name="T29" fmla="*/ 45 h 205"/>
                  <a:gd name="T30" fmla="*/ 5 w 105"/>
                  <a:gd name="T31" fmla="*/ 20 h 20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5"/>
                  <a:gd name="T49" fmla="*/ 0 h 205"/>
                  <a:gd name="T50" fmla="*/ 105 w 105"/>
                  <a:gd name="T51" fmla="*/ 205 h 20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5" h="205">
                    <a:moveTo>
                      <a:pt x="5" y="20"/>
                    </a:moveTo>
                    <a:lnTo>
                      <a:pt x="20" y="30"/>
                    </a:lnTo>
                    <a:lnTo>
                      <a:pt x="40" y="20"/>
                    </a:lnTo>
                    <a:lnTo>
                      <a:pt x="75" y="0"/>
                    </a:lnTo>
                    <a:lnTo>
                      <a:pt x="105" y="35"/>
                    </a:lnTo>
                    <a:lnTo>
                      <a:pt x="105" y="70"/>
                    </a:lnTo>
                    <a:lnTo>
                      <a:pt x="105" y="105"/>
                    </a:lnTo>
                    <a:lnTo>
                      <a:pt x="100" y="140"/>
                    </a:lnTo>
                    <a:lnTo>
                      <a:pt x="75" y="180"/>
                    </a:lnTo>
                    <a:lnTo>
                      <a:pt x="55" y="170"/>
                    </a:lnTo>
                    <a:lnTo>
                      <a:pt x="25" y="205"/>
                    </a:lnTo>
                    <a:lnTo>
                      <a:pt x="0" y="170"/>
                    </a:lnTo>
                    <a:lnTo>
                      <a:pt x="10" y="130"/>
                    </a:lnTo>
                    <a:lnTo>
                      <a:pt x="10" y="90"/>
                    </a:lnTo>
                    <a:lnTo>
                      <a:pt x="0" y="45"/>
                    </a:lnTo>
                    <a:lnTo>
                      <a:pt x="5" y="2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0B3D92"/>
                  </a:buClr>
                </a:pPr>
                <a:endParaRPr lang="cs-CZ" sz="200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604" name="Freeform 37"/>
              <p:cNvSpPr>
                <a:spLocks/>
              </p:cNvSpPr>
              <p:nvPr/>
            </p:nvSpPr>
            <p:spPr bwMode="auto">
              <a:xfrm>
                <a:off x="3576" y="3700"/>
                <a:ext cx="226" cy="135"/>
              </a:xfrm>
              <a:custGeom>
                <a:avLst/>
                <a:gdLst>
                  <a:gd name="T0" fmla="*/ 0 w 226"/>
                  <a:gd name="T1" fmla="*/ 20 h 135"/>
                  <a:gd name="T2" fmla="*/ 25 w 226"/>
                  <a:gd name="T3" fmla="*/ 5 h 135"/>
                  <a:gd name="T4" fmla="*/ 56 w 226"/>
                  <a:gd name="T5" fmla="*/ 5 h 135"/>
                  <a:gd name="T6" fmla="*/ 91 w 226"/>
                  <a:gd name="T7" fmla="*/ 20 h 135"/>
                  <a:gd name="T8" fmla="*/ 131 w 226"/>
                  <a:gd name="T9" fmla="*/ 20 h 135"/>
                  <a:gd name="T10" fmla="*/ 181 w 226"/>
                  <a:gd name="T11" fmla="*/ 15 h 135"/>
                  <a:gd name="T12" fmla="*/ 226 w 226"/>
                  <a:gd name="T13" fmla="*/ 0 h 135"/>
                  <a:gd name="T14" fmla="*/ 201 w 226"/>
                  <a:gd name="T15" fmla="*/ 35 h 135"/>
                  <a:gd name="T16" fmla="*/ 191 w 226"/>
                  <a:gd name="T17" fmla="*/ 75 h 135"/>
                  <a:gd name="T18" fmla="*/ 201 w 226"/>
                  <a:gd name="T19" fmla="*/ 105 h 135"/>
                  <a:gd name="T20" fmla="*/ 191 w 226"/>
                  <a:gd name="T21" fmla="*/ 135 h 135"/>
                  <a:gd name="T22" fmla="*/ 141 w 226"/>
                  <a:gd name="T23" fmla="*/ 130 h 135"/>
                  <a:gd name="T24" fmla="*/ 126 w 226"/>
                  <a:gd name="T25" fmla="*/ 100 h 135"/>
                  <a:gd name="T26" fmla="*/ 91 w 226"/>
                  <a:gd name="T27" fmla="*/ 85 h 135"/>
                  <a:gd name="T28" fmla="*/ 40 w 226"/>
                  <a:gd name="T29" fmla="*/ 65 h 135"/>
                  <a:gd name="T30" fmla="*/ 15 w 226"/>
                  <a:gd name="T31" fmla="*/ 60 h 135"/>
                  <a:gd name="T32" fmla="*/ 0 w 226"/>
                  <a:gd name="T33" fmla="*/ 20 h 1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26"/>
                  <a:gd name="T52" fmla="*/ 0 h 135"/>
                  <a:gd name="T53" fmla="*/ 226 w 226"/>
                  <a:gd name="T54" fmla="*/ 135 h 1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26" h="135">
                    <a:moveTo>
                      <a:pt x="0" y="20"/>
                    </a:moveTo>
                    <a:lnTo>
                      <a:pt x="25" y="5"/>
                    </a:lnTo>
                    <a:lnTo>
                      <a:pt x="56" y="5"/>
                    </a:lnTo>
                    <a:lnTo>
                      <a:pt x="91" y="20"/>
                    </a:lnTo>
                    <a:lnTo>
                      <a:pt x="131" y="20"/>
                    </a:lnTo>
                    <a:lnTo>
                      <a:pt x="181" y="15"/>
                    </a:lnTo>
                    <a:lnTo>
                      <a:pt x="226" y="0"/>
                    </a:lnTo>
                    <a:lnTo>
                      <a:pt x="201" y="35"/>
                    </a:lnTo>
                    <a:lnTo>
                      <a:pt x="191" y="75"/>
                    </a:lnTo>
                    <a:lnTo>
                      <a:pt x="201" y="105"/>
                    </a:lnTo>
                    <a:lnTo>
                      <a:pt x="191" y="135"/>
                    </a:lnTo>
                    <a:lnTo>
                      <a:pt x="141" y="130"/>
                    </a:lnTo>
                    <a:lnTo>
                      <a:pt x="126" y="100"/>
                    </a:lnTo>
                    <a:lnTo>
                      <a:pt x="91" y="85"/>
                    </a:lnTo>
                    <a:lnTo>
                      <a:pt x="40" y="65"/>
                    </a:lnTo>
                    <a:lnTo>
                      <a:pt x="15" y="6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0B3D92"/>
                  </a:buClr>
                </a:pPr>
                <a:endParaRPr lang="cs-CZ" sz="200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605" name="Freeform 38"/>
              <p:cNvSpPr>
                <a:spLocks/>
              </p:cNvSpPr>
              <p:nvPr/>
            </p:nvSpPr>
            <p:spPr bwMode="auto">
              <a:xfrm>
                <a:off x="3261" y="2944"/>
                <a:ext cx="726" cy="786"/>
              </a:xfrm>
              <a:custGeom>
                <a:avLst/>
                <a:gdLst>
                  <a:gd name="T0" fmla="*/ 65 w 726"/>
                  <a:gd name="T1" fmla="*/ 261 h 786"/>
                  <a:gd name="T2" fmla="*/ 105 w 726"/>
                  <a:gd name="T3" fmla="*/ 220 h 786"/>
                  <a:gd name="T4" fmla="*/ 160 w 726"/>
                  <a:gd name="T5" fmla="*/ 246 h 786"/>
                  <a:gd name="T6" fmla="*/ 195 w 726"/>
                  <a:gd name="T7" fmla="*/ 301 h 786"/>
                  <a:gd name="T8" fmla="*/ 235 w 726"/>
                  <a:gd name="T9" fmla="*/ 371 h 786"/>
                  <a:gd name="T10" fmla="*/ 275 w 726"/>
                  <a:gd name="T11" fmla="*/ 401 h 786"/>
                  <a:gd name="T12" fmla="*/ 365 w 726"/>
                  <a:gd name="T13" fmla="*/ 496 h 786"/>
                  <a:gd name="T14" fmla="*/ 431 w 726"/>
                  <a:gd name="T15" fmla="*/ 526 h 786"/>
                  <a:gd name="T16" fmla="*/ 486 w 726"/>
                  <a:gd name="T17" fmla="*/ 556 h 786"/>
                  <a:gd name="T18" fmla="*/ 541 w 726"/>
                  <a:gd name="T19" fmla="*/ 601 h 786"/>
                  <a:gd name="T20" fmla="*/ 566 w 726"/>
                  <a:gd name="T21" fmla="*/ 671 h 786"/>
                  <a:gd name="T22" fmla="*/ 556 w 726"/>
                  <a:gd name="T23" fmla="*/ 726 h 786"/>
                  <a:gd name="T24" fmla="*/ 541 w 726"/>
                  <a:gd name="T25" fmla="*/ 786 h 786"/>
                  <a:gd name="T26" fmla="*/ 581 w 726"/>
                  <a:gd name="T27" fmla="*/ 761 h 786"/>
                  <a:gd name="T28" fmla="*/ 596 w 726"/>
                  <a:gd name="T29" fmla="*/ 706 h 786"/>
                  <a:gd name="T30" fmla="*/ 631 w 726"/>
                  <a:gd name="T31" fmla="*/ 651 h 786"/>
                  <a:gd name="T32" fmla="*/ 611 w 726"/>
                  <a:gd name="T33" fmla="*/ 591 h 786"/>
                  <a:gd name="T34" fmla="*/ 651 w 726"/>
                  <a:gd name="T35" fmla="*/ 576 h 786"/>
                  <a:gd name="T36" fmla="*/ 691 w 726"/>
                  <a:gd name="T37" fmla="*/ 611 h 786"/>
                  <a:gd name="T38" fmla="*/ 726 w 726"/>
                  <a:gd name="T39" fmla="*/ 586 h 786"/>
                  <a:gd name="T40" fmla="*/ 621 w 726"/>
                  <a:gd name="T41" fmla="*/ 516 h 786"/>
                  <a:gd name="T42" fmla="*/ 566 w 726"/>
                  <a:gd name="T43" fmla="*/ 451 h 786"/>
                  <a:gd name="T44" fmla="*/ 441 w 726"/>
                  <a:gd name="T45" fmla="*/ 406 h 786"/>
                  <a:gd name="T46" fmla="*/ 421 w 726"/>
                  <a:gd name="T47" fmla="*/ 356 h 786"/>
                  <a:gd name="T48" fmla="*/ 350 w 726"/>
                  <a:gd name="T49" fmla="*/ 271 h 786"/>
                  <a:gd name="T50" fmla="*/ 320 w 726"/>
                  <a:gd name="T51" fmla="*/ 215 h 786"/>
                  <a:gd name="T52" fmla="*/ 320 w 726"/>
                  <a:gd name="T53" fmla="*/ 170 h 786"/>
                  <a:gd name="T54" fmla="*/ 350 w 726"/>
                  <a:gd name="T55" fmla="*/ 140 h 786"/>
                  <a:gd name="T56" fmla="*/ 416 w 726"/>
                  <a:gd name="T57" fmla="*/ 140 h 786"/>
                  <a:gd name="T58" fmla="*/ 431 w 726"/>
                  <a:gd name="T59" fmla="*/ 125 h 786"/>
                  <a:gd name="T60" fmla="*/ 411 w 726"/>
                  <a:gd name="T61" fmla="*/ 85 h 786"/>
                  <a:gd name="T62" fmla="*/ 416 w 726"/>
                  <a:gd name="T63" fmla="*/ 55 h 786"/>
                  <a:gd name="T64" fmla="*/ 330 w 726"/>
                  <a:gd name="T65" fmla="*/ 25 h 786"/>
                  <a:gd name="T66" fmla="*/ 305 w 726"/>
                  <a:gd name="T67" fmla="*/ 5 h 786"/>
                  <a:gd name="T68" fmla="*/ 240 w 726"/>
                  <a:gd name="T69" fmla="*/ 20 h 786"/>
                  <a:gd name="T70" fmla="*/ 205 w 726"/>
                  <a:gd name="T71" fmla="*/ 35 h 786"/>
                  <a:gd name="T72" fmla="*/ 165 w 726"/>
                  <a:gd name="T73" fmla="*/ 45 h 786"/>
                  <a:gd name="T74" fmla="*/ 145 w 726"/>
                  <a:gd name="T75" fmla="*/ 85 h 786"/>
                  <a:gd name="T76" fmla="*/ 110 w 726"/>
                  <a:gd name="T77" fmla="*/ 45 h 786"/>
                  <a:gd name="T78" fmla="*/ 75 w 726"/>
                  <a:gd name="T79" fmla="*/ 80 h 786"/>
                  <a:gd name="T80" fmla="*/ 15 w 726"/>
                  <a:gd name="T81" fmla="*/ 115 h 786"/>
                  <a:gd name="T82" fmla="*/ 5 w 726"/>
                  <a:gd name="T83" fmla="*/ 185 h 786"/>
                  <a:gd name="T84" fmla="*/ 15 w 726"/>
                  <a:gd name="T85" fmla="*/ 220 h 786"/>
                  <a:gd name="T86" fmla="*/ 35 w 726"/>
                  <a:gd name="T87" fmla="*/ 261 h 7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26"/>
                  <a:gd name="T133" fmla="*/ 0 h 786"/>
                  <a:gd name="T134" fmla="*/ 726 w 726"/>
                  <a:gd name="T135" fmla="*/ 786 h 78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26" h="786">
                    <a:moveTo>
                      <a:pt x="35" y="261"/>
                    </a:moveTo>
                    <a:lnTo>
                      <a:pt x="65" y="261"/>
                    </a:lnTo>
                    <a:lnTo>
                      <a:pt x="80" y="230"/>
                    </a:lnTo>
                    <a:lnTo>
                      <a:pt x="105" y="220"/>
                    </a:lnTo>
                    <a:lnTo>
                      <a:pt x="135" y="230"/>
                    </a:lnTo>
                    <a:lnTo>
                      <a:pt x="160" y="246"/>
                    </a:lnTo>
                    <a:lnTo>
                      <a:pt x="195" y="261"/>
                    </a:lnTo>
                    <a:lnTo>
                      <a:pt x="195" y="301"/>
                    </a:lnTo>
                    <a:lnTo>
                      <a:pt x="205" y="336"/>
                    </a:lnTo>
                    <a:lnTo>
                      <a:pt x="235" y="371"/>
                    </a:lnTo>
                    <a:lnTo>
                      <a:pt x="240" y="401"/>
                    </a:lnTo>
                    <a:lnTo>
                      <a:pt x="275" y="401"/>
                    </a:lnTo>
                    <a:lnTo>
                      <a:pt x="330" y="481"/>
                    </a:lnTo>
                    <a:lnTo>
                      <a:pt x="365" y="496"/>
                    </a:lnTo>
                    <a:lnTo>
                      <a:pt x="406" y="506"/>
                    </a:lnTo>
                    <a:lnTo>
                      <a:pt x="431" y="526"/>
                    </a:lnTo>
                    <a:lnTo>
                      <a:pt x="456" y="551"/>
                    </a:lnTo>
                    <a:lnTo>
                      <a:pt x="486" y="556"/>
                    </a:lnTo>
                    <a:lnTo>
                      <a:pt x="496" y="591"/>
                    </a:lnTo>
                    <a:lnTo>
                      <a:pt x="541" y="601"/>
                    </a:lnTo>
                    <a:lnTo>
                      <a:pt x="546" y="631"/>
                    </a:lnTo>
                    <a:lnTo>
                      <a:pt x="566" y="671"/>
                    </a:lnTo>
                    <a:lnTo>
                      <a:pt x="571" y="706"/>
                    </a:lnTo>
                    <a:lnTo>
                      <a:pt x="556" y="726"/>
                    </a:lnTo>
                    <a:lnTo>
                      <a:pt x="541" y="761"/>
                    </a:lnTo>
                    <a:lnTo>
                      <a:pt x="541" y="786"/>
                    </a:lnTo>
                    <a:lnTo>
                      <a:pt x="566" y="786"/>
                    </a:lnTo>
                    <a:lnTo>
                      <a:pt x="581" y="761"/>
                    </a:lnTo>
                    <a:lnTo>
                      <a:pt x="601" y="741"/>
                    </a:lnTo>
                    <a:lnTo>
                      <a:pt x="596" y="706"/>
                    </a:lnTo>
                    <a:lnTo>
                      <a:pt x="631" y="691"/>
                    </a:lnTo>
                    <a:lnTo>
                      <a:pt x="631" y="651"/>
                    </a:lnTo>
                    <a:lnTo>
                      <a:pt x="596" y="631"/>
                    </a:lnTo>
                    <a:lnTo>
                      <a:pt x="611" y="591"/>
                    </a:lnTo>
                    <a:lnTo>
                      <a:pt x="621" y="561"/>
                    </a:lnTo>
                    <a:lnTo>
                      <a:pt x="651" y="576"/>
                    </a:lnTo>
                    <a:lnTo>
                      <a:pt x="686" y="581"/>
                    </a:lnTo>
                    <a:lnTo>
                      <a:pt x="691" y="611"/>
                    </a:lnTo>
                    <a:lnTo>
                      <a:pt x="716" y="616"/>
                    </a:lnTo>
                    <a:lnTo>
                      <a:pt x="726" y="586"/>
                    </a:lnTo>
                    <a:lnTo>
                      <a:pt x="686" y="551"/>
                    </a:lnTo>
                    <a:lnTo>
                      <a:pt x="621" y="516"/>
                    </a:lnTo>
                    <a:lnTo>
                      <a:pt x="546" y="481"/>
                    </a:lnTo>
                    <a:lnTo>
                      <a:pt x="566" y="451"/>
                    </a:lnTo>
                    <a:lnTo>
                      <a:pt x="511" y="451"/>
                    </a:lnTo>
                    <a:lnTo>
                      <a:pt x="441" y="406"/>
                    </a:lnTo>
                    <a:lnTo>
                      <a:pt x="431" y="391"/>
                    </a:lnTo>
                    <a:lnTo>
                      <a:pt x="421" y="356"/>
                    </a:lnTo>
                    <a:lnTo>
                      <a:pt x="411" y="316"/>
                    </a:lnTo>
                    <a:lnTo>
                      <a:pt x="350" y="271"/>
                    </a:lnTo>
                    <a:lnTo>
                      <a:pt x="330" y="246"/>
                    </a:lnTo>
                    <a:lnTo>
                      <a:pt x="320" y="215"/>
                    </a:lnTo>
                    <a:lnTo>
                      <a:pt x="330" y="185"/>
                    </a:lnTo>
                    <a:lnTo>
                      <a:pt x="320" y="170"/>
                    </a:lnTo>
                    <a:lnTo>
                      <a:pt x="330" y="140"/>
                    </a:lnTo>
                    <a:lnTo>
                      <a:pt x="350" y="140"/>
                    </a:lnTo>
                    <a:lnTo>
                      <a:pt x="381" y="120"/>
                    </a:lnTo>
                    <a:lnTo>
                      <a:pt x="416" y="140"/>
                    </a:lnTo>
                    <a:lnTo>
                      <a:pt x="416" y="130"/>
                    </a:lnTo>
                    <a:lnTo>
                      <a:pt x="431" y="125"/>
                    </a:lnTo>
                    <a:lnTo>
                      <a:pt x="416" y="115"/>
                    </a:lnTo>
                    <a:lnTo>
                      <a:pt x="411" y="85"/>
                    </a:lnTo>
                    <a:lnTo>
                      <a:pt x="411" y="60"/>
                    </a:lnTo>
                    <a:lnTo>
                      <a:pt x="416" y="55"/>
                    </a:lnTo>
                    <a:lnTo>
                      <a:pt x="371" y="40"/>
                    </a:lnTo>
                    <a:lnTo>
                      <a:pt x="330" y="25"/>
                    </a:lnTo>
                    <a:lnTo>
                      <a:pt x="330" y="0"/>
                    </a:lnTo>
                    <a:lnTo>
                      <a:pt x="305" y="5"/>
                    </a:lnTo>
                    <a:lnTo>
                      <a:pt x="285" y="5"/>
                    </a:lnTo>
                    <a:lnTo>
                      <a:pt x="240" y="20"/>
                    </a:lnTo>
                    <a:lnTo>
                      <a:pt x="225" y="10"/>
                    </a:lnTo>
                    <a:lnTo>
                      <a:pt x="205" y="35"/>
                    </a:lnTo>
                    <a:lnTo>
                      <a:pt x="205" y="60"/>
                    </a:lnTo>
                    <a:lnTo>
                      <a:pt x="165" y="45"/>
                    </a:lnTo>
                    <a:lnTo>
                      <a:pt x="155" y="60"/>
                    </a:lnTo>
                    <a:lnTo>
                      <a:pt x="145" y="85"/>
                    </a:lnTo>
                    <a:lnTo>
                      <a:pt x="120" y="70"/>
                    </a:lnTo>
                    <a:lnTo>
                      <a:pt x="110" y="45"/>
                    </a:lnTo>
                    <a:lnTo>
                      <a:pt x="85" y="55"/>
                    </a:lnTo>
                    <a:lnTo>
                      <a:pt x="75" y="80"/>
                    </a:lnTo>
                    <a:lnTo>
                      <a:pt x="20" y="80"/>
                    </a:lnTo>
                    <a:lnTo>
                      <a:pt x="15" y="115"/>
                    </a:lnTo>
                    <a:lnTo>
                      <a:pt x="0" y="160"/>
                    </a:lnTo>
                    <a:lnTo>
                      <a:pt x="5" y="185"/>
                    </a:lnTo>
                    <a:lnTo>
                      <a:pt x="5" y="210"/>
                    </a:lnTo>
                    <a:lnTo>
                      <a:pt x="15" y="220"/>
                    </a:lnTo>
                    <a:lnTo>
                      <a:pt x="35" y="230"/>
                    </a:lnTo>
                    <a:lnTo>
                      <a:pt x="35" y="26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0B3D92"/>
                  </a:buClr>
                </a:pPr>
                <a:endParaRPr lang="cs-CZ" sz="200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606" name="Freeform 39"/>
              <p:cNvSpPr>
                <a:spLocks/>
              </p:cNvSpPr>
              <p:nvPr/>
            </p:nvSpPr>
            <p:spPr bwMode="auto">
              <a:xfrm>
                <a:off x="4037" y="3315"/>
                <a:ext cx="120" cy="250"/>
              </a:xfrm>
              <a:custGeom>
                <a:avLst/>
                <a:gdLst>
                  <a:gd name="T0" fmla="*/ 0 w 120"/>
                  <a:gd name="T1" fmla="*/ 65 h 250"/>
                  <a:gd name="T2" fmla="*/ 15 w 120"/>
                  <a:gd name="T3" fmla="*/ 80 h 250"/>
                  <a:gd name="T4" fmla="*/ 5 w 120"/>
                  <a:gd name="T5" fmla="*/ 160 h 250"/>
                  <a:gd name="T6" fmla="*/ 5 w 120"/>
                  <a:gd name="T7" fmla="*/ 205 h 250"/>
                  <a:gd name="T8" fmla="*/ 35 w 120"/>
                  <a:gd name="T9" fmla="*/ 225 h 250"/>
                  <a:gd name="T10" fmla="*/ 60 w 120"/>
                  <a:gd name="T11" fmla="*/ 250 h 250"/>
                  <a:gd name="T12" fmla="*/ 65 w 120"/>
                  <a:gd name="T13" fmla="*/ 250 h 250"/>
                  <a:gd name="T14" fmla="*/ 80 w 120"/>
                  <a:gd name="T15" fmla="*/ 230 h 250"/>
                  <a:gd name="T16" fmla="*/ 120 w 120"/>
                  <a:gd name="T17" fmla="*/ 175 h 250"/>
                  <a:gd name="T18" fmla="*/ 110 w 120"/>
                  <a:gd name="T19" fmla="*/ 145 h 250"/>
                  <a:gd name="T20" fmla="*/ 90 w 120"/>
                  <a:gd name="T21" fmla="*/ 125 h 250"/>
                  <a:gd name="T22" fmla="*/ 80 w 120"/>
                  <a:gd name="T23" fmla="*/ 105 h 250"/>
                  <a:gd name="T24" fmla="*/ 80 w 120"/>
                  <a:gd name="T25" fmla="*/ 65 h 250"/>
                  <a:gd name="T26" fmla="*/ 80 w 120"/>
                  <a:gd name="T27" fmla="*/ 55 h 250"/>
                  <a:gd name="T28" fmla="*/ 65 w 120"/>
                  <a:gd name="T29" fmla="*/ 25 h 250"/>
                  <a:gd name="T30" fmla="*/ 50 w 120"/>
                  <a:gd name="T31" fmla="*/ 10 h 250"/>
                  <a:gd name="T32" fmla="*/ 30 w 120"/>
                  <a:gd name="T33" fmla="*/ 0 h 250"/>
                  <a:gd name="T34" fmla="*/ 15 w 120"/>
                  <a:gd name="T35" fmla="*/ 0 h 250"/>
                  <a:gd name="T36" fmla="*/ 5 w 120"/>
                  <a:gd name="T37" fmla="*/ 20 h 250"/>
                  <a:gd name="T38" fmla="*/ 5 w 120"/>
                  <a:gd name="T39" fmla="*/ 50 h 250"/>
                  <a:gd name="T40" fmla="*/ 0 w 120"/>
                  <a:gd name="T41" fmla="*/ 65 h 25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20"/>
                  <a:gd name="T64" fmla="*/ 0 h 250"/>
                  <a:gd name="T65" fmla="*/ 120 w 120"/>
                  <a:gd name="T66" fmla="*/ 250 h 25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20" h="250">
                    <a:moveTo>
                      <a:pt x="0" y="65"/>
                    </a:moveTo>
                    <a:lnTo>
                      <a:pt x="15" y="80"/>
                    </a:lnTo>
                    <a:lnTo>
                      <a:pt x="5" y="160"/>
                    </a:lnTo>
                    <a:lnTo>
                      <a:pt x="5" y="205"/>
                    </a:lnTo>
                    <a:lnTo>
                      <a:pt x="35" y="225"/>
                    </a:lnTo>
                    <a:lnTo>
                      <a:pt x="60" y="250"/>
                    </a:lnTo>
                    <a:lnTo>
                      <a:pt x="65" y="250"/>
                    </a:lnTo>
                    <a:lnTo>
                      <a:pt x="80" y="230"/>
                    </a:lnTo>
                    <a:lnTo>
                      <a:pt x="120" y="175"/>
                    </a:lnTo>
                    <a:lnTo>
                      <a:pt x="110" y="145"/>
                    </a:lnTo>
                    <a:lnTo>
                      <a:pt x="90" y="125"/>
                    </a:lnTo>
                    <a:lnTo>
                      <a:pt x="80" y="105"/>
                    </a:lnTo>
                    <a:lnTo>
                      <a:pt x="80" y="65"/>
                    </a:lnTo>
                    <a:lnTo>
                      <a:pt x="80" y="55"/>
                    </a:lnTo>
                    <a:lnTo>
                      <a:pt x="65" y="25"/>
                    </a:lnTo>
                    <a:lnTo>
                      <a:pt x="50" y="10"/>
                    </a:lnTo>
                    <a:lnTo>
                      <a:pt x="30" y="0"/>
                    </a:lnTo>
                    <a:lnTo>
                      <a:pt x="15" y="0"/>
                    </a:lnTo>
                    <a:lnTo>
                      <a:pt x="5" y="20"/>
                    </a:lnTo>
                    <a:lnTo>
                      <a:pt x="5" y="50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0B3D92"/>
                  </a:buClr>
                </a:pPr>
                <a:endParaRPr lang="cs-CZ" sz="200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607" name="Freeform 40"/>
              <p:cNvSpPr>
                <a:spLocks/>
              </p:cNvSpPr>
              <p:nvPr/>
            </p:nvSpPr>
            <p:spPr bwMode="auto">
              <a:xfrm>
                <a:off x="4192" y="3685"/>
                <a:ext cx="150" cy="150"/>
              </a:xfrm>
              <a:custGeom>
                <a:avLst/>
                <a:gdLst>
                  <a:gd name="T0" fmla="*/ 0 w 150"/>
                  <a:gd name="T1" fmla="*/ 40 h 150"/>
                  <a:gd name="T2" fmla="*/ 10 w 150"/>
                  <a:gd name="T3" fmla="*/ 10 h 150"/>
                  <a:gd name="T4" fmla="*/ 45 w 150"/>
                  <a:gd name="T5" fmla="*/ 0 h 150"/>
                  <a:gd name="T6" fmla="*/ 85 w 150"/>
                  <a:gd name="T7" fmla="*/ 10 h 150"/>
                  <a:gd name="T8" fmla="*/ 120 w 150"/>
                  <a:gd name="T9" fmla="*/ 20 h 150"/>
                  <a:gd name="T10" fmla="*/ 140 w 150"/>
                  <a:gd name="T11" fmla="*/ 60 h 150"/>
                  <a:gd name="T12" fmla="*/ 110 w 150"/>
                  <a:gd name="T13" fmla="*/ 55 h 150"/>
                  <a:gd name="T14" fmla="*/ 150 w 150"/>
                  <a:gd name="T15" fmla="*/ 140 h 150"/>
                  <a:gd name="T16" fmla="*/ 120 w 150"/>
                  <a:gd name="T17" fmla="*/ 115 h 150"/>
                  <a:gd name="T18" fmla="*/ 95 w 150"/>
                  <a:gd name="T19" fmla="*/ 150 h 150"/>
                  <a:gd name="T20" fmla="*/ 75 w 150"/>
                  <a:gd name="T21" fmla="*/ 115 h 150"/>
                  <a:gd name="T22" fmla="*/ 45 w 150"/>
                  <a:gd name="T23" fmla="*/ 125 h 150"/>
                  <a:gd name="T24" fmla="*/ 35 w 150"/>
                  <a:gd name="T25" fmla="*/ 100 h 150"/>
                  <a:gd name="T26" fmla="*/ 35 w 150"/>
                  <a:gd name="T27" fmla="*/ 60 h 150"/>
                  <a:gd name="T28" fmla="*/ 0 w 150"/>
                  <a:gd name="T29" fmla="*/ 40 h 15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50"/>
                  <a:gd name="T46" fmla="*/ 0 h 150"/>
                  <a:gd name="T47" fmla="*/ 150 w 150"/>
                  <a:gd name="T48" fmla="*/ 150 h 15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50" h="150">
                    <a:moveTo>
                      <a:pt x="0" y="40"/>
                    </a:moveTo>
                    <a:lnTo>
                      <a:pt x="10" y="10"/>
                    </a:lnTo>
                    <a:lnTo>
                      <a:pt x="45" y="0"/>
                    </a:lnTo>
                    <a:lnTo>
                      <a:pt x="85" y="10"/>
                    </a:lnTo>
                    <a:lnTo>
                      <a:pt x="120" y="20"/>
                    </a:lnTo>
                    <a:lnTo>
                      <a:pt x="140" y="60"/>
                    </a:lnTo>
                    <a:lnTo>
                      <a:pt x="110" y="55"/>
                    </a:lnTo>
                    <a:lnTo>
                      <a:pt x="150" y="140"/>
                    </a:lnTo>
                    <a:lnTo>
                      <a:pt x="120" y="115"/>
                    </a:lnTo>
                    <a:lnTo>
                      <a:pt x="95" y="150"/>
                    </a:lnTo>
                    <a:lnTo>
                      <a:pt x="75" y="115"/>
                    </a:lnTo>
                    <a:lnTo>
                      <a:pt x="45" y="125"/>
                    </a:lnTo>
                    <a:lnTo>
                      <a:pt x="35" y="100"/>
                    </a:lnTo>
                    <a:lnTo>
                      <a:pt x="35" y="6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0B3D92"/>
                  </a:buClr>
                </a:pPr>
                <a:endParaRPr lang="cs-CZ" sz="200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608" name="Freeform 41"/>
              <p:cNvSpPr>
                <a:spLocks/>
              </p:cNvSpPr>
              <p:nvPr/>
            </p:nvSpPr>
            <p:spPr bwMode="auto">
              <a:xfrm>
                <a:off x="4372" y="3890"/>
                <a:ext cx="200" cy="40"/>
              </a:xfrm>
              <a:custGeom>
                <a:avLst/>
                <a:gdLst>
                  <a:gd name="T0" fmla="*/ 0 w 200"/>
                  <a:gd name="T1" fmla="*/ 40 h 40"/>
                  <a:gd name="T2" fmla="*/ 0 w 200"/>
                  <a:gd name="T3" fmla="*/ 0 h 40"/>
                  <a:gd name="T4" fmla="*/ 40 w 200"/>
                  <a:gd name="T5" fmla="*/ 0 h 40"/>
                  <a:gd name="T6" fmla="*/ 55 w 200"/>
                  <a:gd name="T7" fmla="*/ 10 h 40"/>
                  <a:gd name="T8" fmla="*/ 90 w 200"/>
                  <a:gd name="T9" fmla="*/ 0 h 40"/>
                  <a:gd name="T10" fmla="*/ 120 w 200"/>
                  <a:gd name="T11" fmla="*/ 5 h 40"/>
                  <a:gd name="T12" fmla="*/ 165 w 200"/>
                  <a:gd name="T13" fmla="*/ 0 h 40"/>
                  <a:gd name="T14" fmla="*/ 165 w 200"/>
                  <a:gd name="T15" fmla="*/ 15 h 40"/>
                  <a:gd name="T16" fmla="*/ 200 w 200"/>
                  <a:gd name="T17" fmla="*/ 0 h 40"/>
                  <a:gd name="T18" fmla="*/ 200 w 200"/>
                  <a:gd name="T19" fmla="*/ 25 h 40"/>
                  <a:gd name="T20" fmla="*/ 100 w 200"/>
                  <a:gd name="T21" fmla="*/ 40 h 40"/>
                  <a:gd name="T22" fmla="*/ 70 w 200"/>
                  <a:gd name="T23" fmla="*/ 30 h 40"/>
                  <a:gd name="T24" fmla="*/ 35 w 200"/>
                  <a:gd name="T25" fmla="*/ 30 h 40"/>
                  <a:gd name="T26" fmla="*/ 0 w 200"/>
                  <a:gd name="T27" fmla="*/ 40 h 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0"/>
                  <a:gd name="T43" fmla="*/ 0 h 40"/>
                  <a:gd name="T44" fmla="*/ 200 w 200"/>
                  <a:gd name="T45" fmla="*/ 40 h 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0" h="40">
                    <a:moveTo>
                      <a:pt x="0" y="40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55" y="10"/>
                    </a:lnTo>
                    <a:lnTo>
                      <a:pt x="90" y="0"/>
                    </a:lnTo>
                    <a:lnTo>
                      <a:pt x="120" y="5"/>
                    </a:lnTo>
                    <a:lnTo>
                      <a:pt x="165" y="0"/>
                    </a:lnTo>
                    <a:lnTo>
                      <a:pt x="165" y="15"/>
                    </a:lnTo>
                    <a:lnTo>
                      <a:pt x="200" y="0"/>
                    </a:lnTo>
                    <a:lnTo>
                      <a:pt x="200" y="25"/>
                    </a:lnTo>
                    <a:lnTo>
                      <a:pt x="100" y="40"/>
                    </a:lnTo>
                    <a:lnTo>
                      <a:pt x="70" y="30"/>
                    </a:lnTo>
                    <a:lnTo>
                      <a:pt x="35" y="3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0B3D92"/>
                  </a:buClr>
                </a:pPr>
                <a:endParaRPr lang="cs-CZ" sz="200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609" name="Freeform 42"/>
              <p:cNvSpPr>
                <a:spLocks/>
              </p:cNvSpPr>
              <p:nvPr/>
            </p:nvSpPr>
            <p:spPr bwMode="auto">
              <a:xfrm>
                <a:off x="4097" y="3340"/>
                <a:ext cx="405" cy="380"/>
              </a:xfrm>
              <a:custGeom>
                <a:avLst/>
                <a:gdLst>
                  <a:gd name="T0" fmla="*/ 170 w 405"/>
                  <a:gd name="T1" fmla="*/ 65 h 380"/>
                  <a:gd name="T2" fmla="*/ 155 w 405"/>
                  <a:gd name="T3" fmla="*/ 85 h 380"/>
                  <a:gd name="T4" fmla="*/ 130 w 405"/>
                  <a:gd name="T5" fmla="*/ 90 h 380"/>
                  <a:gd name="T6" fmla="*/ 70 w 405"/>
                  <a:gd name="T7" fmla="*/ 110 h 380"/>
                  <a:gd name="T8" fmla="*/ 50 w 405"/>
                  <a:gd name="T9" fmla="*/ 120 h 380"/>
                  <a:gd name="T10" fmla="*/ 55 w 405"/>
                  <a:gd name="T11" fmla="*/ 145 h 380"/>
                  <a:gd name="T12" fmla="*/ 20 w 405"/>
                  <a:gd name="T13" fmla="*/ 205 h 380"/>
                  <a:gd name="T14" fmla="*/ 5 w 405"/>
                  <a:gd name="T15" fmla="*/ 225 h 380"/>
                  <a:gd name="T16" fmla="*/ 0 w 405"/>
                  <a:gd name="T17" fmla="*/ 225 h 380"/>
                  <a:gd name="T18" fmla="*/ 45 w 405"/>
                  <a:gd name="T19" fmla="*/ 305 h 380"/>
                  <a:gd name="T20" fmla="*/ 75 w 405"/>
                  <a:gd name="T21" fmla="*/ 335 h 380"/>
                  <a:gd name="T22" fmla="*/ 130 w 405"/>
                  <a:gd name="T23" fmla="*/ 335 h 380"/>
                  <a:gd name="T24" fmla="*/ 180 w 405"/>
                  <a:gd name="T25" fmla="*/ 320 h 380"/>
                  <a:gd name="T26" fmla="*/ 205 w 405"/>
                  <a:gd name="T27" fmla="*/ 355 h 380"/>
                  <a:gd name="T28" fmla="*/ 245 w 405"/>
                  <a:gd name="T29" fmla="*/ 355 h 380"/>
                  <a:gd name="T30" fmla="*/ 285 w 405"/>
                  <a:gd name="T31" fmla="*/ 380 h 380"/>
                  <a:gd name="T32" fmla="*/ 280 w 405"/>
                  <a:gd name="T33" fmla="*/ 335 h 380"/>
                  <a:gd name="T34" fmla="*/ 320 w 405"/>
                  <a:gd name="T35" fmla="*/ 335 h 380"/>
                  <a:gd name="T36" fmla="*/ 290 w 405"/>
                  <a:gd name="T37" fmla="*/ 330 h 380"/>
                  <a:gd name="T38" fmla="*/ 280 w 405"/>
                  <a:gd name="T39" fmla="*/ 295 h 380"/>
                  <a:gd name="T40" fmla="*/ 250 w 405"/>
                  <a:gd name="T41" fmla="*/ 285 h 380"/>
                  <a:gd name="T42" fmla="*/ 225 w 405"/>
                  <a:gd name="T43" fmla="*/ 270 h 380"/>
                  <a:gd name="T44" fmla="*/ 205 w 405"/>
                  <a:gd name="T45" fmla="*/ 245 h 380"/>
                  <a:gd name="T46" fmla="*/ 185 w 405"/>
                  <a:gd name="T47" fmla="*/ 215 h 380"/>
                  <a:gd name="T48" fmla="*/ 160 w 405"/>
                  <a:gd name="T49" fmla="*/ 185 h 380"/>
                  <a:gd name="T50" fmla="*/ 160 w 405"/>
                  <a:gd name="T51" fmla="*/ 135 h 380"/>
                  <a:gd name="T52" fmla="*/ 195 w 405"/>
                  <a:gd name="T53" fmla="*/ 165 h 380"/>
                  <a:gd name="T54" fmla="*/ 225 w 405"/>
                  <a:gd name="T55" fmla="*/ 160 h 380"/>
                  <a:gd name="T56" fmla="*/ 240 w 405"/>
                  <a:gd name="T57" fmla="*/ 135 h 380"/>
                  <a:gd name="T58" fmla="*/ 220 w 405"/>
                  <a:gd name="T59" fmla="*/ 120 h 380"/>
                  <a:gd name="T60" fmla="*/ 250 w 405"/>
                  <a:gd name="T61" fmla="*/ 120 h 380"/>
                  <a:gd name="T62" fmla="*/ 265 w 405"/>
                  <a:gd name="T63" fmla="*/ 95 h 380"/>
                  <a:gd name="T64" fmla="*/ 295 w 405"/>
                  <a:gd name="T65" fmla="*/ 95 h 380"/>
                  <a:gd name="T66" fmla="*/ 320 w 405"/>
                  <a:gd name="T67" fmla="*/ 85 h 380"/>
                  <a:gd name="T68" fmla="*/ 365 w 405"/>
                  <a:gd name="T69" fmla="*/ 90 h 380"/>
                  <a:gd name="T70" fmla="*/ 380 w 405"/>
                  <a:gd name="T71" fmla="*/ 90 h 380"/>
                  <a:gd name="T72" fmla="*/ 405 w 405"/>
                  <a:gd name="T73" fmla="*/ 25 h 380"/>
                  <a:gd name="T74" fmla="*/ 390 w 405"/>
                  <a:gd name="T75" fmla="*/ 0 h 380"/>
                  <a:gd name="T76" fmla="*/ 375 w 405"/>
                  <a:gd name="T77" fmla="*/ 25 h 380"/>
                  <a:gd name="T78" fmla="*/ 365 w 405"/>
                  <a:gd name="T79" fmla="*/ 40 h 380"/>
                  <a:gd name="T80" fmla="*/ 340 w 405"/>
                  <a:gd name="T81" fmla="*/ 50 h 380"/>
                  <a:gd name="T82" fmla="*/ 270 w 405"/>
                  <a:gd name="T83" fmla="*/ 35 h 380"/>
                  <a:gd name="T84" fmla="*/ 240 w 405"/>
                  <a:gd name="T85" fmla="*/ 55 h 380"/>
                  <a:gd name="T86" fmla="*/ 205 w 405"/>
                  <a:gd name="T87" fmla="*/ 55 h 380"/>
                  <a:gd name="T88" fmla="*/ 170 w 405"/>
                  <a:gd name="T89" fmla="*/ 65 h 38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05"/>
                  <a:gd name="T136" fmla="*/ 0 h 380"/>
                  <a:gd name="T137" fmla="*/ 405 w 405"/>
                  <a:gd name="T138" fmla="*/ 380 h 38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05" h="380">
                    <a:moveTo>
                      <a:pt x="170" y="65"/>
                    </a:moveTo>
                    <a:lnTo>
                      <a:pt x="155" y="85"/>
                    </a:lnTo>
                    <a:lnTo>
                      <a:pt x="130" y="90"/>
                    </a:lnTo>
                    <a:lnTo>
                      <a:pt x="70" y="110"/>
                    </a:lnTo>
                    <a:lnTo>
                      <a:pt x="50" y="120"/>
                    </a:lnTo>
                    <a:lnTo>
                      <a:pt x="55" y="145"/>
                    </a:lnTo>
                    <a:lnTo>
                      <a:pt x="20" y="205"/>
                    </a:lnTo>
                    <a:lnTo>
                      <a:pt x="5" y="225"/>
                    </a:lnTo>
                    <a:lnTo>
                      <a:pt x="0" y="225"/>
                    </a:lnTo>
                    <a:lnTo>
                      <a:pt x="45" y="305"/>
                    </a:lnTo>
                    <a:lnTo>
                      <a:pt x="75" y="335"/>
                    </a:lnTo>
                    <a:lnTo>
                      <a:pt x="130" y="335"/>
                    </a:lnTo>
                    <a:lnTo>
                      <a:pt x="180" y="320"/>
                    </a:lnTo>
                    <a:lnTo>
                      <a:pt x="205" y="355"/>
                    </a:lnTo>
                    <a:lnTo>
                      <a:pt x="245" y="355"/>
                    </a:lnTo>
                    <a:lnTo>
                      <a:pt x="285" y="380"/>
                    </a:lnTo>
                    <a:lnTo>
                      <a:pt x="280" y="335"/>
                    </a:lnTo>
                    <a:lnTo>
                      <a:pt x="320" y="335"/>
                    </a:lnTo>
                    <a:lnTo>
                      <a:pt x="290" y="330"/>
                    </a:lnTo>
                    <a:lnTo>
                      <a:pt x="280" y="295"/>
                    </a:lnTo>
                    <a:lnTo>
                      <a:pt x="250" y="285"/>
                    </a:lnTo>
                    <a:lnTo>
                      <a:pt x="225" y="270"/>
                    </a:lnTo>
                    <a:lnTo>
                      <a:pt x="205" y="245"/>
                    </a:lnTo>
                    <a:lnTo>
                      <a:pt x="185" y="215"/>
                    </a:lnTo>
                    <a:lnTo>
                      <a:pt x="160" y="185"/>
                    </a:lnTo>
                    <a:lnTo>
                      <a:pt x="160" y="135"/>
                    </a:lnTo>
                    <a:lnTo>
                      <a:pt x="195" y="165"/>
                    </a:lnTo>
                    <a:lnTo>
                      <a:pt x="225" y="160"/>
                    </a:lnTo>
                    <a:lnTo>
                      <a:pt x="240" y="135"/>
                    </a:lnTo>
                    <a:lnTo>
                      <a:pt x="220" y="120"/>
                    </a:lnTo>
                    <a:lnTo>
                      <a:pt x="250" y="120"/>
                    </a:lnTo>
                    <a:lnTo>
                      <a:pt x="265" y="95"/>
                    </a:lnTo>
                    <a:lnTo>
                      <a:pt x="295" y="95"/>
                    </a:lnTo>
                    <a:lnTo>
                      <a:pt x="320" y="85"/>
                    </a:lnTo>
                    <a:lnTo>
                      <a:pt x="365" y="90"/>
                    </a:lnTo>
                    <a:lnTo>
                      <a:pt x="380" y="90"/>
                    </a:lnTo>
                    <a:lnTo>
                      <a:pt x="405" y="25"/>
                    </a:lnTo>
                    <a:lnTo>
                      <a:pt x="390" y="0"/>
                    </a:lnTo>
                    <a:lnTo>
                      <a:pt x="375" y="25"/>
                    </a:lnTo>
                    <a:lnTo>
                      <a:pt x="365" y="40"/>
                    </a:lnTo>
                    <a:lnTo>
                      <a:pt x="340" y="50"/>
                    </a:lnTo>
                    <a:lnTo>
                      <a:pt x="270" y="35"/>
                    </a:lnTo>
                    <a:lnTo>
                      <a:pt x="240" y="55"/>
                    </a:lnTo>
                    <a:lnTo>
                      <a:pt x="205" y="55"/>
                    </a:lnTo>
                    <a:lnTo>
                      <a:pt x="170" y="6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0B3D92"/>
                  </a:buClr>
                </a:pPr>
                <a:endParaRPr lang="cs-CZ" sz="200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610" name="Freeform 43"/>
              <p:cNvSpPr>
                <a:spLocks/>
              </p:cNvSpPr>
              <p:nvPr/>
            </p:nvSpPr>
            <p:spPr bwMode="auto">
              <a:xfrm>
                <a:off x="4217" y="3139"/>
                <a:ext cx="385" cy="271"/>
              </a:xfrm>
              <a:custGeom>
                <a:avLst/>
                <a:gdLst>
                  <a:gd name="T0" fmla="*/ 15 w 385"/>
                  <a:gd name="T1" fmla="*/ 35 h 271"/>
                  <a:gd name="T2" fmla="*/ 25 w 385"/>
                  <a:gd name="T3" fmla="*/ 51 h 271"/>
                  <a:gd name="T4" fmla="*/ 50 w 385"/>
                  <a:gd name="T5" fmla="*/ 61 h 271"/>
                  <a:gd name="T6" fmla="*/ 90 w 385"/>
                  <a:gd name="T7" fmla="*/ 61 h 271"/>
                  <a:gd name="T8" fmla="*/ 135 w 385"/>
                  <a:gd name="T9" fmla="*/ 51 h 271"/>
                  <a:gd name="T10" fmla="*/ 190 w 385"/>
                  <a:gd name="T11" fmla="*/ 51 h 271"/>
                  <a:gd name="T12" fmla="*/ 210 w 385"/>
                  <a:gd name="T13" fmla="*/ 46 h 271"/>
                  <a:gd name="T14" fmla="*/ 245 w 385"/>
                  <a:gd name="T15" fmla="*/ 10 h 271"/>
                  <a:gd name="T16" fmla="*/ 275 w 385"/>
                  <a:gd name="T17" fmla="*/ 0 h 271"/>
                  <a:gd name="T18" fmla="*/ 340 w 385"/>
                  <a:gd name="T19" fmla="*/ 0 h 271"/>
                  <a:gd name="T20" fmla="*/ 365 w 385"/>
                  <a:gd name="T21" fmla="*/ 15 h 271"/>
                  <a:gd name="T22" fmla="*/ 385 w 385"/>
                  <a:gd name="T23" fmla="*/ 10 h 271"/>
                  <a:gd name="T24" fmla="*/ 385 w 385"/>
                  <a:gd name="T25" fmla="*/ 40 h 271"/>
                  <a:gd name="T26" fmla="*/ 350 w 385"/>
                  <a:gd name="T27" fmla="*/ 61 h 271"/>
                  <a:gd name="T28" fmla="*/ 350 w 385"/>
                  <a:gd name="T29" fmla="*/ 101 h 271"/>
                  <a:gd name="T30" fmla="*/ 330 w 385"/>
                  <a:gd name="T31" fmla="*/ 131 h 271"/>
                  <a:gd name="T32" fmla="*/ 365 w 385"/>
                  <a:gd name="T33" fmla="*/ 161 h 271"/>
                  <a:gd name="T34" fmla="*/ 375 w 385"/>
                  <a:gd name="T35" fmla="*/ 171 h 271"/>
                  <a:gd name="T36" fmla="*/ 340 w 385"/>
                  <a:gd name="T37" fmla="*/ 176 h 271"/>
                  <a:gd name="T38" fmla="*/ 320 w 385"/>
                  <a:gd name="T39" fmla="*/ 171 h 271"/>
                  <a:gd name="T40" fmla="*/ 270 w 385"/>
                  <a:gd name="T41" fmla="*/ 201 h 271"/>
                  <a:gd name="T42" fmla="*/ 255 w 385"/>
                  <a:gd name="T43" fmla="*/ 226 h 271"/>
                  <a:gd name="T44" fmla="*/ 245 w 385"/>
                  <a:gd name="T45" fmla="*/ 246 h 271"/>
                  <a:gd name="T46" fmla="*/ 220 w 385"/>
                  <a:gd name="T47" fmla="*/ 251 h 271"/>
                  <a:gd name="T48" fmla="*/ 150 w 385"/>
                  <a:gd name="T49" fmla="*/ 236 h 271"/>
                  <a:gd name="T50" fmla="*/ 120 w 385"/>
                  <a:gd name="T51" fmla="*/ 256 h 271"/>
                  <a:gd name="T52" fmla="*/ 90 w 385"/>
                  <a:gd name="T53" fmla="*/ 256 h 271"/>
                  <a:gd name="T54" fmla="*/ 50 w 385"/>
                  <a:gd name="T55" fmla="*/ 271 h 271"/>
                  <a:gd name="T56" fmla="*/ 40 w 385"/>
                  <a:gd name="T57" fmla="*/ 211 h 271"/>
                  <a:gd name="T58" fmla="*/ 10 w 385"/>
                  <a:gd name="T59" fmla="*/ 196 h 271"/>
                  <a:gd name="T60" fmla="*/ 10 w 385"/>
                  <a:gd name="T61" fmla="*/ 191 h 271"/>
                  <a:gd name="T62" fmla="*/ 10 w 385"/>
                  <a:gd name="T63" fmla="*/ 166 h 271"/>
                  <a:gd name="T64" fmla="*/ 25 w 385"/>
                  <a:gd name="T65" fmla="*/ 136 h 271"/>
                  <a:gd name="T66" fmla="*/ 10 w 385"/>
                  <a:gd name="T67" fmla="*/ 106 h 271"/>
                  <a:gd name="T68" fmla="*/ 0 w 385"/>
                  <a:gd name="T69" fmla="*/ 66 h 271"/>
                  <a:gd name="T70" fmla="*/ 15 w 385"/>
                  <a:gd name="T71" fmla="*/ 35 h 27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85"/>
                  <a:gd name="T109" fmla="*/ 0 h 271"/>
                  <a:gd name="T110" fmla="*/ 385 w 385"/>
                  <a:gd name="T111" fmla="*/ 271 h 27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85" h="271">
                    <a:moveTo>
                      <a:pt x="15" y="35"/>
                    </a:moveTo>
                    <a:lnTo>
                      <a:pt x="25" y="51"/>
                    </a:lnTo>
                    <a:lnTo>
                      <a:pt x="50" y="61"/>
                    </a:lnTo>
                    <a:lnTo>
                      <a:pt x="90" y="61"/>
                    </a:lnTo>
                    <a:lnTo>
                      <a:pt x="135" y="51"/>
                    </a:lnTo>
                    <a:lnTo>
                      <a:pt x="190" y="51"/>
                    </a:lnTo>
                    <a:lnTo>
                      <a:pt x="210" y="46"/>
                    </a:lnTo>
                    <a:lnTo>
                      <a:pt x="245" y="10"/>
                    </a:lnTo>
                    <a:lnTo>
                      <a:pt x="275" y="0"/>
                    </a:lnTo>
                    <a:lnTo>
                      <a:pt x="340" y="0"/>
                    </a:lnTo>
                    <a:lnTo>
                      <a:pt x="365" y="15"/>
                    </a:lnTo>
                    <a:lnTo>
                      <a:pt x="385" y="10"/>
                    </a:lnTo>
                    <a:lnTo>
                      <a:pt x="385" y="40"/>
                    </a:lnTo>
                    <a:lnTo>
                      <a:pt x="350" y="61"/>
                    </a:lnTo>
                    <a:lnTo>
                      <a:pt x="350" y="101"/>
                    </a:lnTo>
                    <a:lnTo>
                      <a:pt x="330" y="131"/>
                    </a:lnTo>
                    <a:lnTo>
                      <a:pt x="365" y="161"/>
                    </a:lnTo>
                    <a:lnTo>
                      <a:pt x="375" y="171"/>
                    </a:lnTo>
                    <a:lnTo>
                      <a:pt x="340" y="176"/>
                    </a:lnTo>
                    <a:lnTo>
                      <a:pt x="320" y="171"/>
                    </a:lnTo>
                    <a:lnTo>
                      <a:pt x="270" y="201"/>
                    </a:lnTo>
                    <a:lnTo>
                      <a:pt x="255" y="226"/>
                    </a:lnTo>
                    <a:lnTo>
                      <a:pt x="245" y="246"/>
                    </a:lnTo>
                    <a:lnTo>
                      <a:pt x="220" y="251"/>
                    </a:lnTo>
                    <a:lnTo>
                      <a:pt x="150" y="236"/>
                    </a:lnTo>
                    <a:lnTo>
                      <a:pt x="120" y="256"/>
                    </a:lnTo>
                    <a:lnTo>
                      <a:pt x="90" y="256"/>
                    </a:lnTo>
                    <a:lnTo>
                      <a:pt x="50" y="271"/>
                    </a:lnTo>
                    <a:lnTo>
                      <a:pt x="40" y="211"/>
                    </a:lnTo>
                    <a:lnTo>
                      <a:pt x="10" y="196"/>
                    </a:lnTo>
                    <a:lnTo>
                      <a:pt x="10" y="191"/>
                    </a:lnTo>
                    <a:lnTo>
                      <a:pt x="10" y="166"/>
                    </a:lnTo>
                    <a:lnTo>
                      <a:pt x="25" y="136"/>
                    </a:lnTo>
                    <a:lnTo>
                      <a:pt x="10" y="106"/>
                    </a:lnTo>
                    <a:lnTo>
                      <a:pt x="0" y="66"/>
                    </a:lnTo>
                    <a:lnTo>
                      <a:pt x="15" y="3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0B3D92"/>
                  </a:buClr>
                </a:pPr>
                <a:endParaRPr lang="cs-CZ" sz="200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611" name="Freeform 44"/>
              <p:cNvSpPr>
                <a:spLocks/>
              </p:cNvSpPr>
              <p:nvPr/>
            </p:nvSpPr>
            <p:spPr bwMode="auto">
              <a:xfrm>
                <a:off x="4067" y="2799"/>
                <a:ext cx="570" cy="401"/>
              </a:xfrm>
              <a:custGeom>
                <a:avLst/>
                <a:gdLst>
                  <a:gd name="T0" fmla="*/ 560 w 570"/>
                  <a:gd name="T1" fmla="*/ 200 h 401"/>
                  <a:gd name="T2" fmla="*/ 570 w 570"/>
                  <a:gd name="T3" fmla="*/ 225 h 401"/>
                  <a:gd name="T4" fmla="*/ 570 w 570"/>
                  <a:gd name="T5" fmla="*/ 255 h 401"/>
                  <a:gd name="T6" fmla="*/ 540 w 570"/>
                  <a:gd name="T7" fmla="*/ 270 h 401"/>
                  <a:gd name="T8" fmla="*/ 525 w 570"/>
                  <a:gd name="T9" fmla="*/ 300 h 401"/>
                  <a:gd name="T10" fmla="*/ 535 w 570"/>
                  <a:gd name="T11" fmla="*/ 335 h 401"/>
                  <a:gd name="T12" fmla="*/ 535 w 570"/>
                  <a:gd name="T13" fmla="*/ 350 h 401"/>
                  <a:gd name="T14" fmla="*/ 515 w 570"/>
                  <a:gd name="T15" fmla="*/ 355 h 401"/>
                  <a:gd name="T16" fmla="*/ 490 w 570"/>
                  <a:gd name="T17" fmla="*/ 340 h 401"/>
                  <a:gd name="T18" fmla="*/ 425 w 570"/>
                  <a:gd name="T19" fmla="*/ 335 h 401"/>
                  <a:gd name="T20" fmla="*/ 395 w 570"/>
                  <a:gd name="T21" fmla="*/ 350 h 401"/>
                  <a:gd name="T22" fmla="*/ 360 w 570"/>
                  <a:gd name="T23" fmla="*/ 386 h 401"/>
                  <a:gd name="T24" fmla="*/ 340 w 570"/>
                  <a:gd name="T25" fmla="*/ 391 h 401"/>
                  <a:gd name="T26" fmla="*/ 285 w 570"/>
                  <a:gd name="T27" fmla="*/ 391 h 401"/>
                  <a:gd name="T28" fmla="*/ 235 w 570"/>
                  <a:gd name="T29" fmla="*/ 401 h 401"/>
                  <a:gd name="T30" fmla="*/ 200 w 570"/>
                  <a:gd name="T31" fmla="*/ 401 h 401"/>
                  <a:gd name="T32" fmla="*/ 175 w 570"/>
                  <a:gd name="T33" fmla="*/ 391 h 401"/>
                  <a:gd name="T34" fmla="*/ 165 w 570"/>
                  <a:gd name="T35" fmla="*/ 375 h 401"/>
                  <a:gd name="T36" fmla="*/ 140 w 570"/>
                  <a:gd name="T37" fmla="*/ 350 h 401"/>
                  <a:gd name="T38" fmla="*/ 140 w 570"/>
                  <a:gd name="T39" fmla="*/ 325 h 401"/>
                  <a:gd name="T40" fmla="*/ 120 w 570"/>
                  <a:gd name="T41" fmla="*/ 335 h 401"/>
                  <a:gd name="T42" fmla="*/ 100 w 570"/>
                  <a:gd name="T43" fmla="*/ 330 h 401"/>
                  <a:gd name="T44" fmla="*/ 80 w 570"/>
                  <a:gd name="T45" fmla="*/ 320 h 401"/>
                  <a:gd name="T46" fmla="*/ 75 w 570"/>
                  <a:gd name="T47" fmla="*/ 295 h 401"/>
                  <a:gd name="T48" fmla="*/ 50 w 570"/>
                  <a:gd name="T49" fmla="*/ 280 h 401"/>
                  <a:gd name="T50" fmla="*/ 35 w 570"/>
                  <a:gd name="T51" fmla="*/ 255 h 401"/>
                  <a:gd name="T52" fmla="*/ 25 w 570"/>
                  <a:gd name="T53" fmla="*/ 230 h 401"/>
                  <a:gd name="T54" fmla="*/ 0 w 570"/>
                  <a:gd name="T55" fmla="*/ 215 h 401"/>
                  <a:gd name="T56" fmla="*/ 50 w 570"/>
                  <a:gd name="T57" fmla="*/ 190 h 401"/>
                  <a:gd name="T58" fmla="*/ 70 w 570"/>
                  <a:gd name="T59" fmla="*/ 135 h 401"/>
                  <a:gd name="T60" fmla="*/ 100 w 570"/>
                  <a:gd name="T61" fmla="*/ 75 h 401"/>
                  <a:gd name="T62" fmla="*/ 120 w 570"/>
                  <a:gd name="T63" fmla="*/ 70 h 401"/>
                  <a:gd name="T64" fmla="*/ 130 w 570"/>
                  <a:gd name="T65" fmla="*/ 50 h 401"/>
                  <a:gd name="T66" fmla="*/ 150 w 570"/>
                  <a:gd name="T67" fmla="*/ 45 h 401"/>
                  <a:gd name="T68" fmla="*/ 200 w 570"/>
                  <a:gd name="T69" fmla="*/ 45 h 401"/>
                  <a:gd name="T70" fmla="*/ 235 w 570"/>
                  <a:gd name="T71" fmla="*/ 30 h 401"/>
                  <a:gd name="T72" fmla="*/ 255 w 570"/>
                  <a:gd name="T73" fmla="*/ 50 h 401"/>
                  <a:gd name="T74" fmla="*/ 270 w 570"/>
                  <a:gd name="T75" fmla="*/ 30 h 401"/>
                  <a:gd name="T76" fmla="*/ 305 w 570"/>
                  <a:gd name="T77" fmla="*/ 20 h 401"/>
                  <a:gd name="T78" fmla="*/ 335 w 570"/>
                  <a:gd name="T79" fmla="*/ 0 h 401"/>
                  <a:gd name="T80" fmla="*/ 355 w 570"/>
                  <a:gd name="T81" fmla="*/ 5 h 401"/>
                  <a:gd name="T82" fmla="*/ 365 w 570"/>
                  <a:gd name="T83" fmla="*/ 5 h 401"/>
                  <a:gd name="T84" fmla="*/ 380 w 570"/>
                  <a:gd name="T85" fmla="*/ 15 h 401"/>
                  <a:gd name="T86" fmla="*/ 400 w 570"/>
                  <a:gd name="T87" fmla="*/ 45 h 401"/>
                  <a:gd name="T88" fmla="*/ 450 w 570"/>
                  <a:gd name="T89" fmla="*/ 100 h 401"/>
                  <a:gd name="T90" fmla="*/ 460 w 570"/>
                  <a:gd name="T91" fmla="*/ 125 h 401"/>
                  <a:gd name="T92" fmla="*/ 460 w 570"/>
                  <a:gd name="T93" fmla="*/ 170 h 401"/>
                  <a:gd name="T94" fmla="*/ 470 w 570"/>
                  <a:gd name="T95" fmla="*/ 190 h 401"/>
                  <a:gd name="T96" fmla="*/ 490 w 570"/>
                  <a:gd name="T97" fmla="*/ 215 h 401"/>
                  <a:gd name="T98" fmla="*/ 495 w 570"/>
                  <a:gd name="T99" fmla="*/ 215 h 401"/>
                  <a:gd name="T100" fmla="*/ 515 w 570"/>
                  <a:gd name="T101" fmla="*/ 225 h 401"/>
                  <a:gd name="T102" fmla="*/ 540 w 570"/>
                  <a:gd name="T103" fmla="*/ 205 h 401"/>
                  <a:gd name="T104" fmla="*/ 555 w 570"/>
                  <a:gd name="T105" fmla="*/ 200 h 401"/>
                  <a:gd name="T106" fmla="*/ 560 w 570"/>
                  <a:gd name="T107" fmla="*/ 200 h 40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570"/>
                  <a:gd name="T163" fmla="*/ 0 h 401"/>
                  <a:gd name="T164" fmla="*/ 570 w 570"/>
                  <a:gd name="T165" fmla="*/ 401 h 40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570" h="401">
                    <a:moveTo>
                      <a:pt x="560" y="200"/>
                    </a:moveTo>
                    <a:lnTo>
                      <a:pt x="570" y="225"/>
                    </a:lnTo>
                    <a:lnTo>
                      <a:pt x="570" y="255"/>
                    </a:lnTo>
                    <a:lnTo>
                      <a:pt x="540" y="270"/>
                    </a:lnTo>
                    <a:lnTo>
                      <a:pt x="525" y="300"/>
                    </a:lnTo>
                    <a:lnTo>
                      <a:pt x="535" y="335"/>
                    </a:lnTo>
                    <a:lnTo>
                      <a:pt x="535" y="350"/>
                    </a:lnTo>
                    <a:lnTo>
                      <a:pt x="515" y="355"/>
                    </a:lnTo>
                    <a:lnTo>
                      <a:pt x="490" y="340"/>
                    </a:lnTo>
                    <a:lnTo>
                      <a:pt x="425" y="335"/>
                    </a:lnTo>
                    <a:lnTo>
                      <a:pt x="395" y="350"/>
                    </a:lnTo>
                    <a:lnTo>
                      <a:pt x="360" y="386"/>
                    </a:lnTo>
                    <a:lnTo>
                      <a:pt x="340" y="391"/>
                    </a:lnTo>
                    <a:lnTo>
                      <a:pt x="285" y="391"/>
                    </a:lnTo>
                    <a:lnTo>
                      <a:pt x="235" y="401"/>
                    </a:lnTo>
                    <a:lnTo>
                      <a:pt x="200" y="401"/>
                    </a:lnTo>
                    <a:lnTo>
                      <a:pt x="175" y="391"/>
                    </a:lnTo>
                    <a:lnTo>
                      <a:pt x="165" y="375"/>
                    </a:lnTo>
                    <a:lnTo>
                      <a:pt x="140" y="350"/>
                    </a:lnTo>
                    <a:lnTo>
                      <a:pt x="140" y="325"/>
                    </a:lnTo>
                    <a:lnTo>
                      <a:pt x="120" y="335"/>
                    </a:lnTo>
                    <a:lnTo>
                      <a:pt x="100" y="330"/>
                    </a:lnTo>
                    <a:lnTo>
                      <a:pt x="80" y="320"/>
                    </a:lnTo>
                    <a:lnTo>
                      <a:pt x="75" y="295"/>
                    </a:lnTo>
                    <a:lnTo>
                      <a:pt x="50" y="280"/>
                    </a:lnTo>
                    <a:lnTo>
                      <a:pt x="35" y="255"/>
                    </a:lnTo>
                    <a:lnTo>
                      <a:pt x="25" y="230"/>
                    </a:lnTo>
                    <a:lnTo>
                      <a:pt x="0" y="215"/>
                    </a:lnTo>
                    <a:lnTo>
                      <a:pt x="50" y="190"/>
                    </a:lnTo>
                    <a:lnTo>
                      <a:pt x="70" y="135"/>
                    </a:lnTo>
                    <a:lnTo>
                      <a:pt x="100" y="75"/>
                    </a:lnTo>
                    <a:lnTo>
                      <a:pt x="120" y="70"/>
                    </a:lnTo>
                    <a:lnTo>
                      <a:pt x="130" y="50"/>
                    </a:lnTo>
                    <a:lnTo>
                      <a:pt x="150" y="45"/>
                    </a:lnTo>
                    <a:lnTo>
                      <a:pt x="200" y="45"/>
                    </a:lnTo>
                    <a:lnTo>
                      <a:pt x="235" y="30"/>
                    </a:lnTo>
                    <a:lnTo>
                      <a:pt x="255" y="50"/>
                    </a:lnTo>
                    <a:lnTo>
                      <a:pt x="270" y="30"/>
                    </a:lnTo>
                    <a:lnTo>
                      <a:pt x="305" y="20"/>
                    </a:lnTo>
                    <a:lnTo>
                      <a:pt x="335" y="0"/>
                    </a:lnTo>
                    <a:lnTo>
                      <a:pt x="355" y="5"/>
                    </a:lnTo>
                    <a:lnTo>
                      <a:pt x="365" y="5"/>
                    </a:lnTo>
                    <a:lnTo>
                      <a:pt x="380" y="15"/>
                    </a:lnTo>
                    <a:lnTo>
                      <a:pt x="400" y="45"/>
                    </a:lnTo>
                    <a:lnTo>
                      <a:pt x="450" y="100"/>
                    </a:lnTo>
                    <a:lnTo>
                      <a:pt x="460" y="125"/>
                    </a:lnTo>
                    <a:lnTo>
                      <a:pt x="460" y="170"/>
                    </a:lnTo>
                    <a:lnTo>
                      <a:pt x="470" y="190"/>
                    </a:lnTo>
                    <a:lnTo>
                      <a:pt x="490" y="215"/>
                    </a:lnTo>
                    <a:lnTo>
                      <a:pt x="495" y="215"/>
                    </a:lnTo>
                    <a:lnTo>
                      <a:pt x="515" y="225"/>
                    </a:lnTo>
                    <a:lnTo>
                      <a:pt x="540" y="205"/>
                    </a:lnTo>
                    <a:lnTo>
                      <a:pt x="555" y="200"/>
                    </a:lnTo>
                    <a:lnTo>
                      <a:pt x="560" y="20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0B3D92"/>
                  </a:buClr>
                </a:pPr>
                <a:endParaRPr lang="cs-CZ" sz="200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612" name="Freeform 45"/>
              <p:cNvSpPr>
                <a:spLocks/>
              </p:cNvSpPr>
              <p:nvPr/>
            </p:nvSpPr>
            <p:spPr bwMode="auto">
              <a:xfrm>
                <a:off x="3822" y="2809"/>
                <a:ext cx="375" cy="250"/>
              </a:xfrm>
              <a:custGeom>
                <a:avLst/>
                <a:gdLst>
                  <a:gd name="T0" fmla="*/ 245 w 375"/>
                  <a:gd name="T1" fmla="*/ 205 h 250"/>
                  <a:gd name="T2" fmla="*/ 290 w 375"/>
                  <a:gd name="T3" fmla="*/ 180 h 250"/>
                  <a:gd name="T4" fmla="*/ 315 w 375"/>
                  <a:gd name="T5" fmla="*/ 125 h 250"/>
                  <a:gd name="T6" fmla="*/ 345 w 375"/>
                  <a:gd name="T7" fmla="*/ 65 h 250"/>
                  <a:gd name="T8" fmla="*/ 365 w 375"/>
                  <a:gd name="T9" fmla="*/ 60 h 250"/>
                  <a:gd name="T10" fmla="*/ 375 w 375"/>
                  <a:gd name="T11" fmla="*/ 40 h 250"/>
                  <a:gd name="T12" fmla="*/ 365 w 375"/>
                  <a:gd name="T13" fmla="*/ 20 h 250"/>
                  <a:gd name="T14" fmla="*/ 330 w 375"/>
                  <a:gd name="T15" fmla="*/ 10 h 250"/>
                  <a:gd name="T16" fmla="*/ 290 w 375"/>
                  <a:gd name="T17" fmla="*/ 0 h 250"/>
                  <a:gd name="T18" fmla="*/ 255 w 375"/>
                  <a:gd name="T19" fmla="*/ 5 h 250"/>
                  <a:gd name="T20" fmla="*/ 240 w 375"/>
                  <a:gd name="T21" fmla="*/ 15 h 250"/>
                  <a:gd name="T22" fmla="*/ 225 w 375"/>
                  <a:gd name="T23" fmla="*/ 30 h 250"/>
                  <a:gd name="T24" fmla="*/ 195 w 375"/>
                  <a:gd name="T25" fmla="*/ 35 h 250"/>
                  <a:gd name="T26" fmla="*/ 125 w 375"/>
                  <a:gd name="T27" fmla="*/ 80 h 250"/>
                  <a:gd name="T28" fmla="*/ 105 w 375"/>
                  <a:gd name="T29" fmla="*/ 80 h 250"/>
                  <a:gd name="T30" fmla="*/ 90 w 375"/>
                  <a:gd name="T31" fmla="*/ 80 h 250"/>
                  <a:gd name="T32" fmla="*/ 55 w 375"/>
                  <a:gd name="T33" fmla="*/ 55 h 250"/>
                  <a:gd name="T34" fmla="*/ 55 w 375"/>
                  <a:gd name="T35" fmla="*/ 80 h 250"/>
                  <a:gd name="T36" fmla="*/ 35 w 375"/>
                  <a:gd name="T37" fmla="*/ 80 h 250"/>
                  <a:gd name="T38" fmla="*/ 20 w 375"/>
                  <a:gd name="T39" fmla="*/ 115 h 250"/>
                  <a:gd name="T40" fmla="*/ 20 w 375"/>
                  <a:gd name="T41" fmla="*/ 140 h 250"/>
                  <a:gd name="T42" fmla="*/ 0 w 375"/>
                  <a:gd name="T43" fmla="*/ 155 h 250"/>
                  <a:gd name="T44" fmla="*/ 10 w 375"/>
                  <a:gd name="T45" fmla="*/ 165 h 250"/>
                  <a:gd name="T46" fmla="*/ 65 w 375"/>
                  <a:gd name="T47" fmla="*/ 220 h 250"/>
                  <a:gd name="T48" fmla="*/ 105 w 375"/>
                  <a:gd name="T49" fmla="*/ 250 h 250"/>
                  <a:gd name="T50" fmla="*/ 125 w 375"/>
                  <a:gd name="T51" fmla="*/ 245 h 250"/>
                  <a:gd name="T52" fmla="*/ 155 w 375"/>
                  <a:gd name="T53" fmla="*/ 230 h 250"/>
                  <a:gd name="T54" fmla="*/ 205 w 375"/>
                  <a:gd name="T55" fmla="*/ 205 h 250"/>
                  <a:gd name="T56" fmla="*/ 230 w 375"/>
                  <a:gd name="T57" fmla="*/ 200 h 250"/>
                  <a:gd name="T58" fmla="*/ 245 w 375"/>
                  <a:gd name="T59" fmla="*/ 205 h 25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75"/>
                  <a:gd name="T91" fmla="*/ 0 h 250"/>
                  <a:gd name="T92" fmla="*/ 375 w 375"/>
                  <a:gd name="T93" fmla="*/ 250 h 250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75" h="250">
                    <a:moveTo>
                      <a:pt x="245" y="205"/>
                    </a:moveTo>
                    <a:lnTo>
                      <a:pt x="290" y="180"/>
                    </a:lnTo>
                    <a:lnTo>
                      <a:pt x="315" y="125"/>
                    </a:lnTo>
                    <a:lnTo>
                      <a:pt x="345" y="65"/>
                    </a:lnTo>
                    <a:lnTo>
                      <a:pt x="365" y="60"/>
                    </a:lnTo>
                    <a:lnTo>
                      <a:pt x="375" y="40"/>
                    </a:lnTo>
                    <a:lnTo>
                      <a:pt x="365" y="20"/>
                    </a:lnTo>
                    <a:lnTo>
                      <a:pt x="330" y="10"/>
                    </a:lnTo>
                    <a:lnTo>
                      <a:pt x="290" y="0"/>
                    </a:lnTo>
                    <a:lnTo>
                      <a:pt x="255" y="5"/>
                    </a:lnTo>
                    <a:lnTo>
                      <a:pt x="240" y="15"/>
                    </a:lnTo>
                    <a:lnTo>
                      <a:pt x="225" y="30"/>
                    </a:lnTo>
                    <a:lnTo>
                      <a:pt x="195" y="35"/>
                    </a:lnTo>
                    <a:lnTo>
                      <a:pt x="125" y="80"/>
                    </a:lnTo>
                    <a:lnTo>
                      <a:pt x="105" y="80"/>
                    </a:lnTo>
                    <a:lnTo>
                      <a:pt x="90" y="80"/>
                    </a:lnTo>
                    <a:lnTo>
                      <a:pt x="55" y="55"/>
                    </a:lnTo>
                    <a:lnTo>
                      <a:pt x="55" y="80"/>
                    </a:lnTo>
                    <a:lnTo>
                      <a:pt x="35" y="80"/>
                    </a:lnTo>
                    <a:lnTo>
                      <a:pt x="20" y="115"/>
                    </a:lnTo>
                    <a:lnTo>
                      <a:pt x="20" y="140"/>
                    </a:lnTo>
                    <a:lnTo>
                      <a:pt x="0" y="155"/>
                    </a:lnTo>
                    <a:lnTo>
                      <a:pt x="10" y="165"/>
                    </a:lnTo>
                    <a:lnTo>
                      <a:pt x="65" y="220"/>
                    </a:lnTo>
                    <a:lnTo>
                      <a:pt x="105" y="250"/>
                    </a:lnTo>
                    <a:lnTo>
                      <a:pt x="125" y="245"/>
                    </a:lnTo>
                    <a:lnTo>
                      <a:pt x="155" y="230"/>
                    </a:lnTo>
                    <a:lnTo>
                      <a:pt x="205" y="205"/>
                    </a:lnTo>
                    <a:lnTo>
                      <a:pt x="230" y="200"/>
                    </a:lnTo>
                    <a:lnTo>
                      <a:pt x="245" y="20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0B3D92"/>
                  </a:buClr>
                </a:pPr>
                <a:endParaRPr lang="cs-CZ" sz="200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613" name="Freeform 46"/>
              <p:cNvSpPr>
                <a:spLocks/>
              </p:cNvSpPr>
              <p:nvPr/>
            </p:nvSpPr>
            <p:spPr bwMode="auto">
              <a:xfrm>
                <a:off x="3341" y="888"/>
                <a:ext cx="901" cy="1121"/>
              </a:xfrm>
              <a:custGeom>
                <a:avLst/>
                <a:gdLst>
                  <a:gd name="T0" fmla="*/ 245 w 901"/>
                  <a:gd name="T1" fmla="*/ 1041 h 1121"/>
                  <a:gd name="T2" fmla="*/ 185 w 901"/>
                  <a:gd name="T3" fmla="*/ 1046 h 1121"/>
                  <a:gd name="T4" fmla="*/ 50 w 901"/>
                  <a:gd name="T5" fmla="*/ 1106 h 1121"/>
                  <a:gd name="T6" fmla="*/ 15 w 901"/>
                  <a:gd name="T7" fmla="*/ 1021 h 1121"/>
                  <a:gd name="T8" fmla="*/ 0 w 901"/>
                  <a:gd name="T9" fmla="*/ 976 h 1121"/>
                  <a:gd name="T10" fmla="*/ 0 w 901"/>
                  <a:gd name="T11" fmla="*/ 841 h 1121"/>
                  <a:gd name="T12" fmla="*/ 80 w 901"/>
                  <a:gd name="T13" fmla="*/ 735 h 1121"/>
                  <a:gd name="T14" fmla="*/ 165 w 901"/>
                  <a:gd name="T15" fmla="*/ 675 h 1121"/>
                  <a:gd name="T16" fmla="*/ 250 w 901"/>
                  <a:gd name="T17" fmla="*/ 590 h 1121"/>
                  <a:gd name="T18" fmla="*/ 361 w 901"/>
                  <a:gd name="T19" fmla="*/ 410 h 1121"/>
                  <a:gd name="T20" fmla="*/ 411 w 901"/>
                  <a:gd name="T21" fmla="*/ 305 h 1121"/>
                  <a:gd name="T22" fmla="*/ 351 w 901"/>
                  <a:gd name="T23" fmla="*/ 300 h 1121"/>
                  <a:gd name="T24" fmla="*/ 396 w 901"/>
                  <a:gd name="T25" fmla="*/ 235 h 1121"/>
                  <a:gd name="T26" fmla="*/ 441 w 901"/>
                  <a:gd name="T27" fmla="*/ 230 h 1121"/>
                  <a:gd name="T28" fmla="*/ 501 w 901"/>
                  <a:gd name="T29" fmla="*/ 205 h 1121"/>
                  <a:gd name="T30" fmla="*/ 511 w 901"/>
                  <a:gd name="T31" fmla="*/ 150 h 1121"/>
                  <a:gd name="T32" fmla="*/ 611 w 901"/>
                  <a:gd name="T33" fmla="*/ 90 h 1121"/>
                  <a:gd name="T34" fmla="*/ 691 w 901"/>
                  <a:gd name="T35" fmla="*/ 45 h 1121"/>
                  <a:gd name="T36" fmla="*/ 726 w 901"/>
                  <a:gd name="T37" fmla="*/ 50 h 1121"/>
                  <a:gd name="T38" fmla="*/ 786 w 901"/>
                  <a:gd name="T39" fmla="*/ 0 h 1121"/>
                  <a:gd name="T40" fmla="*/ 861 w 901"/>
                  <a:gd name="T41" fmla="*/ 65 h 1121"/>
                  <a:gd name="T42" fmla="*/ 901 w 901"/>
                  <a:gd name="T43" fmla="*/ 85 h 1121"/>
                  <a:gd name="T44" fmla="*/ 876 w 901"/>
                  <a:gd name="T45" fmla="*/ 130 h 1121"/>
                  <a:gd name="T46" fmla="*/ 846 w 901"/>
                  <a:gd name="T47" fmla="*/ 140 h 1121"/>
                  <a:gd name="T48" fmla="*/ 831 w 901"/>
                  <a:gd name="T49" fmla="*/ 95 h 1121"/>
                  <a:gd name="T50" fmla="*/ 796 w 901"/>
                  <a:gd name="T51" fmla="*/ 80 h 1121"/>
                  <a:gd name="T52" fmla="*/ 751 w 901"/>
                  <a:gd name="T53" fmla="*/ 120 h 1121"/>
                  <a:gd name="T54" fmla="*/ 731 w 901"/>
                  <a:gd name="T55" fmla="*/ 205 h 1121"/>
                  <a:gd name="T56" fmla="*/ 691 w 901"/>
                  <a:gd name="T57" fmla="*/ 210 h 1121"/>
                  <a:gd name="T58" fmla="*/ 651 w 901"/>
                  <a:gd name="T59" fmla="*/ 210 h 1121"/>
                  <a:gd name="T60" fmla="*/ 611 w 901"/>
                  <a:gd name="T61" fmla="*/ 170 h 1121"/>
                  <a:gd name="T62" fmla="*/ 581 w 901"/>
                  <a:gd name="T63" fmla="*/ 195 h 1121"/>
                  <a:gd name="T64" fmla="*/ 571 w 901"/>
                  <a:gd name="T65" fmla="*/ 245 h 1121"/>
                  <a:gd name="T66" fmla="*/ 516 w 901"/>
                  <a:gd name="T67" fmla="*/ 280 h 1121"/>
                  <a:gd name="T68" fmla="*/ 456 w 901"/>
                  <a:gd name="T69" fmla="*/ 340 h 1121"/>
                  <a:gd name="T70" fmla="*/ 426 w 901"/>
                  <a:gd name="T71" fmla="*/ 420 h 1121"/>
                  <a:gd name="T72" fmla="*/ 396 w 901"/>
                  <a:gd name="T73" fmla="*/ 530 h 1121"/>
                  <a:gd name="T74" fmla="*/ 386 w 901"/>
                  <a:gd name="T75" fmla="*/ 615 h 1121"/>
                  <a:gd name="T76" fmla="*/ 336 w 901"/>
                  <a:gd name="T77" fmla="*/ 625 h 1121"/>
                  <a:gd name="T78" fmla="*/ 301 w 901"/>
                  <a:gd name="T79" fmla="*/ 675 h 1121"/>
                  <a:gd name="T80" fmla="*/ 301 w 901"/>
                  <a:gd name="T81" fmla="*/ 786 h 1121"/>
                  <a:gd name="T82" fmla="*/ 321 w 901"/>
                  <a:gd name="T83" fmla="*/ 871 h 1121"/>
                  <a:gd name="T84" fmla="*/ 301 w 901"/>
                  <a:gd name="T85" fmla="*/ 966 h 1121"/>
                  <a:gd name="T86" fmla="*/ 270 w 901"/>
                  <a:gd name="T87" fmla="*/ 1021 h 112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01"/>
                  <a:gd name="T133" fmla="*/ 0 h 1121"/>
                  <a:gd name="T134" fmla="*/ 901 w 901"/>
                  <a:gd name="T135" fmla="*/ 1121 h 112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01" h="1121">
                    <a:moveTo>
                      <a:pt x="250" y="1061"/>
                    </a:moveTo>
                    <a:lnTo>
                      <a:pt x="245" y="1061"/>
                    </a:lnTo>
                    <a:lnTo>
                      <a:pt x="245" y="1041"/>
                    </a:lnTo>
                    <a:lnTo>
                      <a:pt x="225" y="1016"/>
                    </a:lnTo>
                    <a:lnTo>
                      <a:pt x="210" y="1046"/>
                    </a:lnTo>
                    <a:lnTo>
                      <a:pt x="185" y="1046"/>
                    </a:lnTo>
                    <a:lnTo>
                      <a:pt x="125" y="1101"/>
                    </a:lnTo>
                    <a:lnTo>
                      <a:pt x="90" y="1121"/>
                    </a:lnTo>
                    <a:lnTo>
                      <a:pt x="50" y="1106"/>
                    </a:lnTo>
                    <a:lnTo>
                      <a:pt x="15" y="1086"/>
                    </a:lnTo>
                    <a:lnTo>
                      <a:pt x="0" y="1061"/>
                    </a:lnTo>
                    <a:lnTo>
                      <a:pt x="15" y="1021"/>
                    </a:lnTo>
                    <a:lnTo>
                      <a:pt x="40" y="996"/>
                    </a:lnTo>
                    <a:lnTo>
                      <a:pt x="0" y="1006"/>
                    </a:lnTo>
                    <a:lnTo>
                      <a:pt x="0" y="976"/>
                    </a:lnTo>
                    <a:lnTo>
                      <a:pt x="15" y="946"/>
                    </a:lnTo>
                    <a:lnTo>
                      <a:pt x="0" y="911"/>
                    </a:lnTo>
                    <a:lnTo>
                      <a:pt x="0" y="841"/>
                    </a:lnTo>
                    <a:lnTo>
                      <a:pt x="15" y="816"/>
                    </a:lnTo>
                    <a:lnTo>
                      <a:pt x="15" y="786"/>
                    </a:lnTo>
                    <a:lnTo>
                      <a:pt x="80" y="735"/>
                    </a:lnTo>
                    <a:lnTo>
                      <a:pt x="110" y="700"/>
                    </a:lnTo>
                    <a:lnTo>
                      <a:pt x="145" y="700"/>
                    </a:lnTo>
                    <a:lnTo>
                      <a:pt x="165" y="675"/>
                    </a:lnTo>
                    <a:lnTo>
                      <a:pt x="185" y="640"/>
                    </a:lnTo>
                    <a:lnTo>
                      <a:pt x="205" y="665"/>
                    </a:lnTo>
                    <a:lnTo>
                      <a:pt x="250" y="590"/>
                    </a:lnTo>
                    <a:lnTo>
                      <a:pt x="285" y="545"/>
                    </a:lnTo>
                    <a:lnTo>
                      <a:pt x="311" y="520"/>
                    </a:lnTo>
                    <a:lnTo>
                      <a:pt x="361" y="410"/>
                    </a:lnTo>
                    <a:lnTo>
                      <a:pt x="376" y="375"/>
                    </a:lnTo>
                    <a:lnTo>
                      <a:pt x="406" y="340"/>
                    </a:lnTo>
                    <a:lnTo>
                      <a:pt x="411" y="305"/>
                    </a:lnTo>
                    <a:lnTo>
                      <a:pt x="456" y="260"/>
                    </a:lnTo>
                    <a:lnTo>
                      <a:pt x="386" y="275"/>
                    </a:lnTo>
                    <a:lnTo>
                      <a:pt x="351" y="300"/>
                    </a:lnTo>
                    <a:lnTo>
                      <a:pt x="371" y="270"/>
                    </a:lnTo>
                    <a:lnTo>
                      <a:pt x="411" y="255"/>
                    </a:lnTo>
                    <a:lnTo>
                      <a:pt x="396" y="235"/>
                    </a:lnTo>
                    <a:lnTo>
                      <a:pt x="426" y="210"/>
                    </a:lnTo>
                    <a:lnTo>
                      <a:pt x="451" y="190"/>
                    </a:lnTo>
                    <a:lnTo>
                      <a:pt x="441" y="230"/>
                    </a:lnTo>
                    <a:lnTo>
                      <a:pt x="466" y="205"/>
                    </a:lnTo>
                    <a:lnTo>
                      <a:pt x="466" y="235"/>
                    </a:lnTo>
                    <a:lnTo>
                      <a:pt x="501" y="205"/>
                    </a:lnTo>
                    <a:lnTo>
                      <a:pt x="481" y="200"/>
                    </a:lnTo>
                    <a:lnTo>
                      <a:pt x="481" y="170"/>
                    </a:lnTo>
                    <a:lnTo>
                      <a:pt x="511" y="150"/>
                    </a:lnTo>
                    <a:lnTo>
                      <a:pt x="536" y="110"/>
                    </a:lnTo>
                    <a:lnTo>
                      <a:pt x="571" y="110"/>
                    </a:lnTo>
                    <a:lnTo>
                      <a:pt x="611" y="90"/>
                    </a:lnTo>
                    <a:lnTo>
                      <a:pt x="626" y="55"/>
                    </a:lnTo>
                    <a:lnTo>
                      <a:pt x="656" y="30"/>
                    </a:lnTo>
                    <a:lnTo>
                      <a:pt x="691" y="45"/>
                    </a:lnTo>
                    <a:lnTo>
                      <a:pt x="701" y="15"/>
                    </a:lnTo>
                    <a:lnTo>
                      <a:pt x="726" y="0"/>
                    </a:lnTo>
                    <a:lnTo>
                      <a:pt x="726" y="50"/>
                    </a:lnTo>
                    <a:lnTo>
                      <a:pt x="751" y="15"/>
                    </a:lnTo>
                    <a:lnTo>
                      <a:pt x="771" y="50"/>
                    </a:lnTo>
                    <a:lnTo>
                      <a:pt x="786" y="0"/>
                    </a:lnTo>
                    <a:lnTo>
                      <a:pt x="821" y="0"/>
                    </a:lnTo>
                    <a:lnTo>
                      <a:pt x="891" y="30"/>
                    </a:lnTo>
                    <a:lnTo>
                      <a:pt x="861" y="65"/>
                    </a:lnTo>
                    <a:lnTo>
                      <a:pt x="826" y="65"/>
                    </a:lnTo>
                    <a:lnTo>
                      <a:pt x="866" y="85"/>
                    </a:lnTo>
                    <a:lnTo>
                      <a:pt x="901" y="85"/>
                    </a:lnTo>
                    <a:lnTo>
                      <a:pt x="891" y="105"/>
                    </a:lnTo>
                    <a:lnTo>
                      <a:pt x="876" y="110"/>
                    </a:lnTo>
                    <a:lnTo>
                      <a:pt x="876" y="130"/>
                    </a:lnTo>
                    <a:lnTo>
                      <a:pt x="861" y="140"/>
                    </a:lnTo>
                    <a:lnTo>
                      <a:pt x="856" y="155"/>
                    </a:lnTo>
                    <a:lnTo>
                      <a:pt x="846" y="140"/>
                    </a:lnTo>
                    <a:lnTo>
                      <a:pt x="856" y="130"/>
                    </a:lnTo>
                    <a:lnTo>
                      <a:pt x="846" y="105"/>
                    </a:lnTo>
                    <a:lnTo>
                      <a:pt x="831" y="95"/>
                    </a:lnTo>
                    <a:lnTo>
                      <a:pt x="826" y="90"/>
                    </a:lnTo>
                    <a:lnTo>
                      <a:pt x="806" y="80"/>
                    </a:lnTo>
                    <a:lnTo>
                      <a:pt x="796" y="80"/>
                    </a:lnTo>
                    <a:lnTo>
                      <a:pt x="776" y="95"/>
                    </a:lnTo>
                    <a:lnTo>
                      <a:pt x="756" y="105"/>
                    </a:lnTo>
                    <a:lnTo>
                      <a:pt x="751" y="120"/>
                    </a:lnTo>
                    <a:lnTo>
                      <a:pt x="751" y="150"/>
                    </a:lnTo>
                    <a:lnTo>
                      <a:pt x="751" y="180"/>
                    </a:lnTo>
                    <a:lnTo>
                      <a:pt x="731" y="205"/>
                    </a:lnTo>
                    <a:lnTo>
                      <a:pt x="711" y="205"/>
                    </a:lnTo>
                    <a:lnTo>
                      <a:pt x="701" y="200"/>
                    </a:lnTo>
                    <a:lnTo>
                      <a:pt x="691" y="210"/>
                    </a:lnTo>
                    <a:lnTo>
                      <a:pt x="676" y="220"/>
                    </a:lnTo>
                    <a:lnTo>
                      <a:pt x="656" y="210"/>
                    </a:lnTo>
                    <a:lnTo>
                      <a:pt x="651" y="210"/>
                    </a:lnTo>
                    <a:lnTo>
                      <a:pt x="641" y="195"/>
                    </a:lnTo>
                    <a:lnTo>
                      <a:pt x="626" y="175"/>
                    </a:lnTo>
                    <a:lnTo>
                      <a:pt x="611" y="170"/>
                    </a:lnTo>
                    <a:lnTo>
                      <a:pt x="601" y="190"/>
                    </a:lnTo>
                    <a:lnTo>
                      <a:pt x="591" y="195"/>
                    </a:lnTo>
                    <a:lnTo>
                      <a:pt x="581" y="195"/>
                    </a:lnTo>
                    <a:lnTo>
                      <a:pt x="576" y="220"/>
                    </a:lnTo>
                    <a:lnTo>
                      <a:pt x="581" y="240"/>
                    </a:lnTo>
                    <a:lnTo>
                      <a:pt x="571" y="245"/>
                    </a:lnTo>
                    <a:lnTo>
                      <a:pt x="526" y="240"/>
                    </a:lnTo>
                    <a:lnTo>
                      <a:pt x="516" y="255"/>
                    </a:lnTo>
                    <a:lnTo>
                      <a:pt x="516" y="280"/>
                    </a:lnTo>
                    <a:lnTo>
                      <a:pt x="486" y="280"/>
                    </a:lnTo>
                    <a:lnTo>
                      <a:pt x="476" y="295"/>
                    </a:lnTo>
                    <a:lnTo>
                      <a:pt x="456" y="340"/>
                    </a:lnTo>
                    <a:lnTo>
                      <a:pt x="461" y="355"/>
                    </a:lnTo>
                    <a:lnTo>
                      <a:pt x="451" y="385"/>
                    </a:lnTo>
                    <a:lnTo>
                      <a:pt x="426" y="420"/>
                    </a:lnTo>
                    <a:lnTo>
                      <a:pt x="421" y="445"/>
                    </a:lnTo>
                    <a:lnTo>
                      <a:pt x="406" y="450"/>
                    </a:lnTo>
                    <a:lnTo>
                      <a:pt x="396" y="530"/>
                    </a:lnTo>
                    <a:lnTo>
                      <a:pt x="371" y="570"/>
                    </a:lnTo>
                    <a:lnTo>
                      <a:pt x="376" y="590"/>
                    </a:lnTo>
                    <a:lnTo>
                      <a:pt x="386" y="615"/>
                    </a:lnTo>
                    <a:lnTo>
                      <a:pt x="366" y="625"/>
                    </a:lnTo>
                    <a:lnTo>
                      <a:pt x="356" y="625"/>
                    </a:lnTo>
                    <a:lnTo>
                      <a:pt x="336" y="625"/>
                    </a:lnTo>
                    <a:lnTo>
                      <a:pt x="326" y="635"/>
                    </a:lnTo>
                    <a:lnTo>
                      <a:pt x="306" y="650"/>
                    </a:lnTo>
                    <a:lnTo>
                      <a:pt x="301" y="675"/>
                    </a:lnTo>
                    <a:lnTo>
                      <a:pt x="306" y="700"/>
                    </a:lnTo>
                    <a:lnTo>
                      <a:pt x="301" y="756"/>
                    </a:lnTo>
                    <a:lnTo>
                      <a:pt x="301" y="786"/>
                    </a:lnTo>
                    <a:lnTo>
                      <a:pt x="301" y="816"/>
                    </a:lnTo>
                    <a:lnTo>
                      <a:pt x="326" y="841"/>
                    </a:lnTo>
                    <a:lnTo>
                      <a:pt x="321" y="871"/>
                    </a:lnTo>
                    <a:lnTo>
                      <a:pt x="301" y="881"/>
                    </a:lnTo>
                    <a:lnTo>
                      <a:pt x="306" y="911"/>
                    </a:lnTo>
                    <a:lnTo>
                      <a:pt x="301" y="966"/>
                    </a:lnTo>
                    <a:lnTo>
                      <a:pt x="291" y="971"/>
                    </a:lnTo>
                    <a:lnTo>
                      <a:pt x="270" y="996"/>
                    </a:lnTo>
                    <a:lnTo>
                      <a:pt x="270" y="1021"/>
                    </a:lnTo>
                    <a:lnTo>
                      <a:pt x="265" y="1051"/>
                    </a:lnTo>
                    <a:lnTo>
                      <a:pt x="250" y="106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0B3D92"/>
                  </a:buClr>
                </a:pPr>
                <a:endParaRPr lang="cs-CZ" sz="200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614" name="Freeform 47"/>
              <p:cNvSpPr>
                <a:spLocks/>
              </p:cNvSpPr>
              <p:nvPr/>
            </p:nvSpPr>
            <p:spPr bwMode="auto">
              <a:xfrm>
                <a:off x="3591" y="1083"/>
                <a:ext cx="481" cy="1166"/>
              </a:xfrm>
              <a:custGeom>
                <a:avLst/>
                <a:gdLst>
                  <a:gd name="T0" fmla="*/ 461 w 481"/>
                  <a:gd name="T1" fmla="*/ 265 h 1166"/>
                  <a:gd name="T2" fmla="*/ 416 w 481"/>
                  <a:gd name="T3" fmla="*/ 295 h 1166"/>
                  <a:gd name="T4" fmla="*/ 406 w 481"/>
                  <a:gd name="T5" fmla="*/ 335 h 1166"/>
                  <a:gd name="T6" fmla="*/ 411 w 481"/>
                  <a:gd name="T7" fmla="*/ 380 h 1166"/>
                  <a:gd name="T8" fmla="*/ 376 w 481"/>
                  <a:gd name="T9" fmla="*/ 440 h 1166"/>
                  <a:gd name="T10" fmla="*/ 296 w 481"/>
                  <a:gd name="T11" fmla="*/ 515 h 1166"/>
                  <a:gd name="T12" fmla="*/ 256 w 481"/>
                  <a:gd name="T13" fmla="*/ 666 h 1166"/>
                  <a:gd name="T14" fmla="*/ 321 w 481"/>
                  <a:gd name="T15" fmla="*/ 756 h 1166"/>
                  <a:gd name="T16" fmla="*/ 321 w 481"/>
                  <a:gd name="T17" fmla="*/ 801 h 1166"/>
                  <a:gd name="T18" fmla="*/ 306 w 481"/>
                  <a:gd name="T19" fmla="*/ 841 h 1166"/>
                  <a:gd name="T20" fmla="*/ 251 w 481"/>
                  <a:gd name="T21" fmla="*/ 896 h 1166"/>
                  <a:gd name="T22" fmla="*/ 241 w 481"/>
                  <a:gd name="T23" fmla="*/ 966 h 1166"/>
                  <a:gd name="T24" fmla="*/ 211 w 481"/>
                  <a:gd name="T25" fmla="*/ 1096 h 1166"/>
                  <a:gd name="T26" fmla="*/ 131 w 481"/>
                  <a:gd name="T27" fmla="*/ 1136 h 1166"/>
                  <a:gd name="T28" fmla="*/ 71 w 481"/>
                  <a:gd name="T29" fmla="*/ 1166 h 1166"/>
                  <a:gd name="T30" fmla="*/ 56 w 481"/>
                  <a:gd name="T31" fmla="*/ 1096 h 1166"/>
                  <a:gd name="T32" fmla="*/ 41 w 481"/>
                  <a:gd name="T33" fmla="*/ 1031 h 1166"/>
                  <a:gd name="T34" fmla="*/ 0 w 481"/>
                  <a:gd name="T35" fmla="*/ 866 h 1166"/>
                  <a:gd name="T36" fmla="*/ 15 w 481"/>
                  <a:gd name="T37" fmla="*/ 856 h 1166"/>
                  <a:gd name="T38" fmla="*/ 20 w 481"/>
                  <a:gd name="T39" fmla="*/ 801 h 1166"/>
                  <a:gd name="T40" fmla="*/ 51 w 481"/>
                  <a:gd name="T41" fmla="*/ 771 h 1166"/>
                  <a:gd name="T42" fmla="*/ 51 w 481"/>
                  <a:gd name="T43" fmla="*/ 686 h 1166"/>
                  <a:gd name="T44" fmla="*/ 76 w 481"/>
                  <a:gd name="T45" fmla="*/ 646 h 1166"/>
                  <a:gd name="T46" fmla="*/ 51 w 481"/>
                  <a:gd name="T47" fmla="*/ 591 h 1166"/>
                  <a:gd name="T48" fmla="*/ 56 w 481"/>
                  <a:gd name="T49" fmla="*/ 505 h 1166"/>
                  <a:gd name="T50" fmla="*/ 56 w 481"/>
                  <a:gd name="T51" fmla="*/ 455 h 1166"/>
                  <a:gd name="T52" fmla="*/ 86 w 481"/>
                  <a:gd name="T53" fmla="*/ 430 h 1166"/>
                  <a:gd name="T54" fmla="*/ 116 w 481"/>
                  <a:gd name="T55" fmla="*/ 430 h 1166"/>
                  <a:gd name="T56" fmla="*/ 131 w 481"/>
                  <a:gd name="T57" fmla="*/ 395 h 1166"/>
                  <a:gd name="T58" fmla="*/ 146 w 481"/>
                  <a:gd name="T59" fmla="*/ 335 h 1166"/>
                  <a:gd name="T60" fmla="*/ 171 w 481"/>
                  <a:gd name="T61" fmla="*/ 250 h 1166"/>
                  <a:gd name="T62" fmla="*/ 201 w 481"/>
                  <a:gd name="T63" fmla="*/ 190 h 1166"/>
                  <a:gd name="T64" fmla="*/ 206 w 481"/>
                  <a:gd name="T65" fmla="*/ 145 h 1166"/>
                  <a:gd name="T66" fmla="*/ 236 w 481"/>
                  <a:gd name="T67" fmla="*/ 90 h 1166"/>
                  <a:gd name="T68" fmla="*/ 266 w 481"/>
                  <a:gd name="T69" fmla="*/ 60 h 1166"/>
                  <a:gd name="T70" fmla="*/ 321 w 481"/>
                  <a:gd name="T71" fmla="*/ 50 h 1166"/>
                  <a:gd name="T72" fmla="*/ 326 w 481"/>
                  <a:gd name="T73" fmla="*/ 20 h 1166"/>
                  <a:gd name="T74" fmla="*/ 341 w 481"/>
                  <a:gd name="T75" fmla="*/ 0 h 1166"/>
                  <a:gd name="T76" fmla="*/ 411 w 481"/>
                  <a:gd name="T77" fmla="*/ 45 h 1166"/>
                  <a:gd name="T78" fmla="*/ 441 w 481"/>
                  <a:gd name="T79" fmla="*/ 70 h 1166"/>
                  <a:gd name="T80" fmla="*/ 451 w 481"/>
                  <a:gd name="T81" fmla="*/ 145 h 1166"/>
                  <a:gd name="T82" fmla="*/ 471 w 481"/>
                  <a:gd name="T83" fmla="*/ 185 h 1166"/>
                  <a:gd name="T84" fmla="*/ 476 w 481"/>
                  <a:gd name="T85" fmla="*/ 240 h 116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81"/>
                  <a:gd name="T130" fmla="*/ 0 h 1166"/>
                  <a:gd name="T131" fmla="*/ 481 w 481"/>
                  <a:gd name="T132" fmla="*/ 1166 h 116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81" h="1166">
                    <a:moveTo>
                      <a:pt x="481" y="250"/>
                    </a:moveTo>
                    <a:lnTo>
                      <a:pt x="461" y="265"/>
                    </a:lnTo>
                    <a:lnTo>
                      <a:pt x="431" y="265"/>
                    </a:lnTo>
                    <a:lnTo>
                      <a:pt x="416" y="295"/>
                    </a:lnTo>
                    <a:lnTo>
                      <a:pt x="401" y="310"/>
                    </a:lnTo>
                    <a:lnTo>
                      <a:pt x="406" y="335"/>
                    </a:lnTo>
                    <a:lnTo>
                      <a:pt x="386" y="360"/>
                    </a:lnTo>
                    <a:lnTo>
                      <a:pt x="411" y="380"/>
                    </a:lnTo>
                    <a:lnTo>
                      <a:pt x="391" y="410"/>
                    </a:lnTo>
                    <a:lnTo>
                      <a:pt x="376" y="440"/>
                    </a:lnTo>
                    <a:lnTo>
                      <a:pt x="351" y="465"/>
                    </a:lnTo>
                    <a:lnTo>
                      <a:pt x="296" y="515"/>
                    </a:lnTo>
                    <a:lnTo>
                      <a:pt x="261" y="581"/>
                    </a:lnTo>
                    <a:lnTo>
                      <a:pt x="256" y="666"/>
                    </a:lnTo>
                    <a:lnTo>
                      <a:pt x="261" y="701"/>
                    </a:lnTo>
                    <a:lnTo>
                      <a:pt x="321" y="756"/>
                    </a:lnTo>
                    <a:lnTo>
                      <a:pt x="331" y="781"/>
                    </a:lnTo>
                    <a:lnTo>
                      <a:pt x="321" y="801"/>
                    </a:lnTo>
                    <a:lnTo>
                      <a:pt x="296" y="826"/>
                    </a:lnTo>
                    <a:lnTo>
                      <a:pt x="306" y="841"/>
                    </a:lnTo>
                    <a:lnTo>
                      <a:pt x="276" y="866"/>
                    </a:lnTo>
                    <a:lnTo>
                      <a:pt x="251" y="896"/>
                    </a:lnTo>
                    <a:lnTo>
                      <a:pt x="241" y="916"/>
                    </a:lnTo>
                    <a:lnTo>
                      <a:pt x="241" y="966"/>
                    </a:lnTo>
                    <a:lnTo>
                      <a:pt x="231" y="1051"/>
                    </a:lnTo>
                    <a:lnTo>
                      <a:pt x="211" y="1096"/>
                    </a:lnTo>
                    <a:lnTo>
                      <a:pt x="156" y="1096"/>
                    </a:lnTo>
                    <a:lnTo>
                      <a:pt x="131" y="1136"/>
                    </a:lnTo>
                    <a:lnTo>
                      <a:pt x="131" y="1166"/>
                    </a:lnTo>
                    <a:lnTo>
                      <a:pt x="71" y="1166"/>
                    </a:lnTo>
                    <a:lnTo>
                      <a:pt x="71" y="1136"/>
                    </a:lnTo>
                    <a:lnTo>
                      <a:pt x="56" y="1096"/>
                    </a:lnTo>
                    <a:lnTo>
                      <a:pt x="71" y="1066"/>
                    </a:lnTo>
                    <a:lnTo>
                      <a:pt x="41" y="1031"/>
                    </a:lnTo>
                    <a:lnTo>
                      <a:pt x="5" y="896"/>
                    </a:lnTo>
                    <a:lnTo>
                      <a:pt x="0" y="866"/>
                    </a:lnTo>
                    <a:lnTo>
                      <a:pt x="5" y="866"/>
                    </a:lnTo>
                    <a:lnTo>
                      <a:pt x="15" y="856"/>
                    </a:lnTo>
                    <a:lnTo>
                      <a:pt x="20" y="826"/>
                    </a:lnTo>
                    <a:lnTo>
                      <a:pt x="20" y="801"/>
                    </a:lnTo>
                    <a:lnTo>
                      <a:pt x="41" y="776"/>
                    </a:lnTo>
                    <a:lnTo>
                      <a:pt x="51" y="771"/>
                    </a:lnTo>
                    <a:lnTo>
                      <a:pt x="56" y="716"/>
                    </a:lnTo>
                    <a:lnTo>
                      <a:pt x="51" y="686"/>
                    </a:lnTo>
                    <a:lnTo>
                      <a:pt x="71" y="676"/>
                    </a:lnTo>
                    <a:lnTo>
                      <a:pt x="76" y="646"/>
                    </a:lnTo>
                    <a:lnTo>
                      <a:pt x="51" y="621"/>
                    </a:lnTo>
                    <a:lnTo>
                      <a:pt x="51" y="591"/>
                    </a:lnTo>
                    <a:lnTo>
                      <a:pt x="51" y="561"/>
                    </a:lnTo>
                    <a:lnTo>
                      <a:pt x="56" y="505"/>
                    </a:lnTo>
                    <a:lnTo>
                      <a:pt x="51" y="480"/>
                    </a:lnTo>
                    <a:lnTo>
                      <a:pt x="56" y="455"/>
                    </a:lnTo>
                    <a:lnTo>
                      <a:pt x="76" y="440"/>
                    </a:lnTo>
                    <a:lnTo>
                      <a:pt x="86" y="430"/>
                    </a:lnTo>
                    <a:lnTo>
                      <a:pt x="106" y="430"/>
                    </a:lnTo>
                    <a:lnTo>
                      <a:pt x="116" y="430"/>
                    </a:lnTo>
                    <a:lnTo>
                      <a:pt x="136" y="420"/>
                    </a:lnTo>
                    <a:lnTo>
                      <a:pt x="131" y="395"/>
                    </a:lnTo>
                    <a:lnTo>
                      <a:pt x="121" y="375"/>
                    </a:lnTo>
                    <a:lnTo>
                      <a:pt x="146" y="335"/>
                    </a:lnTo>
                    <a:lnTo>
                      <a:pt x="156" y="255"/>
                    </a:lnTo>
                    <a:lnTo>
                      <a:pt x="171" y="250"/>
                    </a:lnTo>
                    <a:lnTo>
                      <a:pt x="176" y="225"/>
                    </a:lnTo>
                    <a:lnTo>
                      <a:pt x="201" y="190"/>
                    </a:lnTo>
                    <a:lnTo>
                      <a:pt x="211" y="160"/>
                    </a:lnTo>
                    <a:lnTo>
                      <a:pt x="206" y="145"/>
                    </a:lnTo>
                    <a:lnTo>
                      <a:pt x="226" y="100"/>
                    </a:lnTo>
                    <a:lnTo>
                      <a:pt x="236" y="90"/>
                    </a:lnTo>
                    <a:lnTo>
                      <a:pt x="266" y="90"/>
                    </a:lnTo>
                    <a:lnTo>
                      <a:pt x="266" y="60"/>
                    </a:lnTo>
                    <a:lnTo>
                      <a:pt x="276" y="45"/>
                    </a:lnTo>
                    <a:lnTo>
                      <a:pt x="321" y="50"/>
                    </a:lnTo>
                    <a:lnTo>
                      <a:pt x="331" y="45"/>
                    </a:lnTo>
                    <a:lnTo>
                      <a:pt x="326" y="20"/>
                    </a:lnTo>
                    <a:lnTo>
                      <a:pt x="331" y="0"/>
                    </a:lnTo>
                    <a:lnTo>
                      <a:pt x="341" y="0"/>
                    </a:lnTo>
                    <a:lnTo>
                      <a:pt x="391" y="40"/>
                    </a:lnTo>
                    <a:lnTo>
                      <a:pt x="411" y="45"/>
                    </a:lnTo>
                    <a:lnTo>
                      <a:pt x="421" y="50"/>
                    </a:lnTo>
                    <a:lnTo>
                      <a:pt x="441" y="70"/>
                    </a:lnTo>
                    <a:lnTo>
                      <a:pt x="446" y="95"/>
                    </a:lnTo>
                    <a:lnTo>
                      <a:pt x="451" y="145"/>
                    </a:lnTo>
                    <a:lnTo>
                      <a:pt x="461" y="165"/>
                    </a:lnTo>
                    <a:lnTo>
                      <a:pt x="471" y="185"/>
                    </a:lnTo>
                    <a:lnTo>
                      <a:pt x="471" y="205"/>
                    </a:lnTo>
                    <a:lnTo>
                      <a:pt x="476" y="240"/>
                    </a:lnTo>
                    <a:lnTo>
                      <a:pt x="481" y="25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0B3D92"/>
                  </a:buClr>
                </a:pPr>
                <a:endParaRPr lang="cs-CZ" sz="200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615" name="Freeform 48"/>
              <p:cNvSpPr>
                <a:spLocks/>
              </p:cNvSpPr>
              <p:nvPr/>
            </p:nvSpPr>
            <p:spPr bwMode="auto">
              <a:xfrm>
                <a:off x="3937" y="968"/>
                <a:ext cx="450" cy="866"/>
              </a:xfrm>
              <a:custGeom>
                <a:avLst/>
                <a:gdLst>
                  <a:gd name="T0" fmla="*/ 325 w 450"/>
                  <a:gd name="T1" fmla="*/ 791 h 866"/>
                  <a:gd name="T2" fmla="*/ 180 w 450"/>
                  <a:gd name="T3" fmla="*/ 866 h 866"/>
                  <a:gd name="T4" fmla="*/ 115 w 450"/>
                  <a:gd name="T5" fmla="*/ 836 h 866"/>
                  <a:gd name="T6" fmla="*/ 80 w 450"/>
                  <a:gd name="T7" fmla="*/ 791 h 866"/>
                  <a:gd name="T8" fmla="*/ 70 w 450"/>
                  <a:gd name="T9" fmla="*/ 711 h 866"/>
                  <a:gd name="T10" fmla="*/ 75 w 450"/>
                  <a:gd name="T11" fmla="*/ 620 h 866"/>
                  <a:gd name="T12" fmla="*/ 160 w 450"/>
                  <a:gd name="T13" fmla="*/ 500 h 866"/>
                  <a:gd name="T14" fmla="*/ 195 w 450"/>
                  <a:gd name="T15" fmla="*/ 435 h 866"/>
                  <a:gd name="T16" fmla="*/ 155 w 450"/>
                  <a:gd name="T17" fmla="*/ 370 h 866"/>
                  <a:gd name="T18" fmla="*/ 130 w 450"/>
                  <a:gd name="T19" fmla="*/ 355 h 866"/>
                  <a:gd name="T20" fmla="*/ 125 w 450"/>
                  <a:gd name="T21" fmla="*/ 295 h 866"/>
                  <a:gd name="T22" fmla="*/ 105 w 450"/>
                  <a:gd name="T23" fmla="*/ 260 h 866"/>
                  <a:gd name="T24" fmla="*/ 95 w 450"/>
                  <a:gd name="T25" fmla="*/ 185 h 866"/>
                  <a:gd name="T26" fmla="*/ 65 w 450"/>
                  <a:gd name="T27" fmla="*/ 160 h 866"/>
                  <a:gd name="T28" fmla="*/ 0 w 450"/>
                  <a:gd name="T29" fmla="*/ 110 h 866"/>
                  <a:gd name="T30" fmla="*/ 15 w 450"/>
                  <a:gd name="T31" fmla="*/ 90 h 866"/>
                  <a:gd name="T32" fmla="*/ 50 w 450"/>
                  <a:gd name="T33" fmla="*/ 110 h 866"/>
                  <a:gd name="T34" fmla="*/ 65 w 450"/>
                  <a:gd name="T35" fmla="*/ 130 h 866"/>
                  <a:gd name="T36" fmla="*/ 95 w 450"/>
                  <a:gd name="T37" fmla="*/ 130 h 866"/>
                  <a:gd name="T38" fmla="*/ 115 w 450"/>
                  <a:gd name="T39" fmla="*/ 125 h 866"/>
                  <a:gd name="T40" fmla="*/ 155 w 450"/>
                  <a:gd name="T41" fmla="*/ 100 h 866"/>
                  <a:gd name="T42" fmla="*/ 155 w 450"/>
                  <a:gd name="T43" fmla="*/ 40 h 866"/>
                  <a:gd name="T44" fmla="*/ 185 w 450"/>
                  <a:gd name="T45" fmla="*/ 15 h 866"/>
                  <a:gd name="T46" fmla="*/ 210 w 450"/>
                  <a:gd name="T47" fmla="*/ 0 h 866"/>
                  <a:gd name="T48" fmla="*/ 235 w 450"/>
                  <a:gd name="T49" fmla="*/ 15 h 866"/>
                  <a:gd name="T50" fmla="*/ 260 w 450"/>
                  <a:gd name="T51" fmla="*/ 50 h 866"/>
                  <a:gd name="T52" fmla="*/ 260 w 450"/>
                  <a:gd name="T53" fmla="*/ 75 h 866"/>
                  <a:gd name="T54" fmla="*/ 250 w 450"/>
                  <a:gd name="T55" fmla="*/ 110 h 866"/>
                  <a:gd name="T56" fmla="*/ 280 w 450"/>
                  <a:gd name="T57" fmla="*/ 150 h 866"/>
                  <a:gd name="T58" fmla="*/ 305 w 450"/>
                  <a:gd name="T59" fmla="*/ 180 h 866"/>
                  <a:gd name="T60" fmla="*/ 305 w 450"/>
                  <a:gd name="T61" fmla="*/ 245 h 866"/>
                  <a:gd name="T62" fmla="*/ 320 w 450"/>
                  <a:gd name="T63" fmla="*/ 295 h 866"/>
                  <a:gd name="T64" fmla="*/ 345 w 450"/>
                  <a:gd name="T65" fmla="*/ 330 h 866"/>
                  <a:gd name="T66" fmla="*/ 350 w 450"/>
                  <a:gd name="T67" fmla="*/ 405 h 866"/>
                  <a:gd name="T68" fmla="*/ 375 w 450"/>
                  <a:gd name="T69" fmla="*/ 450 h 866"/>
                  <a:gd name="T70" fmla="*/ 395 w 450"/>
                  <a:gd name="T71" fmla="*/ 490 h 866"/>
                  <a:gd name="T72" fmla="*/ 405 w 450"/>
                  <a:gd name="T73" fmla="*/ 530 h 866"/>
                  <a:gd name="T74" fmla="*/ 435 w 450"/>
                  <a:gd name="T75" fmla="*/ 545 h 866"/>
                  <a:gd name="T76" fmla="*/ 450 w 450"/>
                  <a:gd name="T77" fmla="*/ 585 h 866"/>
                  <a:gd name="T78" fmla="*/ 430 w 450"/>
                  <a:gd name="T79" fmla="*/ 660 h 866"/>
                  <a:gd name="T80" fmla="*/ 355 w 450"/>
                  <a:gd name="T81" fmla="*/ 781 h 86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50"/>
                  <a:gd name="T124" fmla="*/ 0 h 866"/>
                  <a:gd name="T125" fmla="*/ 450 w 450"/>
                  <a:gd name="T126" fmla="*/ 866 h 86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50" h="866">
                    <a:moveTo>
                      <a:pt x="345" y="791"/>
                    </a:moveTo>
                    <a:lnTo>
                      <a:pt x="325" y="791"/>
                    </a:lnTo>
                    <a:lnTo>
                      <a:pt x="215" y="851"/>
                    </a:lnTo>
                    <a:lnTo>
                      <a:pt x="180" y="866"/>
                    </a:lnTo>
                    <a:lnTo>
                      <a:pt x="140" y="851"/>
                    </a:lnTo>
                    <a:lnTo>
                      <a:pt x="115" y="836"/>
                    </a:lnTo>
                    <a:lnTo>
                      <a:pt x="80" y="816"/>
                    </a:lnTo>
                    <a:lnTo>
                      <a:pt x="80" y="791"/>
                    </a:lnTo>
                    <a:lnTo>
                      <a:pt x="90" y="746"/>
                    </a:lnTo>
                    <a:lnTo>
                      <a:pt x="70" y="711"/>
                    </a:lnTo>
                    <a:lnTo>
                      <a:pt x="65" y="671"/>
                    </a:lnTo>
                    <a:lnTo>
                      <a:pt x="75" y="620"/>
                    </a:lnTo>
                    <a:lnTo>
                      <a:pt x="105" y="585"/>
                    </a:lnTo>
                    <a:lnTo>
                      <a:pt x="160" y="500"/>
                    </a:lnTo>
                    <a:lnTo>
                      <a:pt x="175" y="450"/>
                    </a:lnTo>
                    <a:lnTo>
                      <a:pt x="195" y="435"/>
                    </a:lnTo>
                    <a:lnTo>
                      <a:pt x="190" y="395"/>
                    </a:lnTo>
                    <a:lnTo>
                      <a:pt x="155" y="370"/>
                    </a:lnTo>
                    <a:lnTo>
                      <a:pt x="135" y="365"/>
                    </a:lnTo>
                    <a:lnTo>
                      <a:pt x="130" y="355"/>
                    </a:lnTo>
                    <a:lnTo>
                      <a:pt x="125" y="320"/>
                    </a:lnTo>
                    <a:lnTo>
                      <a:pt x="125" y="295"/>
                    </a:lnTo>
                    <a:lnTo>
                      <a:pt x="115" y="280"/>
                    </a:lnTo>
                    <a:lnTo>
                      <a:pt x="105" y="260"/>
                    </a:lnTo>
                    <a:lnTo>
                      <a:pt x="100" y="205"/>
                    </a:lnTo>
                    <a:lnTo>
                      <a:pt x="95" y="185"/>
                    </a:lnTo>
                    <a:lnTo>
                      <a:pt x="75" y="165"/>
                    </a:lnTo>
                    <a:lnTo>
                      <a:pt x="65" y="160"/>
                    </a:lnTo>
                    <a:lnTo>
                      <a:pt x="50" y="155"/>
                    </a:lnTo>
                    <a:lnTo>
                      <a:pt x="0" y="110"/>
                    </a:lnTo>
                    <a:lnTo>
                      <a:pt x="5" y="110"/>
                    </a:lnTo>
                    <a:lnTo>
                      <a:pt x="15" y="90"/>
                    </a:lnTo>
                    <a:lnTo>
                      <a:pt x="30" y="95"/>
                    </a:lnTo>
                    <a:lnTo>
                      <a:pt x="50" y="110"/>
                    </a:lnTo>
                    <a:lnTo>
                      <a:pt x="55" y="130"/>
                    </a:lnTo>
                    <a:lnTo>
                      <a:pt x="65" y="130"/>
                    </a:lnTo>
                    <a:lnTo>
                      <a:pt x="80" y="135"/>
                    </a:lnTo>
                    <a:lnTo>
                      <a:pt x="95" y="130"/>
                    </a:lnTo>
                    <a:lnTo>
                      <a:pt x="105" y="115"/>
                    </a:lnTo>
                    <a:lnTo>
                      <a:pt x="115" y="125"/>
                    </a:lnTo>
                    <a:lnTo>
                      <a:pt x="135" y="125"/>
                    </a:lnTo>
                    <a:lnTo>
                      <a:pt x="155" y="100"/>
                    </a:lnTo>
                    <a:lnTo>
                      <a:pt x="155" y="70"/>
                    </a:lnTo>
                    <a:lnTo>
                      <a:pt x="155" y="40"/>
                    </a:lnTo>
                    <a:lnTo>
                      <a:pt x="160" y="25"/>
                    </a:lnTo>
                    <a:lnTo>
                      <a:pt x="185" y="15"/>
                    </a:lnTo>
                    <a:lnTo>
                      <a:pt x="200" y="0"/>
                    </a:lnTo>
                    <a:lnTo>
                      <a:pt x="210" y="0"/>
                    </a:lnTo>
                    <a:lnTo>
                      <a:pt x="230" y="10"/>
                    </a:lnTo>
                    <a:lnTo>
                      <a:pt x="235" y="15"/>
                    </a:lnTo>
                    <a:lnTo>
                      <a:pt x="250" y="25"/>
                    </a:lnTo>
                    <a:lnTo>
                      <a:pt x="260" y="50"/>
                    </a:lnTo>
                    <a:lnTo>
                      <a:pt x="250" y="60"/>
                    </a:lnTo>
                    <a:lnTo>
                      <a:pt x="260" y="75"/>
                    </a:lnTo>
                    <a:lnTo>
                      <a:pt x="250" y="90"/>
                    </a:lnTo>
                    <a:lnTo>
                      <a:pt x="250" y="110"/>
                    </a:lnTo>
                    <a:lnTo>
                      <a:pt x="255" y="145"/>
                    </a:lnTo>
                    <a:lnTo>
                      <a:pt x="280" y="150"/>
                    </a:lnTo>
                    <a:lnTo>
                      <a:pt x="290" y="160"/>
                    </a:lnTo>
                    <a:lnTo>
                      <a:pt x="305" y="180"/>
                    </a:lnTo>
                    <a:lnTo>
                      <a:pt x="305" y="215"/>
                    </a:lnTo>
                    <a:lnTo>
                      <a:pt x="305" y="245"/>
                    </a:lnTo>
                    <a:lnTo>
                      <a:pt x="305" y="275"/>
                    </a:lnTo>
                    <a:lnTo>
                      <a:pt x="320" y="295"/>
                    </a:lnTo>
                    <a:lnTo>
                      <a:pt x="330" y="310"/>
                    </a:lnTo>
                    <a:lnTo>
                      <a:pt x="345" y="330"/>
                    </a:lnTo>
                    <a:lnTo>
                      <a:pt x="345" y="380"/>
                    </a:lnTo>
                    <a:lnTo>
                      <a:pt x="350" y="405"/>
                    </a:lnTo>
                    <a:lnTo>
                      <a:pt x="365" y="420"/>
                    </a:lnTo>
                    <a:lnTo>
                      <a:pt x="375" y="450"/>
                    </a:lnTo>
                    <a:lnTo>
                      <a:pt x="390" y="455"/>
                    </a:lnTo>
                    <a:lnTo>
                      <a:pt x="395" y="490"/>
                    </a:lnTo>
                    <a:lnTo>
                      <a:pt x="390" y="510"/>
                    </a:lnTo>
                    <a:lnTo>
                      <a:pt x="405" y="530"/>
                    </a:lnTo>
                    <a:lnTo>
                      <a:pt x="425" y="535"/>
                    </a:lnTo>
                    <a:lnTo>
                      <a:pt x="435" y="545"/>
                    </a:lnTo>
                    <a:lnTo>
                      <a:pt x="445" y="555"/>
                    </a:lnTo>
                    <a:lnTo>
                      <a:pt x="450" y="585"/>
                    </a:lnTo>
                    <a:lnTo>
                      <a:pt x="445" y="615"/>
                    </a:lnTo>
                    <a:lnTo>
                      <a:pt x="430" y="660"/>
                    </a:lnTo>
                    <a:lnTo>
                      <a:pt x="405" y="701"/>
                    </a:lnTo>
                    <a:lnTo>
                      <a:pt x="355" y="781"/>
                    </a:lnTo>
                    <a:lnTo>
                      <a:pt x="345" y="79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0B3D92"/>
                  </a:buClr>
                </a:pPr>
                <a:endParaRPr lang="cs-CZ" sz="200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616" name="Freeform 49"/>
              <p:cNvSpPr>
                <a:spLocks/>
              </p:cNvSpPr>
              <p:nvPr/>
            </p:nvSpPr>
            <p:spPr bwMode="auto">
              <a:xfrm>
                <a:off x="3987" y="2244"/>
                <a:ext cx="150" cy="80"/>
              </a:xfrm>
              <a:custGeom>
                <a:avLst/>
                <a:gdLst>
                  <a:gd name="T0" fmla="*/ 50 w 150"/>
                  <a:gd name="T1" fmla="*/ 0 h 80"/>
                  <a:gd name="T2" fmla="*/ 80 w 150"/>
                  <a:gd name="T3" fmla="*/ 0 h 80"/>
                  <a:gd name="T4" fmla="*/ 85 w 150"/>
                  <a:gd name="T5" fmla="*/ 5 h 80"/>
                  <a:gd name="T6" fmla="*/ 105 w 150"/>
                  <a:gd name="T7" fmla="*/ 10 h 80"/>
                  <a:gd name="T8" fmla="*/ 115 w 150"/>
                  <a:gd name="T9" fmla="*/ 10 h 80"/>
                  <a:gd name="T10" fmla="*/ 135 w 150"/>
                  <a:gd name="T11" fmla="*/ 10 h 80"/>
                  <a:gd name="T12" fmla="*/ 140 w 150"/>
                  <a:gd name="T13" fmla="*/ 10 h 80"/>
                  <a:gd name="T14" fmla="*/ 150 w 150"/>
                  <a:gd name="T15" fmla="*/ 30 h 80"/>
                  <a:gd name="T16" fmla="*/ 145 w 150"/>
                  <a:gd name="T17" fmla="*/ 45 h 80"/>
                  <a:gd name="T18" fmla="*/ 145 w 150"/>
                  <a:gd name="T19" fmla="*/ 55 h 80"/>
                  <a:gd name="T20" fmla="*/ 150 w 150"/>
                  <a:gd name="T21" fmla="*/ 60 h 80"/>
                  <a:gd name="T22" fmla="*/ 110 w 150"/>
                  <a:gd name="T23" fmla="*/ 70 h 80"/>
                  <a:gd name="T24" fmla="*/ 65 w 150"/>
                  <a:gd name="T25" fmla="*/ 80 h 80"/>
                  <a:gd name="T26" fmla="*/ 0 w 150"/>
                  <a:gd name="T27" fmla="*/ 70 h 80"/>
                  <a:gd name="T28" fmla="*/ 15 w 150"/>
                  <a:gd name="T29" fmla="*/ 30 h 80"/>
                  <a:gd name="T30" fmla="*/ 50 w 150"/>
                  <a:gd name="T31" fmla="*/ 10 h 80"/>
                  <a:gd name="T32" fmla="*/ 50 w 150"/>
                  <a:gd name="T33" fmla="*/ 0 h 8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0"/>
                  <a:gd name="T52" fmla="*/ 0 h 80"/>
                  <a:gd name="T53" fmla="*/ 150 w 150"/>
                  <a:gd name="T54" fmla="*/ 80 h 8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0" h="80">
                    <a:moveTo>
                      <a:pt x="50" y="0"/>
                    </a:moveTo>
                    <a:lnTo>
                      <a:pt x="80" y="0"/>
                    </a:lnTo>
                    <a:lnTo>
                      <a:pt x="85" y="5"/>
                    </a:lnTo>
                    <a:lnTo>
                      <a:pt x="105" y="10"/>
                    </a:lnTo>
                    <a:lnTo>
                      <a:pt x="115" y="10"/>
                    </a:lnTo>
                    <a:lnTo>
                      <a:pt x="135" y="10"/>
                    </a:lnTo>
                    <a:lnTo>
                      <a:pt x="140" y="10"/>
                    </a:lnTo>
                    <a:lnTo>
                      <a:pt x="150" y="30"/>
                    </a:lnTo>
                    <a:lnTo>
                      <a:pt x="145" y="45"/>
                    </a:lnTo>
                    <a:lnTo>
                      <a:pt x="145" y="55"/>
                    </a:lnTo>
                    <a:lnTo>
                      <a:pt x="150" y="60"/>
                    </a:lnTo>
                    <a:lnTo>
                      <a:pt x="110" y="70"/>
                    </a:lnTo>
                    <a:lnTo>
                      <a:pt x="65" y="80"/>
                    </a:lnTo>
                    <a:lnTo>
                      <a:pt x="0" y="70"/>
                    </a:lnTo>
                    <a:lnTo>
                      <a:pt x="15" y="30"/>
                    </a:lnTo>
                    <a:lnTo>
                      <a:pt x="50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0B3D92"/>
                  </a:buClr>
                </a:pPr>
                <a:endParaRPr lang="cs-CZ" sz="200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617" name="Freeform 50"/>
              <p:cNvSpPr>
                <a:spLocks/>
              </p:cNvSpPr>
              <p:nvPr/>
            </p:nvSpPr>
            <p:spPr bwMode="auto">
              <a:xfrm>
                <a:off x="4037" y="2004"/>
                <a:ext cx="345" cy="190"/>
              </a:xfrm>
              <a:custGeom>
                <a:avLst/>
                <a:gdLst>
                  <a:gd name="T0" fmla="*/ 280 w 345"/>
                  <a:gd name="T1" fmla="*/ 190 h 190"/>
                  <a:gd name="T2" fmla="*/ 265 w 345"/>
                  <a:gd name="T3" fmla="*/ 185 h 190"/>
                  <a:gd name="T4" fmla="*/ 245 w 345"/>
                  <a:gd name="T5" fmla="*/ 165 h 190"/>
                  <a:gd name="T6" fmla="*/ 220 w 345"/>
                  <a:gd name="T7" fmla="*/ 150 h 190"/>
                  <a:gd name="T8" fmla="*/ 195 w 345"/>
                  <a:gd name="T9" fmla="*/ 150 h 190"/>
                  <a:gd name="T10" fmla="*/ 180 w 345"/>
                  <a:gd name="T11" fmla="*/ 135 h 190"/>
                  <a:gd name="T12" fmla="*/ 180 w 345"/>
                  <a:gd name="T13" fmla="*/ 135 h 190"/>
                  <a:gd name="T14" fmla="*/ 165 w 345"/>
                  <a:gd name="T15" fmla="*/ 145 h 190"/>
                  <a:gd name="T16" fmla="*/ 155 w 345"/>
                  <a:gd name="T17" fmla="*/ 150 h 190"/>
                  <a:gd name="T18" fmla="*/ 125 w 345"/>
                  <a:gd name="T19" fmla="*/ 145 h 190"/>
                  <a:gd name="T20" fmla="*/ 95 w 345"/>
                  <a:gd name="T21" fmla="*/ 145 h 190"/>
                  <a:gd name="T22" fmla="*/ 85 w 345"/>
                  <a:gd name="T23" fmla="*/ 150 h 190"/>
                  <a:gd name="T24" fmla="*/ 80 w 345"/>
                  <a:gd name="T25" fmla="*/ 145 h 190"/>
                  <a:gd name="T26" fmla="*/ 55 w 345"/>
                  <a:gd name="T27" fmla="*/ 150 h 190"/>
                  <a:gd name="T28" fmla="*/ 25 w 345"/>
                  <a:gd name="T29" fmla="*/ 170 h 190"/>
                  <a:gd name="T30" fmla="*/ 15 w 345"/>
                  <a:gd name="T31" fmla="*/ 185 h 190"/>
                  <a:gd name="T32" fmla="*/ 5 w 345"/>
                  <a:gd name="T33" fmla="*/ 185 h 190"/>
                  <a:gd name="T34" fmla="*/ 0 w 345"/>
                  <a:gd name="T35" fmla="*/ 165 h 190"/>
                  <a:gd name="T36" fmla="*/ 0 w 345"/>
                  <a:gd name="T37" fmla="*/ 115 h 190"/>
                  <a:gd name="T38" fmla="*/ 15 w 345"/>
                  <a:gd name="T39" fmla="*/ 85 h 190"/>
                  <a:gd name="T40" fmla="*/ 25 w 345"/>
                  <a:gd name="T41" fmla="*/ 45 h 190"/>
                  <a:gd name="T42" fmla="*/ 55 w 345"/>
                  <a:gd name="T43" fmla="*/ 30 h 190"/>
                  <a:gd name="T44" fmla="*/ 80 w 345"/>
                  <a:gd name="T45" fmla="*/ 50 h 190"/>
                  <a:gd name="T46" fmla="*/ 95 w 345"/>
                  <a:gd name="T47" fmla="*/ 75 h 190"/>
                  <a:gd name="T48" fmla="*/ 125 w 345"/>
                  <a:gd name="T49" fmla="*/ 80 h 190"/>
                  <a:gd name="T50" fmla="*/ 140 w 345"/>
                  <a:gd name="T51" fmla="*/ 55 h 190"/>
                  <a:gd name="T52" fmla="*/ 140 w 345"/>
                  <a:gd name="T53" fmla="*/ 15 h 190"/>
                  <a:gd name="T54" fmla="*/ 150 w 345"/>
                  <a:gd name="T55" fmla="*/ 15 h 190"/>
                  <a:gd name="T56" fmla="*/ 160 w 345"/>
                  <a:gd name="T57" fmla="*/ 5 h 190"/>
                  <a:gd name="T58" fmla="*/ 180 w 345"/>
                  <a:gd name="T59" fmla="*/ 0 h 190"/>
                  <a:gd name="T60" fmla="*/ 195 w 345"/>
                  <a:gd name="T61" fmla="*/ 0 h 190"/>
                  <a:gd name="T62" fmla="*/ 205 w 345"/>
                  <a:gd name="T63" fmla="*/ 5 h 190"/>
                  <a:gd name="T64" fmla="*/ 220 w 345"/>
                  <a:gd name="T65" fmla="*/ 10 h 190"/>
                  <a:gd name="T66" fmla="*/ 230 w 345"/>
                  <a:gd name="T67" fmla="*/ 15 h 190"/>
                  <a:gd name="T68" fmla="*/ 245 w 345"/>
                  <a:gd name="T69" fmla="*/ 30 h 190"/>
                  <a:gd name="T70" fmla="*/ 265 w 345"/>
                  <a:gd name="T71" fmla="*/ 20 h 190"/>
                  <a:gd name="T72" fmla="*/ 285 w 345"/>
                  <a:gd name="T73" fmla="*/ 20 h 190"/>
                  <a:gd name="T74" fmla="*/ 290 w 345"/>
                  <a:gd name="T75" fmla="*/ 30 h 190"/>
                  <a:gd name="T76" fmla="*/ 305 w 345"/>
                  <a:gd name="T77" fmla="*/ 40 h 190"/>
                  <a:gd name="T78" fmla="*/ 305 w 345"/>
                  <a:gd name="T79" fmla="*/ 45 h 190"/>
                  <a:gd name="T80" fmla="*/ 305 w 345"/>
                  <a:gd name="T81" fmla="*/ 75 h 190"/>
                  <a:gd name="T82" fmla="*/ 315 w 345"/>
                  <a:gd name="T83" fmla="*/ 75 h 190"/>
                  <a:gd name="T84" fmla="*/ 315 w 345"/>
                  <a:gd name="T85" fmla="*/ 80 h 190"/>
                  <a:gd name="T86" fmla="*/ 335 w 345"/>
                  <a:gd name="T87" fmla="*/ 100 h 190"/>
                  <a:gd name="T88" fmla="*/ 340 w 345"/>
                  <a:gd name="T89" fmla="*/ 110 h 190"/>
                  <a:gd name="T90" fmla="*/ 345 w 345"/>
                  <a:gd name="T91" fmla="*/ 130 h 190"/>
                  <a:gd name="T92" fmla="*/ 330 w 345"/>
                  <a:gd name="T93" fmla="*/ 145 h 190"/>
                  <a:gd name="T94" fmla="*/ 325 w 345"/>
                  <a:gd name="T95" fmla="*/ 150 h 190"/>
                  <a:gd name="T96" fmla="*/ 315 w 345"/>
                  <a:gd name="T97" fmla="*/ 170 h 190"/>
                  <a:gd name="T98" fmla="*/ 310 w 345"/>
                  <a:gd name="T99" fmla="*/ 170 h 190"/>
                  <a:gd name="T100" fmla="*/ 290 w 345"/>
                  <a:gd name="T101" fmla="*/ 170 h 190"/>
                  <a:gd name="T102" fmla="*/ 285 w 345"/>
                  <a:gd name="T103" fmla="*/ 190 h 190"/>
                  <a:gd name="T104" fmla="*/ 280 w 345"/>
                  <a:gd name="T105" fmla="*/ 190 h 19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45"/>
                  <a:gd name="T160" fmla="*/ 0 h 190"/>
                  <a:gd name="T161" fmla="*/ 345 w 345"/>
                  <a:gd name="T162" fmla="*/ 190 h 19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45" h="190">
                    <a:moveTo>
                      <a:pt x="280" y="190"/>
                    </a:moveTo>
                    <a:lnTo>
                      <a:pt x="265" y="185"/>
                    </a:lnTo>
                    <a:lnTo>
                      <a:pt x="245" y="165"/>
                    </a:lnTo>
                    <a:lnTo>
                      <a:pt x="220" y="150"/>
                    </a:lnTo>
                    <a:lnTo>
                      <a:pt x="195" y="150"/>
                    </a:lnTo>
                    <a:lnTo>
                      <a:pt x="180" y="135"/>
                    </a:lnTo>
                    <a:lnTo>
                      <a:pt x="165" y="145"/>
                    </a:lnTo>
                    <a:lnTo>
                      <a:pt x="155" y="150"/>
                    </a:lnTo>
                    <a:lnTo>
                      <a:pt x="125" y="145"/>
                    </a:lnTo>
                    <a:lnTo>
                      <a:pt x="95" y="145"/>
                    </a:lnTo>
                    <a:lnTo>
                      <a:pt x="85" y="150"/>
                    </a:lnTo>
                    <a:lnTo>
                      <a:pt x="80" y="145"/>
                    </a:lnTo>
                    <a:lnTo>
                      <a:pt x="55" y="150"/>
                    </a:lnTo>
                    <a:lnTo>
                      <a:pt x="25" y="170"/>
                    </a:lnTo>
                    <a:lnTo>
                      <a:pt x="15" y="185"/>
                    </a:lnTo>
                    <a:lnTo>
                      <a:pt x="5" y="185"/>
                    </a:lnTo>
                    <a:lnTo>
                      <a:pt x="0" y="165"/>
                    </a:lnTo>
                    <a:lnTo>
                      <a:pt x="0" y="115"/>
                    </a:lnTo>
                    <a:lnTo>
                      <a:pt x="15" y="85"/>
                    </a:lnTo>
                    <a:lnTo>
                      <a:pt x="25" y="45"/>
                    </a:lnTo>
                    <a:lnTo>
                      <a:pt x="55" y="30"/>
                    </a:lnTo>
                    <a:lnTo>
                      <a:pt x="80" y="50"/>
                    </a:lnTo>
                    <a:lnTo>
                      <a:pt x="95" y="75"/>
                    </a:lnTo>
                    <a:lnTo>
                      <a:pt x="125" y="80"/>
                    </a:lnTo>
                    <a:lnTo>
                      <a:pt x="140" y="55"/>
                    </a:lnTo>
                    <a:lnTo>
                      <a:pt x="140" y="15"/>
                    </a:lnTo>
                    <a:lnTo>
                      <a:pt x="150" y="15"/>
                    </a:lnTo>
                    <a:lnTo>
                      <a:pt x="160" y="5"/>
                    </a:lnTo>
                    <a:lnTo>
                      <a:pt x="180" y="0"/>
                    </a:lnTo>
                    <a:lnTo>
                      <a:pt x="195" y="0"/>
                    </a:lnTo>
                    <a:lnTo>
                      <a:pt x="205" y="5"/>
                    </a:lnTo>
                    <a:lnTo>
                      <a:pt x="220" y="10"/>
                    </a:lnTo>
                    <a:lnTo>
                      <a:pt x="230" y="15"/>
                    </a:lnTo>
                    <a:lnTo>
                      <a:pt x="245" y="30"/>
                    </a:lnTo>
                    <a:lnTo>
                      <a:pt x="265" y="20"/>
                    </a:lnTo>
                    <a:lnTo>
                      <a:pt x="285" y="20"/>
                    </a:lnTo>
                    <a:lnTo>
                      <a:pt x="290" y="30"/>
                    </a:lnTo>
                    <a:lnTo>
                      <a:pt x="305" y="40"/>
                    </a:lnTo>
                    <a:lnTo>
                      <a:pt x="305" y="45"/>
                    </a:lnTo>
                    <a:lnTo>
                      <a:pt x="305" y="75"/>
                    </a:lnTo>
                    <a:lnTo>
                      <a:pt x="315" y="75"/>
                    </a:lnTo>
                    <a:lnTo>
                      <a:pt x="315" y="80"/>
                    </a:lnTo>
                    <a:lnTo>
                      <a:pt x="335" y="100"/>
                    </a:lnTo>
                    <a:lnTo>
                      <a:pt x="340" y="110"/>
                    </a:lnTo>
                    <a:lnTo>
                      <a:pt x="345" y="130"/>
                    </a:lnTo>
                    <a:lnTo>
                      <a:pt x="330" y="145"/>
                    </a:lnTo>
                    <a:lnTo>
                      <a:pt x="325" y="150"/>
                    </a:lnTo>
                    <a:lnTo>
                      <a:pt x="315" y="170"/>
                    </a:lnTo>
                    <a:lnTo>
                      <a:pt x="310" y="170"/>
                    </a:lnTo>
                    <a:lnTo>
                      <a:pt x="290" y="170"/>
                    </a:lnTo>
                    <a:lnTo>
                      <a:pt x="285" y="190"/>
                    </a:lnTo>
                    <a:lnTo>
                      <a:pt x="280" y="19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0B3D92"/>
                  </a:buClr>
                </a:pPr>
                <a:endParaRPr lang="cs-CZ" sz="200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618" name="Freeform 51"/>
              <p:cNvSpPr>
                <a:spLocks/>
              </p:cNvSpPr>
              <p:nvPr/>
            </p:nvSpPr>
            <p:spPr bwMode="auto">
              <a:xfrm>
                <a:off x="4127" y="1854"/>
                <a:ext cx="205" cy="180"/>
              </a:xfrm>
              <a:custGeom>
                <a:avLst/>
                <a:gdLst>
                  <a:gd name="T0" fmla="*/ 195 w 205"/>
                  <a:gd name="T1" fmla="*/ 170 h 180"/>
                  <a:gd name="T2" fmla="*/ 175 w 205"/>
                  <a:gd name="T3" fmla="*/ 170 h 180"/>
                  <a:gd name="T4" fmla="*/ 155 w 205"/>
                  <a:gd name="T5" fmla="*/ 180 h 180"/>
                  <a:gd name="T6" fmla="*/ 140 w 205"/>
                  <a:gd name="T7" fmla="*/ 165 h 180"/>
                  <a:gd name="T8" fmla="*/ 130 w 205"/>
                  <a:gd name="T9" fmla="*/ 160 h 180"/>
                  <a:gd name="T10" fmla="*/ 115 w 205"/>
                  <a:gd name="T11" fmla="*/ 155 h 180"/>
                  <a:gd name="T12" fmla="*/ 105 w 205"/>
                  <a:gd name="T13" fmla="*/ 145 h 180"/>
                  <a:gd name="T14" fmla="*/ 90 w 205"/>
                  <a:gd name="T15" fmla="*/ 145 h 180"/>
                  <a:gd name="T16" fmla="*/ 70 w 205"/>
                  <a:gd name="T17" fmla="*/ 155 h 180"/>
                  <a:gd name="T18" fmla="*/ 60 w 205"/>
                  <a:gd name="T19" fmla="*/ 165 h 180"/>
                  <a:gd name="T20" fmla="*/ 50 w 205"/>
                  <a:gd name="T21" fmla="*/ 165 h 180"/>
                  <a:gd name="T22" fmla="*/ 45 w 205"/>
                  <a:gd name="T23" fmla="*/ 120 h 180"/>
                  <a:gd name="T24" fmla="*/ 15 w 205"/>
                  <a:gd name="T25" fmla="*/ 120 h 180"/>
                  <a:gd name="T26" fmla="*/ 5 w 205"/>
                  <a:gd name="T27" fmla="*/ 85 h 180"/>
                  <a:gd name="T28" fmla="*/ 0 w 205"/>
                  <a:gd name="T29" fmla="*/ 50 h 180"/>
                  <a:gd name="T30" fmla="*/ 20 w 205"/>
                  <a:gd name="T31" fmla="*/ 30 h 180"/>
                  <a:gd name="T32" fmla="*/ 95 w 205"/>
                  <a:gd name="T33" fmla="*/ 5 h 180"/>
                  <a:gd name="T34" fmla="*/ 140 w 205"/>
                  <a:gd name="T35" fmla="*/ 10 h 180"/>
                  <a:gd name="T36" fmla="*/ 185 w 205"/>
                  <a:gd name="T37" fmla="*/ 0 h 180"/>
                  <a:gd name="T38" fmla="*/ 205 w 205"/>
                  <a:gd name="T39" fmla="*/ 15 h 180"/>
                  <a:gd name="T40" fmla="*/ 190 w 205"/>
                  <a:gd name="T41" fmla="*/ 45 h 180"/>
                  <a:gd name="T42" fmla="*/ 160 w 205"/>
                  <a:gd name="T43" fmla="*/ 55 h 180"/>
                  <a:gd name="T44" fmla="*/ 155 w 205"/>
                  <a:gd name="T45" fmla="*/ 60 h 180"/>
                  <a:gd name="T46" fmla="*/ 155 w 205"/>
                  <a:gd name="T47" fmla="*/ 70 h 180"/>
                  <a:gd name="T48" fmla="*/ 165 w 205"/>
                  <a:gd name="T49" fmla="*/ 80 h 180"/>
                  <a:gd name="T50" fmla="*/ 170 w 205"/>
                  <a:gd name="T51" fmla="*/ 105 h 180"/>
                  <a:gd name="T52" fmla="*/ 175 w 205"/>
                  <a:gd name="T53" fmla="*/ 105 h 180"/>
                  <a:gd name="T54" fmla="*/ 190 w 205"/>
                  <a:gd name="T55" fmla="*/ 120 h 180"/>
                  <a:gd name="T56" fmla="*/ 205 w 205"/>
                  <a:gd name="T57" fmla="*/ 125 h 180"/>
                  <a:gd name="T58" fmla="*/ 205 w 205"/>
                  <a:gd name="T59" fmla="*/ 140 h 180"/>
                  <a:gd name="T60" fmla="*/ 195 w 205"/>
                  <a:gd name="T61" fmla="*/ 145 h 180"/>
                  <a:gd name="T62" fmla="*/ 190 w 205"/>
                  <a:gd name="T63" fmla="*/ 165 h 180"/>
                  <a:gd name="T64" fmla="*/ 195 w 205"/>
                  <a:gd name="T65" fmla="*/ 170 h 1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5"/>
                  <a:gd name="T100" fmla="*/ 0 h 180"/>
                  <a:gd name="T101" fmla="*/ 205 w 205"/>
                  <a:gd name="T102" fmla="*/ 180 h 18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5" h="180">
                    <a:moveTo>
                      <a:pt x="195" y="170"/>
                    </a:moveTo>
                    <a:lnTo>
                      <a:pt x="175" y="170"/>
                    </a:lnTo>
                    <a:lnTo>
                      <a:pt x="155" y="180"/>
                    </a:lnTo>
                    <a:lnTo>
                      <a:pt x="140" y="165"/>
                    </a:lnTo>
                    <a:lnTo>
                      <a:pt x="130" y="160"/>
                    </a:lnTo>
                    <a:lnTo>
                      <a:pt x="115" y="155"/>
                    </a:lnTo>
                    <a:lnTo>
                      <a:pt x="105" y="145"/>
                    </a:lnTo>
                    <a:lnTo>
                      <a:pt x="90" y="145"/>
                    </a:lnTo>
                    <a:lnTo>
                      <a:pt x="70" y="155"/>
                    </a:lnTo>
                    <a:lnTo>
                      <a:pt x="60" y="165"/>
                    </a:lnTo>
                    <a:lnTo>
                      <a:pt x="50" y="165"/>
                    </a:lnTo>
                    <a:lnTo>
                      <a:pt x="45" y="120"/>
                    </a:lnTo>
                    <a:lnTo>
                      <a:pt x="15" y="120"/>
                    </a:lnTo>
                    <a:lnTo>
                      <a:pt x="5" y="85"/>
                    </a:lnTo>
                    <a:lnTo>
                      <a:pt x="0" y="50"/>
                    </a:lnTo>
                    <a:lnTo>
                      <a:pt x="20" y="30"/>
                    </a:lnTo>
                    <a:lnTo>
                      <a:pt x="95" y="5"/>
                    </a:lnTo>
                    <a:lnTo>
                      <a:pt x="140" y="10"/>
                    </a:lnTo>
                    <a:lnTo>
                      <a:pt x="185" y="0"/>
                    </a:lnTo>
                    <a:lnTo>
                      <a:pt x="205" y="15"/>
                    </a:lnTo>
                    <a:lnTo>
                      <a:pt x="190" y="45"/>
                    </a:lnTo>
                    <a:lnTo>
                      <a:pt x="160" y="55"/>
                    </a:lnTo>
                    <a:lnTo>
                      <a:pt x="155" y="60"/>
                    </a:lnTo>
                    <a:lnTo>
                      <a:pt x="155" y="70"/>
                    </a:lnTo>
                    <a:lnTo>
                      <a:pt x="165" y="80"/>
                    </a:lnTo>
                    <a:lnTo>
                      <a:pt x="170" y="105"/>
                    </a:lnTo>
                    <a:lnTo>
                      <a:pt x="175" y="105"/>
                    </a:lnTo>
                    <a:lnTo>
                      <a:pt x="190" y="120"/>
                    </a:lnTo>
                    <a:lnTo>
                      <a:pt x="205" y="125"/>
                    </a:lnTo>
                    <a:lnTo>
                      <a:pt x="205" y="140"/>
                    </a:lnTo>
                    <a:lnTo>
                      <a:pt x="195" y="145"/>
                    </a:lnTo>
                    <a:lnTo>
                      <a:pt x="190" y="165"/>
                    </a:lnTo>
                    <a:lnTo>
                      <a:pt x="195" y="17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0B3D92"/>
                  </a:buClr>
                </a:pPr>
                <a:endParaRPr lang="cs-CZ" sz="200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619" name="Freeform 52"/>
              <p:cNvSpPr>
                <a:spLocks/>
              </p:cNvSpPr>
              <p:nvPr/>
            </p:nvSpPr>
            <p:spPr bwMode="auto">
              <a:xfrm>
                <a:off x="3266" y="2284"/>
                <a:ext cx="486" cy="630"/>
              </a:xfrm>
              <a:custGeom>
                <a:avLst/>
                <a:gdLst>
                  <a:gd name="T0" fmla="*/ 250 w 486"/>
                  <a:gd name="T1" fmla="*/ 15 h 630"/>
                  <a:gd name="T2" fmla="*/ 295 w 486"/>
                  <a:gd name="T3" fmla="*/ 55 h 630"/>
                  <a:gd name="T4" fmla="*/ 315 w 486"/>
                  <a:gd name="T5" fmla="*/ 90 h 630"/>
                  <a:gd name="T6" fmla="*/ 391 w 486"/>
                  <a:gd name="T7" fmla="*/ 50 h 630"/>
                  <a:gd name="T8" fmla="*/ 426 w 486"/>
                  <a:gd name="T9" fmla="*/ 55 h 630"/>
                  <a:gd name="T10" fmla="*/ 436 w 486"/>
                  <a:gd name="T11" fmla="*/ 90 h 630"/>
                  <a:gd name="T12" fmla="*/ 456 w 486"/>
                  <a:gd name="T13" fmla="*/ 125 h 630"/>
                  <a:gd name="T14" fmla="*/ 451 w 486"/>
                  <a:gd name="T15" fmla="*/ 175 h 630"/>
                  <a:gd name="T16" fmla="*/ 466 w 486"/>
                  <a:gd name="T17" fmla="*/ 280 h 630"/>
                  <a:gd name="T18" fmla="*/ 486 w 486"/>
                  <a:gd name="T19" fmla="*/ 325 h 630"/>
                  <a:gd name="T20" fmla="*/ 456 w 486"/>
                  <a:gd name="T21" fmla="*/ 330 h 630"/>
                  <a:gd name="T22" fmla="*/ 416 w 486"/>
                  <a:gd name="T23" fmla="*/ 360 h 630"/>
                  <a:gd name="T24" fmla="*/ 345 w 486"/>
                  <a:gd name="T25" fmla="*/ 390 h 630"/>
                  <a:gd name="T26" fmla="*/ 335 w 486"/>
                  <a:gd name="T27" fmla="*/ 410 h 630"/>
                  <a:gd name="T28" fmla="*/ 355 w 486"/>
                  <a:gd name="T29" fmla="*/ 460 h 630"/>
                  <a:gd name="T30" fmla="*/ 426 w 486"/>
                  <a:gd name="T31" fmla="*/ 525 h 630"/>
                  <a:gd name="T32" fmla="*/ 366 w 486"/>
                  <a:gd name="T33" fmla="*/ 580 h 630"/>
                  <a:gd name="T34" fmla="*/ 355 w 486"/>
                  <a:gd name="T35" fmla="*/ 615 h 630"/>
                  <a:gd name="T36" fmla="*/ 260 w 486"/>
                  <a:gd name="T37" fmla="*/ 630 h 630"/>
                  <a:gd name="T38" fmla="*/ 215 w 486"/>
                  <a:gd name="T39" fmla="*/ 630 h 630"/>
                  <a:gd name="T40" fmla="*/ 185 w 486"/>
                  <a:gd name="T41" fmla="*/ 615 h 630"/>
                  <a:gd name="T42" fmla="*/ 140 w 486"/>
                  <a:gd name="T43" fmla="*/ 605 h 630"/>
                  <a:gd name="T44" fmla="*/ 65 w 486"/>
                  <a:gd name="T45" fmla="*/ 595 h 630"/>
                  <a:gd name="T46" fmla="*/ 80 w 486"/>
                  <a:gd name="T47" fmla="*/ 520 h 630"/>
                  <a:gd name="T48" fmla="*/ 90 w 486"/>
                  <a:gd name="T49" fmla="*/ 480 h 630"/>
                  <a:gd name="T50" fmla="*/ 25 w 486"/>
                  <a:gd name="T51" fmla="*/ 450 h 630"/>
                  <a:gd name="T52" fmla="*/ 10 w 486"/>
                  <a:gd name="T53" fmla="*/ 405 h 630"/>
                  <a:gd name="T54" fmla="*/ 10 w 486"/>
                  <a:gd name="T55" fmla="*/ 350 h 630"/>
                  <a:gd name="T56" fmla="*/ 10 w 486"/>
                  <a:gd name="T57" fmla="*/ 300 h 630"/>
                  <a:gd name="T58" fmla="*/ 20 w 486"/>
                  <a:gd name="T59" fmla="*/ 240 h 630"/>
                  <a:gd name="T60" fmla="*/ 55 w 486"/>
                  <a:gd name="T61" fmla="*/ 215 h 630"/>
                  <a:gd name="T62" fmla="*/ 65 w 486"/>
                  <a:gd name="T63" fmla="*/ 180 h 630"/>
                  <a:gd name="T64" fmla="*/ 90 w 486"/>
                  <a:gd name="T65" fmla="*/ 125 h 630"/>
                  <a:gd name="T66" fmla="*/ 140 w 486"/>
                  <a:gd name="T67" fmla="*/ 100 h 630"/>
                  <a:gd name="T68" fmla="*/ 170 w 486"/>
                  <a:gd name="T69" fmla="*/ 90 h 630"/>
                  <a:gd name="T70" fmla="*/ 175 w 486"/>
                  <a:gd name="T71" fmla="*/ 45 h 630"/>
                  <a:gd name="T72" fmla="*/ 185 w 486"/>
                  <a:gd name="T73" fmla="*/ 0 h 630"/>
                  <a:gd name="T74" fmla="*/ 225 w 486"/>
                  <a:gd name="T75" fmla="*/ 0 h 63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86"/>
                  <a:gd name="T115" fmla="*/ 0 h 630"/>
                  <a:gd name="T116" fmla="*/ 486 w 486"/>
                  <a:gd name="T117" fmla="*/ 630 h 63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86" h="630">
                    <a:moveTo>
                      <a:pt x="225" y="0"/>
                    </a:moveTo>
                    <a:lnTo>
                      <a:pt x="250" y="15"/>
                    </a:lnTo>
                    <a:lnTo>
                      <a:pt x="245" y="30"/>
                    </a:lnTo>
                    <a:lnTo>
                      <a:pt x="295" y="55"/>
                    </a:lnTo>
                    <a:lnTo>
                      <a:pt x="280" y="80"/>
                    </a:lnTo>
                    <a:lnTo>
                      <a:pt x="315" y="90"/>
                    </a:lnTo>
                    <a:lnTo>
                      <a:pt x="360" y="55"/>
                    </a:lnTo>
                    <a:lnTo>
                      <a:pt x="391" y="50"/>
                    </a:lnTo>
                    <a:lnTo>
                      <a:pt x="411" y="25"/>
                    </a:lnTo>
                    <a:lnTo>
                      <a:pt x="426" y="55"/>
                    </a:lnTo>
                    <a:lnTo>
                      <a:pt x="406" y="70"/>
                    </a:lnTo>
                    <a:lnTo>
                      <a:pt x="436" y="90"/>
                    </a:lnTo>
                    <a:lnTo>
                      <a:pt x="451" y="105"/>
                    </a:lnTo>
                    <a:lnTo>
                      <a:pt x="456" y="125"/>
                    </a:lnTo>
                    <a:lnTo>
                      <a:pt x="456" y="150"/>
                    </a:lnTo>
                    <a:lnTo>
                      <a:pt x="451" y="175"/>
                    </a:lnTo>
                    <a:lnTo>
                      <a:pt x="461" y="190"/>
                    </a:lnTo>
                    <a:lnTo>
                      <a:pt x="466" y="280"/>
                    </a:lnTo>
                    <a:lnTo>
                      <a:pt x="481" y="300"/>
                    </a:lnTo>
                    <a:lnTo>
                      <a:pt x="486" y="325"/>
                    </a:lnTo>
                    <a:lnTo>
                      <a:pt x="481" y="345"/>
                    </a:lnTo>
                    <a:lnTo>
                      <a:pt x="456" y="330"/>
                    </a:lnTo>
                    <a:lnTo>
                      <a:pt x="441" y="345"/>
                    </a:lnTo>
                    <a:lnTo>
                      <a:pt x="416" y="360"/>
                    </a:lnTo>
                    <a:lnTo>
                      <a:pt x="401" y="370"/>
                    </a:lnTo>
                    <a:lnTo>
                      <a:pt x="345" y="390"/>
                    </a:lnTo>
                    <a:lnTo>
                      <a:pt x="330" y="390"/>
                    </a:lnTo>
                    <a:lnTo>
                      <a:pt x="335" y="410"/>
                    </a:lnTo>
                    <a:lnTo>
                      <a:pt x="345" y="430"/>
                    </a:lnTo>
                    <a:lnTo>
                      <a:pt x="355" y="460"/>
                    </a:lnTo>
                    <a:lnTo>
                      <a:pt x="381" y="480"/>
                    </a:lnTo>
                    <a:lnTo>
                      <a:pt x="426" y="525"/>
                    </a:lnTo>
                    <a:lnTo>
                      <a:pt x="401" y="535"/>
                    </a:lnTo>
                    <a:lnTo>
                      <a:pt x="366" y="580"/>
                    </a:lnTo>
                    <a:lnTo>
                      <a:pt x="376" y="615"/>
                    </a:lnTo>
                    <a:lnTo>
                      <a:pt x="355" y="615"/>
                    </a:lnTo>
                    <a:lnTo>
                      <a:pt x="335" y="605"/>
                    </a:lnTo>
                    <a:lnTo>
                      <a:pt x="260" y="630"/>
                    </a:lnTo>
                    <a:lnTo>
                      <a:pt x="230" y="620"/>
                    </a:lnTo>
                    <a:lnTo>
                      <a:pt x="215" y="630"/>
                    </a:lnTo>
                    <a:lnTo>
                      <a:pt x="200" y="620"/>
                    </a:lnTo>
                    <a:lnTo>
                      <a:pt x="185" y="615"/>
                    </a:lnTo>
                    <a:lnTo>
                      <a:pt x="170" y="620"/>
                    </a:lnTo>
                    <a:lnTo>
                      <a:pt x="140" y="605"/>
                    </a:lnTo>
                    <a:lnTo>
                      <a:pt x="90" y="605"/>
                    </a:lnTo>
                    <a:lnTo>
                      <a:pt x="65" y="595"/>
                    </a:lnTo>
                    <a:lnTo>
                      <a:pt x="65" y="580"/>
                    </a:lnTo>
                    <a:lnTo>
                      <a:pt x="80" y="520"/>
                    </a:lnTo>
                    <a:lnTo>
                      <a:pt x="100" y="500"/>
                    </a:lnTo>
                    <a:lnTo>
                      <a:pt x="90" y="480"/>
                    </a:lnTo>
                    <a:lnTo>
                      <a:pt x="35" y="460"/>
                    </a:lnTo>
                    <a:lnTo>
                      <a:pt x="25" y="450"/>
                    </a:lnTo>
                    <a:lnTo>
                      <a:pt x="10" y="430"/>
                    </a:lnTo>
                    <a:lnTo>
                      <a:pt x="10" y="405"/>
                    </a:lnTo>
                    <a:lnTo>
                      <a:pt x="0" y="375"/>
                    </a:lnTo>
                    <a:lnTo>
                      <a:pt x="10" y="350"/>
                    </a:lnTo>
                    <a:lnTo>
                      <a:pt x="10" y="330"/>
                    </a:lnTo>
                    <a:lnTo>
                      <a:pt x="10" y="300"/>
                    </a:lnTo>
                    <a:lnTo>
                      <a:pt x="10" y="275"/>
                    </a:lnTo>
                    <a:lnTo>
                      <a:pt x="20" y="240"/>
                    </a:lnTo>
                    <a:lnTo>
                      <a:pt x="35" y="240"/>
                    </a:lnTo>
                    <a:lnTo>
                      <a:pt x="55" y="215"/>
                    </a:lnTo>
                    <a:lnTo>
                      <a:pt x="75" y="205"/>
                    </a:lnTo>
                    <a:lnTo>
                      <a:pt x="65" y="180"/>
                    </a:lnTo>
                    <a:lnTo>
                      <a:pt x="75" y="170"/>
                    </a:lnTo>
                    <a:lnTo>
                      <a:pt x="90" y="125"/>
                    </a:lnTo>
                    <a:lnTo>
                      <a:pt x="105" y="90"/>
                    </a:lnTo>
                    <a:lnTo>
                      <a:pt x="140" y="100"/>
                    </a:lnTo>
                    <a:lnTo>
                      <a:pt x="165" y="110"/>
                    </a:lnTo>
                    <a:lnTo>
                      <a:pt x="170" y="90"/>
                    </a:lnTo>
                    <a:lnTo>
                      <a:pt x="195" y="70"/>
                    </a:lnTo>
                    <a:lnTo>
                      <a:pt x="175" y="45"/>
                    </a:lnTo>
                    <a:lnTo>
                      <a:pt x="195" y="30"/>
                    </a:lnTo>
                    <a:lnTo>
                      <a:pt x="185" y="0"/>
                    </a:lnTo>
                    <a:lnTo>
                      <a:pt x="200" y="0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0B3D92"/>
                  </a:buClr>
                </a:pPr>
                <a:endParaRPr lang="cs-CZ" sz="200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620" name="Freeform 53"/>
              <p:cNvSpPr>
                <a:spLocks/>
              </p:cNvSpPr>
              <p:nvPr/>
            </p:nvSpPr>
            <p:spPr bwMode="auto">
              <a:xfrm>
                <a:off x="3596" y="2614"/>
                <a:ext cx="346" cy="205"/>
              </a:xfrm>
              <a:custGeom>
                <a:avLst/>
                <a:gdLst>
                  <a:gd name="T0" fmla="*/ 151 w 346"/>
                  <a:gd name="T1" fmla="*/ 15 h 205"/>
                  <a:gd name="T2" fmla="*/ 166 w 346"/>
                  <a:gd name="T3" fmla="*/ 0 h 205"/>
                  <a:gd name="T4" fmla="*/ 181 w 346"/>
                  <a:gd name="T5" fmla="*/ 20 h 205"/>
                  <a:gd name="T6" fmla="*/ 201 w 346"/>
                  <a:gd name="T7" fmla="*/ 20 h 205"/>
                  <a:gd name="T8" fmla="*/ 221 w 346"/>
                  <a:gd name="T9" fmla="*/ 30 h 205"/>
                  <a:gd name="T10" fmla="*/ 236 w 346"/>
                  <a:gd name="T11" fmla="*/ 65 h 205"/>
                  <a:gd name="T12" fmla="*/ 256 w 346"/>
                  <a:gd name="T13" fmla="*/ 75 h 205"/>
                  <a:gd name="T14" fmla="*/ 261 w 346"/>
                  <a:gd name="T15" fmla="*/ 50 h 205"/>
                  <a:gd name="T16" fmla="*/ 296 w 346"/>
                  <a:gd name="T17" fmla="*/ 65 h 205"/>
                  <a:gd name="T18" fmla="*/ 316 w 346"/>
                  <a:gd name="T19" fmla="*/ 85 h 205"/>
                  <a:gd name="T20" fmla="*/ 346 w 346"/>
                  <a:gd name="T21" fmla="*/ 105 h 205"/>
                  <a:gd name="T22" fmla="*/ 256 w 346"/>
                  <a:gd name="T23" fmla="*/ 190 h 205"/>
                  <a:gd name="T24" fmla="*/ 221 w 346"/>
                  <a:gd name="T25" fmla="*/ 195 h 205"/>
                  <a:gd name="T26" fmla="*/ 206 w 346"/>
                  <a:gd name="T27" fmla="*/ 180 h 205"/>
                  <a:gd name="T28" fmla="*/ 166 w 346"/>
                  <a:gd name="T29" fmla="*/ 175 h 205"/>
                  <a:gd name="T30" fmla="*/ 141 w 346"/>
                  <a:gd name="T31" fmla="*/ 200 h 205"/>
                  <a:gd name="T32" fmla="*/ 126 w 346"/>
                  <a:gd name="T33" fmla="*/ 205 h 205"/>
                  <a:gd name="T34" fmla="*/ 96 w 346"/>
                  <a:gd name="T35" fmla="*/ 195 h 205"/>
                  <a:gd name="T36" fmla="*/ 51 w 346"/>
                  <a:gd name="T37" fmla="*/ 150 h 205"/>
                  <a:gd name="T38" fmla="*/ 20 w 346"/>
                  <a:gd name="T39" fmla="*/ 125 h 205"/>
                  <a:gd name="T40" fmla="*/ 15 w 346"/>
                  <a:gd name="T41" fmla="*/ 100 h 205"/>
                  <a:gd name="T42" fmla="*/ 5 w 346"/>
                  <a:gd name="T43" fmla="*/ 80 h 205"/>
                  <a:gd name="T44" fmla="*/ 0 w 346"/>
                  <a:gd name="T45" fmla="*/ 55 h 205"/>
                  <a:gd name="T46" fmla="*/ 15 w 346"/>
                  <a:gd name="T47" fmla="*/ 55 h 205"/>
                  <a:gd name="T48" fmla="*/ 71 w 346"/>
                  <a:gd name="T49" fmla="*/ 40 h 205"/>
                  <a:gd name="T50" fmla="*/ 86 w 346"/>
                  <a:gd name="T51" fmla="*/ 30 h 205"/>
                  <a:gd name="T52" fmla="*/ 111 w 346"/>
                  <a:gd name="T53" fmla="*/ 15 h 205"/>
                  <a:gd name="T54" fmla="*/ 126 w 346"/>
                  <a:gd name="T55" fmla="*/ 0 h 205"/>
                  <a:gd name="T56" fmla="*/ 151 w 346"/>
                  <a:gd name="T57" fmla="*/ 15 h 20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46"/>
                  <a:gd name="T88" fmla="*/ 0 h 205"/>
                  <a:gd name="T89" fmla="*/ 346 w 346"/>
                  <a:gd name="T90" fmla="*/ 205 h 20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46" h="205">
                    <a:moveTo>
                      <a:pt x="151" y="15"/>
                    </a:moveTo>
                    <a:lnTo>
                      <a:pt x="166" y="0"/>
                    </a:lnTo>
                    <a:lnTo>
                      <a:pt x="181" y="20"/>
                    </a:lnTo>
                    <a:lnTo>
                      <a:pt x="201" y="20"/>
                    </a:lnTo>
                    <a:lnTo>
                      <a:pt x="221" y="30"/>
                    </a:lnTo>
                    <a:lnTo>
                      <a:pt x="236" y="65"/>
                    </a:lnTo>
                    <a:lnTo>
                      <a:pt x="256" y="75"/>
                    </a:lnTo>
                    <a:lnTo>
                      <a:pt x="261" y="50"/>
                    </a:lnTo>
                    <a:lnTo>
                      <a:pt x="296" y="65"/>
                    </a:lnTo>
                    <a:lnTo>
                      <a:pt x="316" y="85"/>
                    </a:lnTo>
                    <a:lnTo>
                      <a:pt x="346" y="105"/>
                    </a:lnTo>
                    <a:lnTo>
                      <a:pt x="256" y="190"/>
                    </a:lnTo>
                    <a:lnTo>
                      <a:pt x="221" y="195"/>
                    </a:lnTo>
                    <a:lnTo>
                      <a:pt x="206" y="180"/>
                    </a:lnTo>
                    <a:lnTo>
                      <a:pt x="166" y="175"/>
                    </a:lnTo>
                    <a:lnTo>
                      <a:pt x="141" y="200"/>
                    </a:lnTo>
                    <a:lnTo>
                      <a:pt x="126" y="205"/>
                    </a:lnTo>
                    <a:lnTo>
                      <a:pt x="96" y="195"/>
                    </a:lnTo>
                    <a:lnTo>
                      <a:pt x="51" y="150"/>
                    </a:lnTo>
                    <a:lnTo>
                      <a:pt x="20" y="125"/>
                    </a:lnTo>
                    <a:lnTo>
                      <a:pt x="15" y="100"/>
                    </a:lnTo>
                    <a:lnTo>
                      <a:pt x="5" y="80"/>
                    </a:lnTo>
                    <a:lnTo>
                      <a:pt x="0" y="55"/>
                    </a:lnTo>
                    <a:lnTo>
                      <a:pt x="15" y="55"/>
                    </a:lnTo>
                    <a:lnTo>
                      <a:pt x="71" y="40"/>
                    </a:lnTo>
                    <a:lnTo>
                      <a:pt x="86" y="30"/>
                    </a:lnTo>
                    <a:lnTo>
                      <a:pt x="111" y="15"/>
                    </a:lnTo>
                    <a:lnTo>
                      <a:pt x="126" y="0"/>
                    </a:lnTo>
                    <a:lnTo>
                      <a:pt x="151" y="1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0B3D92"/>
                  </a:buClr>
                </a:pPr>
                <a:endParaRPr lang="cs-CZ" sz="200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621" name="Freeform 54"/>
              <p:cNvSpPr>
                <a:spLocks/>
              </p:cNvSpPr>
              <p:nvPr/>
            </p:nvSpPr>
            <p:spPr bwMode="auto">
              <a:xfrm>
                <a:off x="2656" y="1859"/>
                <a:ext cx="430" cy="705"/>
              </a:xfrm>
              <a:custGeom>
                <a:avLst/>
                <a:gdLst>
                  <a:gd name="T0" fmla="*/ 70 w 430"/>
                  <a:gd name="T1" fmla="*/ 635 h 705"/>
                  <a:gd name="T2" fmla="*/ 150 w 430"/>
                  <a:gd name="T3" fmla="*/ 625 h 705"/>
                  <a:gd name="T4" fmla="*/ 145 w 430"/>
                  <a:gd name="T5" fmla="*/ 610 h 705"/>
                  <a:gd name="T6" fmla="*/ 100 w 430"/>
                  <a:gd name="T7" fmla="*/ 565 h 705"/>
                  <a:gd name="T8" fmla="*/ 65 w 430"/>
                  <a:gd name="T9" fmla="*/ 535 h 705"/>
                  <a:gd name="T10" fmla="*/ 135 w 430"/>
                  <a:gd name="T11" fmla="*/ 475 h 705"/>
                  <a:gd name="T12" fmla="*/ 130 w 430"/>
                  <a:gd name="T13" fmla="*/ 445 h 705"/>
                  <a:gd name="T14" fmla="*/ 175 w 430"/>
                  <a:gd name="T15" fmla="*/ 445 h 705"/>
                  <a:gd name="T16" fmla="*/ 215 w 430"/>
                  <a:gd name="T17" fmla="*/ 410 h 705"/>
                  <a:gd name="T18" fmla="*/ 215 w 430"/>
                  <a:gd name="T19" fmla="*/ 375 h 705"/>
                  <a:gd name="T20" fmla="*/ 230 w 430"/>
                  <a:gd name="T21" fmla="*/ 315 h 705"/>
                  <a:gd name="T22" fmla="*/ 145 w 430"/>
                  <a:gd name="T23" fmla="*/ 290 h 705"/>
                  <a:gd name="T24" fmla="*/ 160 w 430"/>
                  <a:gd name="T25" fmla="*/ 215 h 705"/>
                  <a:gd name="T26" fmla="*/ 135 w 430"/>
                  <a:gd name="T27" fmla="*/ 215 h 705"/>
                  <a:gd name="T28" fmla="*/ 150 w 430"/>
                  <a:gd name="T29" fmla="*/ 190 h 705"/>
                  <a:gd name="T30" fmla="*/ 130 w 430"/>
                  <a:gd name="T31" fmla="*/ 160 h 705"/>
                  <a:gd name="T32" fmla="*/ 175 w 430"/>
                  <a:gd name="T33" fmla="*/ 100 h 705"/>
                  <a:gd name="T34" fmla="*/ 130 w 430"/>
                  <a:gd name="T35" fmla="*/ 65 h 705"/>
                  <a:gd name="T36" fmla="*/ 165 w 430"/>
                  <a:gd name="T37" fmla="*/ 75 h 705"/>
                  <a:gd name="T38" fmla="*/ 210 w 430"/>
                  <a:gd name="T39" fmla="*/ 25 h 705"/>
                  <a:gd name="T40" fmla="*/ 265 w 430"/>
                  <a:gd name="T41" fmla="*/ 10 h 705"/>
                  <a:gd name="T42" fmla="*/ 310 w 430"/>
                  <a:gd name="T43" fmla="*/ 35 h 705"/>
                  <a:gd name="T44" fmla="*/ 245 w 430"/>
                  <a:gd name="T45" fmla="*/ 80 h 705"/>
                  <a:gd name="T46" fmla="*/ 345 w 430"/>
                  <a:gd name="T47" fmla="*/ 100 h 705"/>
                  <a:gd name="T48" fmla="*/ 300 w 430"/>
                  <a:gd name="T49" fmla="*/ 185 h 705"/>
                  <a:gd name="T50" fmla="*/ 245 w 430"/>
                  <a:gd name="T51" fmla="*/ 225 h 705"/>
                  <a:gd name="T52" fmla="*/ 305 w 430"/>
                  <a:gd name="T53" fmla="*/ 255 h 705"/>
                  <a:gd name="T54" fmla="*/ 310 w 430"/>
                  <a:gd name="T55" fmla="*/ 325 h 705"/>
                  <a:gd name="T56" fmla="*/ 345 w 430"/>
                  <a:gd name="T57" fmla="*/ 390 h 705"/>
                  <a:gd name="T58" fmla="*/ 360 w 430"/>
                  <a:gd name="T59" fmla="*/ 475 h 705"/>
                  <a:gd name="T60" fmla="*/ 340 w 430"/>
                  <a:gd name="T61" fmla="*/ 525 h 705"/>
                  <a:gd name="T62" fmla="*/ 370 w 430"/>
                  <a:gd name="T63" fmla="*/ 525 h 705"/>
                  <a:gd name="T64" fmla="*/ 420 w 430"/>
                  <a:gd name="T65" fmla="*/ 545 h 705"/>
                  <a:gd name="T66" fmla="*/ 405 w 430"/>
                  <a:gd name="T67" fmla="*/ 610 h 705"/>
                  <a:gd name="T68" fmla="*/ 345 w 430"/>
                  <a:gd name="T69" fmla="*/ 655 h 705"/>
                  <a:gd name="T70" fmla="*/ 350 w 430"/>
                  <a:gd name="T71" fmla="*/ 695 h 705"/>
                  <a:gd name="T72" fmla="*/ 265 w 430"/>
                  <a:gd name="T73" fmla="*/ 690 h 705"/>
                  <a:gd name="T74" fmla="*/ 190 w 430"/>
                  <a:gd name="T75" fmla="*/ 690 h 705"/>
                  <a:gd name="T76" fmla="*/ 120 w 430"/>
                  <a:gd name="T77" fmla="*/ 660 h 705"/>
                  <a:gd name="T78" fmla="*/ 60 w 430"/>
                  <a:gd name="T79" fmla="*/ 665 h 705"/>
                  <a:gd name="T80" fmla="*/ 0 w 430"/>
                  <a:gd name="T81" fmla="*/ 675 h 70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30"/>
                  <a:gd name="T124" fmla="*/ 0 h 705"/>
                  <a:gd name="T125" fmla="*/ 430 w 430"/>
                  <a:gd name="T126" fmla="*/ 705 h 70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30" h="705">
                    <a:moveTo>
                      <a:pt x="0" y="675"/>
                    </a:moveTo>
                    <a:lnTo>
                      <a:pt x="70" y="635"/>
                    </a:lnTo>
                    <a:lnTo>
                      <a:pt x="100" y="610"/>
                    </a:lnTo>
                    <a:lnTo>
                      <a:pt x="150" y="625"/>
                    </a:lnTo>
                    <a:lnTo>
                      <a:pt x="185" y="595"/>
                    </a:lnTo>
                    <a:lnTo>
                      <a:pt x="145" y="610"/>
                    </a:lnTo>
                    <a:lnTo>
                      <a:pt x="125" y="575"/>
                    </a:lnTo>
                    <a:lnTo>
                      <a:pt x="100" y="565"/>
                    </a:lnTo>
                    <a:lnTo>
                      <a:pt x="65" y="560"/>
                    </a:lnTo>
                    <a:lnTo>
                      <a:pt x="65" y="535"/>
                    </a:lnTo>
                    <a:lnTo>
                      <a:pt x="125" y="515"/>
                    </a:lnTo>
                    <a:lnTo>
                      <a:pt x="135" y="475"/>
                    </a:lnTo>
                    <a:lnTo>
                      <a:pt x="110" y="470"/>
                    </a:lnTo>
                    <a:lnTo>
                      <a:pt x="130" y="445"/>
                    </a:lnTo>
                    <a:lnTo>
                      <a:pt x="130" y="430"/>
                    </a:lnTo>
                    <a:lnTo>
                      <a:pt x="175" y="445"/>
                    </a:lnTo>
                    <a:lnTo>
                      <a:pt x="200" y="445"/>
                    </a:lnTo>
                    <a:lnTo>
                      <a:pt x="215" y="410"/>
                    </a:lnTo>
                    <a:lnTo>
                      <a:pt x="240" y="380"/>
                    </a:lnTo>
                    <a:lnTo>
                      <a:pt x="215" y="375"/>
                    </a:lnTo>
                    <a:lnTo>
                      <a:pt x="200" y="345"/>
                    </a:lnTo>
                    <a:lnTo>
                      <a:pt x="230" y="315"/>
                    </a:lnTo>
                    <a:lnTo>
                      <a:pt x="150" y="320"/>
                    </a:lnTo>
                    <a:lnTo>
                      <a:pt x="145" y="290"/>
                    </a:lnTo>
                    <a:lnTo>
                      <a:pt x="175" y="250"/>
                    </a:lnTo>
                    <a:lnTo>
                      <a:pt x="160" y="215"/>
                    </a:lnTo>
                    <a:lnTo>
                      <a:pt x="130" y="245"/>
                    </a:lnTo>
                    <a:lnTo>
                      <a:pt x="135" y="215"/>
                    </a:lnTo>
                    <a:lnTo>
                      <a:pt x="110" y="205"/>
                    </a:lnTo>
                    <a:lnTo>
                      <a:pt x="150" y="190"/>
                    </a:lnTo>
                    <a:lnTo>
                      <a:pt x="165" y="155"/>
                    </a:lnTo>
                    <a:lnTo>
                      <a:pt x="130" y="160"/>
                    </a:lnTo>
                    <a:lnTo>
                      <a:pt x="145" y="135"/>
                    </a:lnTo>
                    <a:lnTo>
                      <a:pt x="175" y="100"/>
                    </a:lnTo>
                    <a:lnTo>
                      <a:pt x="145" y="90"/>
                    </a:lnTo>
                    <a:lnTo>
                      <a:pt x="130" y="65"/>
                    </a:lnTo>
                    <a:lnTo>
                      <a:pt x="150" y="55"/>
                    </a:lnTo>
                    <a:lnTo>
                      <a:pt x="165" y="75"/>
                    </a:lnTo>
                    <a:lnTo>
                      <a:pt x="180" y="50"/>
                    </a:lnTo>
                    <a:lnTo>
                      <a:pt x="210" y="25"/>
                    </a:lnTo>
                    <a:lnTo>
                      <a:pt x="230" y="0"/>
                    </a:lnTo>
                    <a:lnTo>
                      <a:pt x="265" y="10"/>
                    </a:lnTo>
                    <a:lnTo>
                      <a:pt x="310" y="15"/>
                    </a:lnTo>
                    <a:lnTo>
                      <a:pt x="310" y="35"/>
                    </a:lnTo>
                    <a:lnTo>
                      <a:pt x="265" y="50"/>
                    </a:lnTo>
                    <a:lnTo>
                      <a:pt x="245" y="80"/>
                    </a:lnTo>
                    <a:lnTo>
                      <a:pt x="280" y="90"/>
                    </a:lnTo>
                    <a:lnTo>
                      <a:pt x="345" y="100"/>
                    </a:lnTo>
                    <a:lnTo>
                      <a:pt x="340" y="130"/>
                    </a:lnTo>
                    <a:lnTo>
                      <a:pt x="300" y="185"/>
                    </a:lnTo>
                    <a:lnTo>
                      <a:pt x="275" y="205"/>
                    </a:lnTo>
                    <a:lnTo>
                      <a:pt x="245" y="225"/>
                    </a:lnTo>
                    <a:lnTo>
                      <a:pt x="275" y="230"/>
                    </a:lnTo>
                    <a:lnTo>
                      <a:pt x="305" y="255"/>
                    </a:lnTo>
                    <a:lnTo>
                      <a:pt x="310" y="285"/>
                    </a:lnTo>
                    <a:lnTo>
                      <a:pt x="310" y="325"/>
                    </a:lnTo>
                    <a:lnTo>
                      <a:pt x="315" y="365"/>
                    </a:lnTo>
                    <a:lnTo>
                      <a:pt x="345" y="390"/>
                    </a:lnTo>
                    <a:lnTo>
                      <a:pt x="350" y="455"/>
                    </a:lnTo>
                    <a:lnTo>
                      <a:pt x="360" y="475"/>
                    </a:lnTo>
                    <a:lnTo>
                      <a:pt x="365" y="505"/>
                    </a:lnTo>
                    <a:lnTo>
                      <a:pt x="340" y="525"/>
                    </a:lnTo>
                    <a:lnTo>
                      <a:pt x="350" y="535"/>
                    </a:lnTo>
                    <a:lnTo>
                      <a:pt x="370" y="525"/>
                    </a:lnTo>
                    <a:lnTo>
                      <a:pt x="395" y="525"/>
                    </a:lnTo>
                    <a:lnTo>
                      <a:pt x="420" y="545"/>
                    </a:lnTo>
                    <a:lnTo>
                      <a:pt x="430" y="575"/>
                    </a:lnTo>
                    <a:lnTo>
                      <a:pt x="405" y="610"/>
                    </a:lnTo>
                    <a:lnTo>
                      <a:pt x="375" y="625"/>
                    </a:lnTo>
                    <a:lnTo>
                      <a:pt x="345" y="655"/>
                    </a:lnTo>
                    <a:lnTo>
                      <a:pt x="390" y="665"/>
                    </a:lnTo>
                    <a:lnTo>
                      <a:pt x="350" y="695"/>
                    </a:lnTo>
                    <a:lnTo>
                      <a:pt x="305" y="705"/>
                    </a:lnTo>
                    <a:lnTo>
                      <a:pt x="265" y="690"/>
                    </a:lnTo>
                    <a:lnTo>
                      <a:pt x="230" y="675"/>
                    </a:lnTo>
                    <a:lnTo>
                      <a:pt x="190" y="690"/>
                    </a:lnTo>
                    <a:lnTo>
                      <a:pt x="150" y="665"/>
                    </a:lnTo>
                    <a:lnTo>
                      <a:pt x="120" y="660"/>
                    </a:lnTo>
                    <a:lnTo>
                      <a:pt x="100" y="695"/>
                    </a:lnTo>
                    <a:lnTo>
                      <a:pt x="60" y="665"/>
                    </a:lnTo>
                    <a:lnTo>
                      <a:pt x="25" y="690"/>
                    </a:lnTo>
                    <a:lnTo>
                      <a:pt x="0" y="67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0B3D92"/>
                  </a:buClr>
                </a:pPr>
                <a:endParaRPr lang="cs-CZ" sz="200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622" name="Freeform 55"/>
              <p:cNvSpPr>
                <a:spLocks/>
              </p:cNvSpPr>
              <p:nvPr/>
            </p:nvSpPr>
            <p:spPr bwMode="auto">
              <a:xfrm>
                <a:off x="2656" y="2109"/>
                <a:ext cx="110" cy="100"/>
              </a:xfrm>
              <a:custGeom>
                <a:avLst/>
                <a:gdLst>
                  <a:gd name="T0" fmla="*/ 35 w 110"/>
                  <a:gd name="T1" fmla="*/ 0 h 100"/>
                  <a:gd name="T2" fmla="*/ 100 w 110"/>
                  <a:gd name="T3" fmla="*/ 15 h 100"/>
                  <a:gd name="T4" fmla="*/ 110 w 110"/>
                  <a:gd name="T5" fmla="*/ 40 h 100"/>
                  <a:gd name="T6" fmla="*/ 100 w 110"/>
                  <a:gd name="T7" fmla="*/ 90 h 100"/>
                  <a:gd name="T8" fmla="*/ 70 w 110"/>
                  <a:gd name="T9" fmla="*/ 100 h 100"/>
                  <a:gd name="T10" fmla="*/ 70 w 110"/>
                  <a:gd name="T11" fmla="*/ 95 h 100"/>
                  <a:gd name="T12" fmla="*/ 70 w 110"/>
                  <a:gd name="T13" fmla="*/ 65 h 100"/>
                  <a:gd name="T14" fmla="*/ 55 w 110"/>
                  <a:gd name="T15" fmla="*/ 60 h 100"/>
                  <a:gd name="T16" fmla="*/ 35 w 110"/>
                  <a:gd name="T17" fmla="*/ 60 h 100"/>
                  <a:gd name="T18" fmla="*/ 15 w 110"/>
                  <a:gd name="T19" fmla="*/ 70 h 100"/>
                  <a:gd name="T20" fmla="*/ 0 w 110"/>
                  <a:gd name="T21" fmla="*/ 45 h 100"/>
                  <a:gd name="T22" fmla="*/ 0 w 110"/>
                  <a:gd name="T23" fmla="*/ 30 h 100"/>
                  <a:gd name="T24" fmla="*/ 35 w 110"/>
                  <a:gd name="T25" fmla="*/ 0 h 1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0"/>
                  <a:gd name="T40" fmla="*/ 0 h 100"/>
                  <a:gd name="T41" fmla="*/ 110 w 110"/>
                  <a:gd name="T42" fmla="*/ 100 h 10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0" h="100">
                    <a:moveTo>
                      <a:pt x="35" y="0"/>
                    </a:moveTo>
                    <a:lnTo>
                      <a:pt x="100" y="15"/>
                    </a:lnTo>
                    <a:lnTo>
                      <a:pt x="110" y="40"/>
                    </a:lnTo>
                    <a:lnTo>
                      <a:pt x="100" y="90"/>
                    </a:lnTo>
                    <a:lnTo>
                      <a:pt x="70" y="100"/>
                    </a:lnTo>
                    <a:lnTo>
                      <a:pt x="70" y="95"/>
                    </a:lnTo>
                    <a:lnTo>
                      <a:pt x="70" y="65"/>
                    </a:lnTo>
                    <a:lnTo>
                      <a:pt x="55" y="60"/>
                    </a:lnTo>
                    <a:lnTo>
                      <a:pt x="35" y="60"/>
                    </a:lnTo>
                    <a:lnTo>
                      <a:pt x="15" y="70"/>
                    </a:lnTo>
                    <a:lnTo>
                      <a:pt x="0" y="45"/>
                    </a:lnTo>
                    <a:lnTo>
                      <a:pt x="0" y="3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0B3D92"/>
                  </a:buClr>
                </a:pPr>
                <a:endParaRPr lang="cs-CZ" sz="200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623" name="Freeform 56"/>
              <p:cNvSpPr>
                <a:spLocks/>
              </p:cNvSpPr>
              <p:nvPr/>
            </p:nvSpPr>
            <p:spPr bwMode="auto">
              <a:xfrm>
                <a:off x="2771" y="1849"/>
                <a:ext cx="65" cy="55"/>
              </a:xfrm>
              <a:custGeom>
                <a:avLst/>
                <a:gdLst>
                  <a:gd name="T0" fmla="*/ 0 w 65"/>
                  <a:gd name="T1" fmla="*/ 55 h 55"/>
                  <a:gd name="T2" fmla="*/ 15 w 65"/>
                  <a:gd name="T3" fmla="*/ 35 h 55"/>
                  <a:gd name="T4" fmla="*/ 20 w 65"/>
                  <a:gd name="T5" fmla="*/ 10 h 55"/>
                  <a:gd name="T6" fmla="*/ 65 w 65"/>
                  <a:gd name="T7" fmla="*/ 0 h 55"/>
                  <a:gd name="T8" fmla="*/ 45 w 65"/>
                  <a:gd name="T9" fmla="*/ 35 h 55"/>
                  <a:gd name="T10" fmla="*/ 0 w 65"/>
                  <a:gd name="T11" fmla="*/ 55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5"/>
                  <a:gd name="T19" fmla="*/ 0 h 55"/>
                  <a:gd name="T20" fmla="*/ 65 w 65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5" h="55">
                    <a:moveTo>
                      <a:pt x="0" y="55"/>
                    </a:moveTo>
                    <a:lnTo>
                      <a:pt x="15" y="35"/>
                    </a:lnTo>
                    <a:lnTo>
                      <a:pt x="20" y="10"/>
                    </a:lnTo>
                    <a:lnTo>
                      <a:pt x="65" y="0"/>
                    </a:lnTo>
                    <a:lnTo>
                      <a:pt x="45" y="35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0B3D92"/>
                  </a:buClr>
                </a:pPr>
                <a:endParaRPr lang="cs-CZ" sz="200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624" name="Freeform 57"/>
              <p:cNvSpPr>
                <a:spLocks/>
              </p:cNvSpPr>
              <p:nvPr/>
            </p:nvSpPr>
            <p:spPr bwMode="auto">
              <a:xfrm>
                <a:off x="3566" y="2284"/>
                <a:ext cx="55" cy="30"/>
              </a:xfrm>
              <a:custGeom>
                <a:avLst/>
                <a:gdLst>
                  <a:gd name="T0" fmla="*/ 0 w 55"/>
                  <a:gd name="T1" fmla="*/ 5 h 30"/>
                  <a:gd name="T2" fmla="*/ 30 w 55"/>
                  <a:gd name="T3" fmla="*/ 0 h 30"/>
                  <a:gd name="T4" fmla="*/ 55 w 55"/>
                  <a:gd name="T5" fmla="*/ 10 h 30"/>
                  <a:gd name="T6" fmla="*/ 35 w 55"/>
                  <a:gd name="T7" fmla="*/ 20 h 30"/>
                  <a:gd name="T8" fmla="*/ 10 w 55"/>
                  <a:gd name="T9" fmla="*/ 30 h 30"/>
                  <a:gd name="T10" fmla="*/ 0 w 55"/>
                  <a:gd name="T11" fmla="*/ 5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5"/>
                  <a:gd name="T19" fmla="*/ 0 h 30"/>
                  <a:gd name="T20" fmla="*/ 55 w 55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5" h="30">
                    <a:moveTo>
                      <a:pt x="0" y="5"/>
                    </a:moveTo>
                    <a:lnTo>
                      <a:pt x="30" y="0"/>
                    </a:lnTo>
                    <a:lnTo>
                      <a:pt x="55" y="10"/>
                    </a:lnTo>
                    <a:lnTo>
                      <a:pt x="35" y="20"/>
                    </a:lnTo>
                    <a:lnTo>
                      <a:pt x="10" y="3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0B3D92"/>
                  </a:buClr>
                </a:pPr>
                <a:endParaRPr lang="cs-CZ" sz="200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625" name="Freeform 58"/>
              <p:cNvSpPr>
                <a:spLocks/>
              </p:cNvSpPr>
              <p:nvPr/>
            </p:nvSpPr>
            <p:spPr bwMode="auto">
              <a:xfrm>
                <a:off x="3571" y="2189"/>
                <a:ext cx="71" cy="75"/>
              </a:xfrm>
              <a:custGeom>
                <a:avLst/>
                <a:gdLst>
                  <a:gd name="T0" fmla="*/ 0 w 71"/>
                  <a:gd name="T1" fmla="*/ 25 h 75"/>
                  <a:gd name="T2" fmla="*/ 61 w 71"/>
                  <a:gd name="T3" fmla="*/ 0 h 75"/>
                  <a:gd name="T4" fmla="*/ 71 w 71"/>
                  <a:gd name="T5" fmla="*/ 25 h 75"/>
                  <a:gd name="T6" fmla="*/ 55 w 71"/>
                  <a:gd name="T7" fmla="*/ 50 h 75"/>
                  <a:gd name="T8" fmla="*/ 61 w 71"/>
                  <a:gd name="T9" fmla="*/ 65 h 75"/>
                  <a:gd name="T10" fmla="*/ 35 w 71"/>
                  <a:gd name="T11" fmla="*/ 75 h 75"/>
                  <a:gd name="T12" fmla="*/ 5 w 71"/>
                  <a:gd name="T13" fmla="*/ 70 h 75"/>
                  <a:gd name="T14" fmla="*/ 0 w 71"/>
                  <a:gd name="T15" fmla="*/ 25 h 7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1"/>
                  <a:gd name="T25" fmla="*/ 0 h 75"/>
                  <a:gd name="T26" fmla="*/ 71 w 71"/>
                  <a:gd name="T27" fmla="*/ 75 h 7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1" h="75">
                    <a:moveTo>
                      <a:pt x="0" y="25"/>
                    </a:moveTo>
                    <a:lnTo>
                      <a:pt x="61" y="0"/>
                    </a:lnTo>
                    <a:lnTo>
                      <a:pt x="71" y="25"/>
                    </a:lnTo>
                    <a:lnTo>
                      <a:pt x="55" y="50"/>
                    </a:lnTo>
                    <a:lnTo>
                      <a:pt x="61" y="65"/>
                    </a:lnTo>
                    <a:lnTo>
                      <a:pt x="35" y="75"/>
                    </a:lnTo>
                    <a:lnTo>
                      <a:pt x="5" y="7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0B3D92"/>
                  </a:buClr>
                </a:pPr>
                <a:endParaRPr lang="cs-CZ" sz="200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626" name="Freeform 59"/>
              <p:cNvSpPr>
                <a:spLocks/>
              </p:cNvSpPr>
              <p:nvPr/>
            </p:nvSpPr>
            <p:spPr bwMode="auto">
              <a:xfrm>
                <a:off x="3516" y="2229"/>
                <a:ext cx="35" cy="40"/>
              </a:xfrm>
              <a:custGeom>
                <a:avLst/>
                <a:gdLst>
                  <a:gd name="T0" fmla="*/ 0 w 35"/>
                  <a:gd name="T1" fmla="*/ 5 h 40"/>
                  <a:gd name="T2" fmla="*/ 25 w 35"/>
                  <a:gd name="T3" fmla="*/ 0 h 40"/>
                  <a:gd name="T4" fmla="*/ 35 w 35"/>
                  <a:gd name="T5" fmla="*/ 10 h 40"/>
                  <a:gd name="T6" fmla="*/ 35 w 35"/>
                  <a:gd name="T7" fmla="*/ 40 h 40"/>
                  <a:gd name="T8" fmla="*/ 10 w 35"/>
                  <a:gd name="T9" fmla="*/ 40 h 40"/>
                  <a:gd name="T10" fmla="*/ 0 w 35"/>
                  <a:gd name="T11" fmla="*/ 5 h 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40"/>
                  <a:gd name="T20" fmla="*/ 35 w 35"/>
                  <a:gd name="T21" fmla="*/ 40 h 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40">
                    <a:moveTo>
                      <a:pt x="0" y="5"/>
                    </a:moveTo>
                    <a:lnTo>
                      <a:pt x="25" y="0"/>
                    </a:lnTo>
                    <a:lnTo>
                      <a:pt x="35" y="10"/>
                    </a:lnTo>
                    <a:lnTo>
                      <a:pt x="35" y="40"/>
                    </a:lnTo>
                    <a:lnTo>
                      <a:pt x="10" y="4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0B3D92"/>
                  </a:buClr>
                </a:pPr>
                <a:endParaRPr lang="cs-CZ" sz="200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627" name="Freeform 60"/>
              <p:cNvSpPr>
                <a:spLocks/>
              </p:cNvSpPr>
              <p:nvPr/>
            </p:nvSpPr>
            <p:spPr bwMode="auto">
              <a:xfrm>
                <a:off x="3431" y="2054"/>
                <a:ext cx="135" cy="225"/>
              </a:xfrm>
              <a:custGeom>
                <a:avLst/>
                <a:gdLst>
                  <a:gd name="T0" fmla="*/ 20 w 135"/>
                  <a:gd name="T1" fmla="*/ 225 h 225"/>
                  <a:gd name="T2" fmla="*/ 25 w 135"/>
                  <a:gd name="T3" fmla="*/ 185 h 225"/>
                  <a:gd name="T4" fmla="*/ 0 w 135"/>
                  <a:gd name="T5" fmla="*/ 160 h 225"/>
                  <a:gd name="T6" fmla="*/ 0 w 135"/>
                  <a:gd name="T7" fmla="*/ 125 h 225"/>
                  <a:gd name="T8" fmla="*/ 10 w 135"/>
                  <a:gd name="T9" fmla="*/ 85 h 225"/>
                  <a:gd name="T10" fmla="*/ 15 w 135"/>
                  <a:gd name="T11" fmla="*/ 55 h 225"/>
                  <a:gd name="T12" fmla="*/ 35 w 135"/>
                  <a:gd name="T13" fmla="*/ 35 h 225"/>
                  <a:gd name="T14" fmla="*/ 70 w 135"/>
                  <a:gd name="T15" fmla="*/ 30 h 225"/>
                  <a:gd name="T16" fmla="*/ 90 w 135"/>
                  <a:gd name="T17" fmla="*/ 5 h 225"/>
                  <a:gd name="T18" fmla="*/ 120 w 135"/>
                  <a:gd name="T19" fmla="*/ 0 h 225"/>
                  <a:gd name="T20" fmla="*/ 120 w 135"/>
                  <a:gd name="T21" fmla="*/ 30 h 225"/>
                  <a:gd name="T22" fmla="*/ 110 w 135"/>
                  <a:gd name="T23" fmla="*/ 60 h 225"/>
                  <a:gd name="T24" fmla="*/ 105 w 135"/>
                  <a:gd name="T25" fmla="*/ 90 h 225"/>
                  <a:gd name="T26" fmla="*/ 135 w 135"/>
                  <a:gd name="T27" fmla="*/ 90 h 225"/>
                  <a:gd name="T28" fmla="*/ 135 w 135"/>
                  <a:gd name="T29" fmla="*/ 120 h 225"/>
                  <a:gd name="T30" fmla="*/ 95 w 135"/>
                  <a:gd name="T31" fmla="*/ 130 h 225"/>
                  <a:gd name="T32" fmla="*/ 60 w 135"/>
                  <a:gd name="T33" fmla="*/ 225 h 225"/>
                  <a:gd name="T34" fmla="*/ 35 w 135"/>
                  <a:gd name="T35" fmla="*/ 225 h 225"/>
                  <a:gd name="T36" fmla="*/ 20 w 135"/>
                  <a:gd name="T37" fmla="*/ 225 h 22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5"/>
                  <a:gd name="T58" fmla="*/ 0 h 225"/>
                  <a:gd name="T59" fmla="*/ 135 w 135"/>
                  <a:gd name="T60" fmla="*/ 225 h 22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5" h="225">
                    <a:moveTo>
                      <a:pt x="20" y="225"/>
                    </a:moveTo>
                    <a:lnTo>
                      <a:pt x="25" y="185"/>
                    </a:lnTo>
                    <a:lnTo>
                      <a:pt x="0" y="160"/>
                    </a:lnTo>
                    <a:lnTo>
                      <a:pt x="0" y="125"/>
                    </a:lnTo>
                    <a:lnTo>
                      <a:pt x="10" y="85"/>
                    </a:lnTo>
                    <a:lnTo>
                      <a:pt x="15" y="55"/>
                    </a:lnTo>
                    <a:lnTo>
                      <a:pt x="35" y="35"/>
                    </a:lnTo>
                    <a:lnTo>
                      <a:pt x="70" y="30"/>
                    </a:lnTo>
                    <a:lnTo>
                      <a:pt x="90" y="5"/>
                    </a:lnTo>
                    <a:lnTo>
                      <a:pt x="120" y="0"/>
                    </a:lnTo>
                    <a:lnTo>
                      <a:pt x="120" y="30"/>
                    </a:lnTo>
                    <a:lnTo>
                      <a:pt x="110" y="60"/>
                    </a:lnTo>
                    <a:lnTo>
                      <a:pt x="105" y="90"/>
                    </a:lnTo>
                    <a:lnTo>
                      <a:pt x="135" y="90"/>
                    </a:lnTo>
                    <a:lnTo>
                      <a:pt x="135" y="120"/>
                    </a:lnTo>
                    <a:lnTo>
                      <a:pt x="95" y="130"/>
                    </a:lnTo>
                    <a:lnTo>
                      <a:pt x="60" y="225"/>
                    </a:lnTo>
                    <a:lnTo>
                      <a:pt x="35" y="225"/>
                    </a:lnTo>
                    <a:lnTo>
                      <a:pt x="20" y="22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0B3D92"/>
                  </a:buClr>
                </a:pPr>
                <a:endParaRPr lang="cs-CZ" sz="200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628" name="Rectangle 61"/>
              <p:cNvSpPr>
                <a:spLocks noChangeArrowheads="1"/>
              </p:cNvSpPr>
              <p:nvPr/>
            </p:nvSpPr>
            <p:spPr bwMode="auto">
              <a:xfrm>
                <a:off x="2545" y="3375"/>
                <a:ext cx="91" cy="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rgbClr val="0B3D92"/>
                  </a:buClr>
                </a:pPr>
                <a:endParaRPr lang="cs-CZ" altLang="cs-CZ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629" name="Rectangle 62"/>
              <p:cNvSpPr>
                <a:spLocks noChangeArrowheads="1"/>
              </p:cNvSpPr>
              <p:nvPr/>
            </p:nvSpPr>
            <p:spPr bwMode="auto">
              <a:xfrm>
                <a:off x="2546" y="3380"/>
                <a:ext cx="163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rgbClr val="0B3D92"/>
                  </a:buClr>
                </a:pPr>
                <a:r>
                  <a:rPr lang="cs-CZ" altLang="cs-CZ" sz="600" b="1" smtClean="0">
                    <a:solidFill>
                      <a:srgbClr val="000000"/>
                    </a:solidFill>
                  </a:rPr>
                  <a:t>ESP</a:t>
                </a:r>
                <a:endParaRPr lang="cs-CZ" altLang="cs-CZ" sz="60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630" name="Rectangle 63"/>
              <p:cNvSpPr>
                <a:spLocks noChangeArrowheads="1"/>
              </p:cNvSpPr>
              <p:nvPr/>
            </p:nvSpPr>
            <p:spPr bwMode="auto">
              <a:xfrm>
                <a:off x="2235" y="3260"/>
                <a:ext cx="55" cy="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rgbClr val="0B3D92"/>
                  </a:buClr>
                </a:pPr>
                <a:endParaRPr lang="cs-CZ" altLang="cs-CZ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631" name="Rectangle 64"/>
              <p:cNvSpPr>
                <a:spLocks noChangeArrowheads="1"/>
              </p:cNvSpPr>
              <p:nvPr/>
            </p:nvSpPr>
            <p:spPr bwMode="auto">
              <a:xfrm>
                <a:off x="2237" y="3264"/>
                <a:ext cx="54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rgbClr val="0B3D92"/>
                  </a:buClr>
                </a:pPr>
                <a:r>
                  <a:rPr lang="cs-CZ" altLang="cs-CZ" sz="600" b="1" smtClean="0">
                    <a:solidFill>
                      <a:srgbClr val="000000"/>
                    </a:solidFill>
                  </a:rPr>
                  <a:t>P</a:t>
                </a:r>
                <a:endParaRPr lang="cs-CZ" altLang="cs-CZ" sz="60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632" name="Rectangle 65"/>
              <p:cNvSpPr>
                <a:spLocks noChangeArrowheads="1"/>
              </p:cNvSpPr>
              <p:nvPr/>
            </p:nvSpPr>
            <p:spPr bwMode="auto">
              <a:xfrm>
                <a:off x="2976" y="2884"/>
                <a:ext cx="55" cy="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rgbClr val="0B3D92"/>
                  </a:buClr>
                </a:pPr>
                <a:endParaRPr lang="cs-CZ" altLang="cs-CZ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633" name="Rectangle 66"/>
              <p:cNvSpPr>
                <a:spLocks noChangeArrowheads="1"/>
              </p:cNvSpPr>
              <p:nvPr/>
            </p:nvSpPr>
            <p:spPr bwMode="auto">
              <a:xfrm>
                <a:off x="2975" y="2889"/>
                <a:ext cx="50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rgbClr val="0B3D92"/>
                  </a:buClr>
                </a:pPr>
                <a:r>
                  <a:rPr lang="cs-CZ" altLang="cs-CZ" sz="600" b="1" smtClean="0">
                    <a:solidFill>
                      <a:srgbClr val="000000"/>
                    </a:solidFill>
                  </a:rPr>
                  <a:t>F</a:t>
                </a:r>
                <a:endParaRPr lang="cs-CZ" altLang="cs-CZ" sz="60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634" name="Rectangle 67"/>
              <p:cNvSpPr>
                <a:spLocks noChangeArrowheads="1"/>
              </p:cNvSpPr>
              <p:nvPr/>
            </p:nvSpPr>
            <p:spPr bwMode="auto">
              <a:xfrm>
                <a:off x="2881" y="2304"/>
                <a:ext cx="80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rgbClr val="0B3D92"/>
                  </a:buClr>
                </a:pPr>
                <a:endParaRPr lang="cs-CZ" altLang="cs-CZ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635" name="Rectangle 68"/>
              <p:cNvSpPr>
                <a:spLocks noChangeArrowheads="1"/>
              </p:cNvSpPr>
              <p:nvPr/>
            </p:nvSpPr>
            <p:spPr bwMode="auto">
              <a:xfrm>
                <a:off x="2882" y="2304"/>
                <a:ext cx="122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rgbClr val="0B3D92"/>
                  </a:buClr>
                </a:pPr>
                <a:r>
                  <a:rPr lang="cs-CZ" altLang="cs-CZ" sz="600" b="1" smtClean="0">
                    <a:solidFill>
                      <a:srgbClr val="000000"/>
                    </a:solidFill>
                  </a:rPr>
                  <a:t>GB</a:t>
                </a:r>
                <a:endParaRPr lang="cs-CZ" altLang="cs-CZ" sz="60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636" name="Rectangle 69"/>
              <p:cNvSpPr>
                <a:spLocks noChangeArrowheads="1"/>
              </p:cNvSpPr>
              <p:nvPr/>
            </p:nvSpPr>
            <p:spPr bwMode="auto">
              <a:xfrm>
                <a:off x="3692" y="1919"/>
                <a:ext cx="55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rgbClr val="0B3D92"/>
                  </a:buClr>
                </a:pPr>
                <a:endParaRPr lang="cs-CZ" altLang="cs-CZ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637" name="Rectangle 70"/>
              <p:cNvSpPr>
                <a:spLocks noChangeArrowheads="1"/>
              </p:cNvSpPr>
              <p:nvPr/>
            </p:nvSpPr>
            <p:spPr bwMode="auto">
              <a:xfrm>
                <a:off x="3692" y="1919"/>
                <a:ext cx="55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rgbClr val="0B3D92"/>
                  </a:buClr>
                </a:pPr>
                <a:r>
                  <a:rPr lang="cs-CZ" altLang="cs-CZ" sz="600" b="1" smtClean="0">
                    <a:solidFill>
                      <a:srgbClr val="000000"/>
                    </a:solidFill>
                  </a:rPr>
                  <a:t>S</a:t>
                </a:r>
                <a:endParaRPr lang="cs-CZ" altLang="cs-CZ" sz="60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638" name="Rectangle 71"/>
              <p:cNvSpPr>
                <a:spLocks noChangeArrowheads="1"/>
              </p:cNvSpPr>
              <p:nvPr/>
            </p:nvSpPr>
            <p:spPr bwMode="auto">
              <a:xfrm>
                <a:off x="3096" y="2484"/>
                <a:ext cx="55" cy="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rgbClr val="0B3D92"/>
                  </a:buClr>
                </a:pPr>
                <a:endParaRPr lang="cs-CZ" altLang="cs-CZ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639" name="Rectangle 72"/>
              <p:cNvSpPr>
                <a:spLocks noChangeArrowheads="1"/>
              </p:cNvSpPr>
              <p:nvPr/>
            </p:nvSpPr>
            <p:spPr bwMode="auto">
              <a:xfrm>
                <a:off x="3156" y="2562"/>
                <a:ext cx="60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rgbClr val="0B3D92"/>
                  </a:buClr>
                </a:pPr>
                <a:r>
                  <a:rPr lang="cs-CZ" altLang="cs-CZ" sz="600" b="1" smtClean="0">
                    <a:solidFill>
                      <a:srgbClr val="000000"/>
                    </a:solidFill>
                  </a:rPr>
                  <a:t>B</a:t>
                </a:r>
                <a:endParaRPr lang="cs-CZ" altLang="cs-CZ" sz="60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640" name="Rectangle 73"/>
              <p:cNvSpPr>
                <a:spLocks noChangeArrowheads="1"/>
              </p:cNvSpPr>
              <p:nvPr/>
            </p:nvSpPr>
            <p:spPr bwMode="auto">
              <a:xfrm>
                <a:off x="3221" y="2339"/>
                <a:ext cx="70" cy="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rgbClr val="0B3D92"/>
                  </a:buClr>
                </a:pPr>
                <a:endParaRPr lang="cs-CZ" altLang="cs-CZ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641" name="Rectangle 74"/>
              <p:cNvSpPr>
                <a:spLocks noChangeArrowheads="1"/>
              </p:cNvSpPr>
              <p:nvPr/>
            </p:nvSpPr>
            <p:spPr bwMode="auto">
              <a:xfrm>
                <a:off x="3223" y="2458"/>
                <a:ext cx="109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rgbClr val="0B3D92"/>
                  </a:buClr>
                </a:pPr>
                <a:r>
                  <a:rPr lang="cs-CZ" altLang="cs-CZ" sz="600" b="1" smtClean="0">
                    <a:solidFill>
                      <a:srgbClr val="000000"/>
                    </a:solidFill>
                  </a:rPr>
                  <a:t>NL</a:t>
                </a:r>
                <a:endParaRPr lang="cs-CZ" altLang="cs-CZ" sz="60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642" name="Rectangle 75"/>
              <p:cNvSpPr>
                <a:spLocks noChangeArrowheads="1"/>
              </p:cNvSpPr>
              <p:nvPr/>
            </p:nvSpPr>
            <p:spPr bwMode="auto">
              <a:xfrm>
                <a:off x="3331" y="2129"/>
                <a:ext cx="75" cy="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rgbClr val="0B3D92"/>
                  </a:buClr>
                </a:pPr>
                <a:endParaRPr lang="cs-CZ" altLang="cs-CZ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643" name="Rectangle 76"/>
              <p:cNvSpPr>
                <a:spLocks noChangeArrowheads="1"/>
              </p:cNvSpPr>
              <p:nvPr/>
            </p:nvSpPr>
            <p:spPr bwMode="auto">
              <a:xfrm>
                <a:off x="3452" y="2134"/>
                <a:ext cx="119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rgbClr val="0B3D92"/>
                  </a:buClr>
                </a:pPr>
                <a:r>
                  <a:rPr lang="cs-CZ" altLang="cs-CZ" sz="600" b="1" smtClean="0">
                    <a:solidFill>
                      <a:srgbClr val="000000"/>
                    </a:solidFill>
                  </a:rPr>
                  <a:t>DK</a:t>
                </a:r>
                <a:endParaRPr lang="cs-CZ" altLang="cs-CZ" sz="60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644" name="Rectangle 77"/>
              <p:cNvSpPr>
                <a:spLocks noChangeArrowheads="1"/>
              </p:cNvSpPr>
              <p:nvPr/>
            </p:nvSpPr>
            <p:spPr bwMode="auto">
              <a:xfrm>
                <a:off x="3441" y="1844"/>
                <a:ext cx="55" cy="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rgbClr val="0B3D92"/>
                  </a:buClr>
                </a:pPr>
                <a:endParaRPr lang="cs-CZ" altLang="cs-CZ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645" name="Rectangle 78"/>
              <p:cNvSpPr>
                <a:spLocks noChangeArrowheads="1"/>
              </p:cNvSpPr>
              <p:nvPr/>
            </p:nvSpPr>
            <p:spPr bwMode="auto">
              <a:xfrm>
                <a:off x="3441" y="1849"/>
                <a:ext cx="60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rgbClr val="0B3D92"/>
                  </a:buClr>
                </a:pPr>
                <a:r>
                  <a:rPr lang="cs-CZ" altLang="cs-CZ" sz="600" b="1" smtClean="0">
                    <a:solidFill>
                      <a:srgbClr val="000000"/>
                    </a:solidFill>
                  </a:rPr>
                  <a:t>N</a:t>
                </a:r>
                <a:endParaRPr lang="cs-CZ" altLang="cs-CZ" sz="60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646" name="Rectangle 79"/>
              <p:cNvSpPr>
                <a:spLocks noChangeArrowheads="1"/>
              </p:cNvSpPr>
              <p:nvPr/>
            </p:nvSpPr>
            <p:spPr bwMode="auto">
              <a:xfrm>
                <a:off x="4097" y="1633"/>
                <a:ext cx="85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rgbClr val="0B3D92"/>
                  </a:buClr>
                </a:pPr>
                <a:endParaRPr lang="cs-CZ" altLang="cs-CZ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647" name="Rectangle 80"/>
              <p:cNvSpPr>
                <a:spLocks noChangeArrowheads="1"/>
              </p:cNvSpPr>
              <p:nvPr/>
            </p:nvSpPr>
            <p:spPr bwMode="auto">
              <a:xfrm>
                <a:off x="4096" y="1639"/>
                <a:ext cx="132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rgbClr val="0B3D92"/>
                  </a:buClr>
                </a:pPr>
                <a:r>
                  <a:rPr lang="cs-CZ" altLang="cs-CZ" sz="600" b="1" smtClean="0">
                    <a:solidFill>
                      <a:srgbClr val="000000"/>
                    </a:solidFill>
                  </a:rPr>
                  <a:t>FIN</a:t>
                </a:r>
                <a:endParaRPr lang="cs-CZ" altLang="cs-CZ" sz="60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648" name="Rectangle 81"/>
              <p:cNvSpPr>
                <a:spLocks noChangeArrowheads="1"/>
              </p:cNvSpPr>
              <p:nvPr/>
            </p:nvSpPr>
            <p:spPr bwMode="auto">
              <a:xfrm>
                <a:off x="3912" y="2484"/>
                <a:ext cx="65" cy="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rgbClr val="0B3D92"/>
                  </a:buClr>
                </a:pPr>
                <a:endParaRPr lang="cs-CZ" altLang="cs-CZ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649" name="Rectangle 82"/>
              <p:cNvSpPr>
                <a:spLocks noChangeArrowheads="1"/>
              </p:cNvSpPr>
              <p:nvPr/>
            </p:nvSpPr>
            <p:spPr bwMode="auto">
              <a:xfrm>
                <a:off x="3910" y="2490"/>
                <a:ext cx="105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rgbClr val="0B3D92"/>
                  </a:buClr>
                </a:pPr>
                <a:r>
                  <a:rPr lang="cs-CZ" altLang="cs-CZ" sz="600" b="1" smtClean="0">
                    <a:solidFill>
                      <a:srgbClr val="000000"/>
                    </a:solidFill>
                  </a:rPr>
                  <a:t>PL</a:t>
                </a:r>
                <a:endParaRPr lang="cs-CZ" altLang="cs-CZ" sz="60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650" name="Rectangle 83"/>
              <p:cNvSpPr>
                <a:spLocks noChangeArrowheads="1"/>
              </p:cNvSpPr>
              <p:nvPr/>
            </p:nvSpPr>
            <p:spPr bwMode="auto">
              <a:xfrm>
                <a:off x="3732" y="2689"/>
                <a:ext cx="75" cy="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rgbClr val="0B3D92"/>
                  </a:buClr>
                </a:pPr>
                <a:endParaRPr lang="cs-CZ" altLang="cs-CZ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651" name="Rectangle 84"/>
              <p:cNvSpPr>
                <a:spLocks noChangeArrowheads="1"/>
              </p:cNvSpPr>
              <p:nvPr/>
            </p:nvSpPr>
            <p:spPr bwMode="auto">
              <a:xfrm>
                <a:off x="3735" y="2693"/>
                <a:ext cx="109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rgbClr val="0B3D92"/>
                  </a:buClr>
                </a:pPr>
                <a:r>
                  <a:rPr lang="cs-CZ" altLang="cs-CZ" sz="600" b="1" smtClean="0">
                    <a:solidFill>
                      <a:srgbClr val="000000"/>
                    </a:solidFill>
                  </a:rPr>
                  <a:t>CZ</a:t>
                </a:r>
                <a:endParaRPr lang="cs-CZ" altLang="cs-CZ" sz="60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652" name="Rectangle 85"/>
              <p:cNvSpPr>
                <a:spLocks noChangeArrowheads="1"/>
              </p:cNvSpPr>
              <p:nvPr/>
            </p:nvSpPr>
            <p:spPr bwMode="auto">
              <a:xfrm>
                <a:off x="3416" y="2584"/>
                <a:ext cx="55" cy="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rgbClr val="0B3D92"/>
                  </a:buClr>
                </a:pPr>
                <a:endParaRPr lang="cs-CZ" altLang="cs-CZ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653" name="Rectangle 86"/>
              <p:cNvSpPr>
                <a:spLocks noChangeArrowheads="1"/>
              </p:cNvSpPr>
              <p:nvPr/>
            </p:nvSpPr>
            <p:spPr bwMode="auto">
              <a:xfrm>
                <a:off x="3416" y="2587"/>
                <a:ext cx="59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rgbClr val="0B3D92"/>
                  </a:buClr>
                </a:pPr>
                <a:r>
                  <a:rPr lang="cs-CZ" altLang="cs-CZ" sz="600" b="1" smtClean="0">
                    <a:solidFill>
                      <a:srgbClr val="000000"/>
                    </a:solidFill>
                  </a:rPr>
                  <a:t>D</a:t>
                </a:r>
                <a:endParaRPr lang="cs-CZ" altLang="cs-CZ" sz="60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654" name="Rectangle 87"/>
              <p:cNvSpPr>
                <a:spLocks noChangeArrowheads="1"/>
              </p:cNvSpPr>
              <p:nvPr/>
            </p:nvSpPr>
            <p:spPr bwMode="auto">
              <a:xfrm>
                <a:off x="3727" y="2864"/>
                <a:ext cx="55" cy="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rgbClr val="0B3D92"/>
                  </a:buClr>
                </a:pPr>
                <a:endParaRPr lang="cs-CZ" altLang="cs-CZ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655" name="Rectangle 88"/>
              <p:cNvSpPr>
                <a:spLocks noChangeArrowheads="1"/>
              </p:cNvSpPr>
              <p:nvPr/>
            </p:nvSpPr>
            <p:spPr bwMode="auto">
              <a:xfrm>
                <a:off x="3726" y="2869"/>
                <a:ext cx="60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rgbClr val="0B3D92"/>
                  </a:buClr>
                </a:pPr>
                <a:r>
                  <a:rPr lang="cs-CZ" altLang="cs-CZ" sz="600" b="1" smtClean="0">
                    <a:solidFill>
                      <a:srgbClr val="000000"/>
                    </a:solidFill>
                  </a:rPr>
                  <a:t>A</a:t>
                </a:r>
                <a:endParaRPr lang="cs-CZ" altLang="cs-CZ" sz="60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656" name="Rectangle 89"/>
              <p:cNvSpPr>
                <a:spLocks noChangeArrowheads="1"/>
              </p:cNvSpPr>
              <p:nvPr/>
            </p:nvSpPr>
            <p:spPr bwMode="auto">
              <a:xfrm>
                <a:off x="3446" y="3104"/>
                <a:ext cx="55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rgbClr val="0B3D92"/>
                  </a:buClr>
                </a:pPr>
                <a:endParaRPr lang="cs-CZ" altLang="cs-CZ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657" name="Rectangle 90"/>
              <p:cNvSpPr>
                <a:spLocks noChangeArrowheads="1"/>
              </p:cNvSpPr>
              <p:nvPr/>
            </p:nvSpPr>
            <p:spPr bwMode="auto">
              <a:xfrm>
                <a:off x="3566" y="3244"/>
                <a:ext cx="22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rgbClr val="0B3D92"/>
                  </a:buClr>
                </a:pPr>
                <a:r>
                  <a:rPr lang="cs-CZ" altLang="cs-CZ" sz="600" b="1" smtClean="0">
                    <a:solidFill>
                      <a:srgbClr val="000000"/>
                    </a:solidFill>
                  </a:rPr>
                  <a:t>I</a:t>
                </a:r>
                <a:endParaRPr lang="cs-CZ" altLang="cs-CZ" sz="60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658" name="Rectangle 91"/>
              <p:cNvSpPr>
                <a:spLocks noChangeArrowheads="1"/>
              </p:cNvSpPr>
              <p:nvPr/>
            </p:nvSpPr>
            <p:spPr bwMode="auto">
              <a:xfrm>
                <a:off x="3281" y="2899"/>
                <a:ext cx="85" cy="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rgbClr val="0B3D92"/>
                  </a:buClr>
                </a:pPr>
                <a:endParaRPr lang="cs-CZ" altLang="cs-CZ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659" name="Rectangle 92"/>
              <p:cNvSpPr>
                <a:spLocks noChangeArrowheads="1"/>
              </p:cNvSpPr>
              <p:nvPr/>
            </p:nvSpPr>
            <p:spPr bwMode="auto">
              <a:xfrm>
                <a:off x="3281" y="2903"/>
                <a:ext cx="119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rgbClr val="0B3D92"/>
                  </a:buClr>
                </a:pPr>
                <a:r>
                  <a:rPr lang="cs-CZ" altLang="cs-CZ" sz="600" b="1" smtClean="0">
                    <a:solidFill>
                      <a:srgbClr val="000000"/>
                    </a:solidFill>
                  </a:rPr>
                  <a:t>CH</a:t>
                </a:r>
                <a:endParaRPr lang="cs-CZ" altLang="cs-CZ" sz="60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660" name="Rectangle 93"/>
              <p:cNvSpPr>
                <a:spLocks noChangeArrowheads="1"/>
              </p:cNvSpPr>
              <p:nvPr/>
            </p:nvSpPr>
            <p:spPr bwMode="auto">
              <a:xfrm>
                <a:off x="3682" y="3009"/>
                <a:ext cx="110" cy="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rgbClr val="0B3D92"/>
                  </a:buClr>
                </a:pPr>
                <a:endParaRPr lang="cs-CZ" altLang="cs-CZ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661" name="Rectangle 94"/>
              <p:cNvSpPr>
                <a:spLocks noChangeArrowheads="1"/>
              </p:cNvSpPr>
              <p:nvPr/>
            </p:nvSpPr>
            <p:spPr bwMode="auto">
              <a:xfrm>
                <a:off x="3682" y="3015"/>
                <a:ext cx="167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rgbClr val="0B3D92"/>
                  </a:buClr>
                </a:pPr>
                <a:r>
                  <a:rPr lang="cs-CZ" altLang="cs-CZ" sz="600" b="1" smtClean="0">
                    <a:solidFill>
                      <a:srgbClr val="000000"/>
                    </a:solidFill>
                  </a:rPr>
                  <a:t>SLO</a:t>
                </a:r>
                <a:endParaRPr lang="cs-CZ" altLang="cs-CZ" sz="60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662" name="Rectangle 95"/>
              <p:cNvSpPr>
                <a:spLocks noChangeArrowheads="1"/>
              </p:cNvSpPr>
              <p:nvPr/>
            </p:nvSpPr>
            <p:spPr bwMode="auto">
              <a:xfrm>
                <a:off x="3682" y="3159"/>
                <a:ext cx="8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rgbClr val="0B3D92"/>
                  </a:buClr>
                </a:pPr>
                <a:endParaRPr lang="cs-CZ" altLang="cs-CZ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663" name="Rectangle 96"/>
              <p:cNvSpPr>
                <a:spLocks noChangeArrowheads="1"/>
              </p:cNvSpPr>
              <p:nvPr/>
            </p:nvSpPr>
            <p:spPr bwMode="auto">
              <a:xfrm>
                <a:off x="3769" y="3165"/>
                <a:ext cx="119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rgbClr val="0B3D92"/>
                  </a:buClr>
                </a:pPr>
                <a:r>
                  <a:rPr lang="cs-CZ" altLang="cs-CZ" sz="600" b="1" smtClean="0">
                    <a:solidFill>
                      <a:srgbClr val="000000"/>
                    </a:solidFill>
                  </a:rPr>
                  <a:t>HR</a:t>
                </a:r>
                <a:endParaRPr lang="cs-CZ" altLang="cs-CZ" sz="60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664" name="Rectangle 97"/>
              <p:cNvSpPr>
                <a:spLocks noChangeArrowheads="1"/>
              </p:cNvSpPr>
              <p:nvPr/>
            </p:nvSpPr>
            <p:spPr bwMode="auto">
              <a:xfrm>
                <a:off x="3947" y="2774"/>
                <a:ext cx="70" cy="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rgbClr val="0B3D92"/>
                  </a:buClr>
                </a:pPr>
                <a:endParaRPr lang="cs-CZ" altLang="cs-CZ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665" name="Rectangle 98"/>
              <p:cNvSpPr>
                <a:spLocks noChangeArrowheads="1"/>
              </p:cNvSpPr>
              <p:nvPr/>
            </p:nvSpPr>
            <p:spPr bwMode="auto">
              <a:xfrm>
                <a:off x="3946" y="2778"/>
                <a:ext cx="115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rgbClr val="0B3D92"/>
                  </a:buClr>
                </a:pPr>
                <a:r>
                  <a:rPr lang="cs-CZ" altLang="cs-CZ" sz="600" b="1" smtClean="0">
                    <a:solidFill>
                      <a:srgbClr val="000000"/>
                    </a:solidFill>
                  </a:rPr>
                  <a:t>SK</a:t>
                </a:r>
                <a:endParaRPr lang="cs-CZ" altLang="cs-CZ" sz="60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666" name="Rectangle 99"/>
              <p:cNvSpPr>
                <a:spLocks noChangeArrowheads="1"/>
              </p:cNvSpPr>
              <p:nvPr/>
            </p:nvSpPr>
            <p:spPr bwMode="auto">
              <a:xfrm>
                <a:off x="3962" y="2944"/>
                <a:ext cx="55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rgbClr val="0B3D92"/>
                  </a:buClr>
                </a:pPr>
                <a:endParaRPr lang="cs-CZ" altLang="cs-CZ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667" name="Rectangle 100"/>
              <p:cNvSpPr>
                <a:spLocks noChangeArrowheads="1"/>
              </p:cNvSpPr>
              <p:nvPr/>
            </p:nvSpPr>
            <p:spPr bwMode="auto">
              <a:xfrm>
                <a:off x="3962" y="2945"/>
                <a:ext cx="59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rgbClr val="0B3D92"/>
                  </a:buClr>
                </a:pPr>
                <a:r>
                  <a:rPr lang="cs-CZ" altLang="cs-CZ" sz="600" b="1" smtClean="0">
                    <a:solidFill>
                      <a:srgbClr val="000000"/>
                    </a:solidFill>
                  </a:rPr>
                  <a:t>H</a:t>
                </a:r>
                <a:endParaRPr lang="cs-CZ" altLang="cs-CZ" sz="60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668" name="Rectangle 101"/>
              <p:cNvSpPr>
                <a:spLocks noChangeArrowheads="1"/>
              </p:cNvSpPr>
              <p:nvPr/>
            </p:nvSpPr>
            <p:spPr bwMode="auto">
              <a:xfrm>
                <a:off x="4352" y="2649"/>
                <a:ext cx="75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rgbClr val="0B3D92"/>
                  </a:buClr>
                </a:pPr>
                <a:endParaRPr lang="cs-CZ" altLang="cs-CZ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669" name="Rectangle 102"/>
              <p:cNvSpPr>
                <a:spLocks noChangeArrowheads="1"/>
              </p:cNvSpPr>
              <p:nvPr/>
            </p:nvSpPr>
            <p:spPr bwMode="auto">
              <a:xfrm>
                <a:off x="4352" y="2650"/>
                <a:ext cx="120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rgbClr val="0B3D92"/>
                  </a:buClr>
                </a:pPr>
                <a:r>
                  <a:rPr lang="cs-CZ" altLang="cs-CZ" sz="600" b="1" smtClean="0">
                    <a:solidFill>
                      <a:srgbClr val="000000"/>
                    </a:solidFill>
                  </a:rPr>
                  <a:t>UA</a:t>
                </a:r>
                <a:endParaRPr lang="cs-CZ" altLang="cs-CZ" sz="60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670" name="Rectangle 103"/>
              <p:cNvSpPr>
                <a:spLocks noChangeArrowheads="1"/>
              </p:cNvSpPr>
              <p:nvPr/>
            </p:nvSpPr>
            <p:spPr bwMode="auto">
              <a:xfrm>
                <a:off x="4182" y="3555"/>
                <a:ext cx="85" cy="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rgbClr val="0B3D92"/>
                  </a:buClr>
                </a:pPr>
                <a:endParaRPr lang="cs-CZ" altLang="cs-CZ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671" name="Rectangle 104"/>
              <p:cNvSpPr>
                <a:spLocks noChangeArrowheads="1"/>
              </p:cNvSpPr>
              <p:nvPr/>
            </p:nvSpPr>
            <p:spPr bwMode="auto">
              <a:xfrm>
                <a:off x="4182" y="3559"/>
                <a:ext cx="123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rgbClr val="0B3D92"/>
                  </a:buClr>
                </a:pPr>
                <a:r>
                  <a:rPr lang="cs-CZ" altLang="cs-CZ" sz="600" b="1" smtClean="0">
                    <a:solidFill>
                      <a:srgbClr val="000000"/>
                    </a:solidFill>
                  </a:rPr>
                  <a:t>GR</a:t>
                </a:r>
                <a:endParaRPr lang="cs-CZ" altLang="cs-CZ" sz="60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672" name="Rectangle 105"/>
              <p:cNvSpPr>
                <a:spLocks noChangeArrowheads="1"/>
              </p:cNvSpPr>
              <p:nvPr/>
            </p:nvSpPr>
            <p:spPr bwMode="auto">
              <a:xfrm>
                <a:off x="2580" y="2219"/>
                <a:ext cx="91" cy="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rgbClr val="0B3D92"/>
                  </a:buClr>
                </a:pPr>
                <a:endParaRPr lang="cs-CZ" altLang="cs-CZ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673" name="Rectangle 106"/>
              <p:cNvSpPr>
                <a:spLocks noChangeArrowheads="1"/>
              </p:cNvSpPr>
              <p:nvPr/>
            </p:nvSpPr>
            <p:spPr bwMode="auto">
              <a:xfrm>
                <a:off x="2581" y="2222"/>
                <a:ext cx="132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rgbClr val="0B3D92"/>
                  </a:buClr>
                </a:pPr>
                <a:r>
                  <a:rPr lang="cs-CZ" altLang="cs-CZ" sz="600" b="1" smtClean="0">
                    <a:solidFill>
                      <a:srgbClr val="000000"/>
                    </a:solidFill>
                  </a:rPr>
                  <a:t>IRL</a:t>
                </a:r>
                <a:endParaRPr lang="cs-CZ" altLang="cs-CZ" sz="60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674" name="Rectangle 107"/>
              <p:cNvSpPr>
                <a:spLocks noChangeArrowheads="1"/>
              </p:cNvSpPr>
              <p:nvPr/>
            </p:nvSpPr>
            <p:spPr bwMode="auto">
              <a:xfrm>
                <a:off x="4342" y="3240"/>
                <a:ext cx="80" cy="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rgbClr val="0B3D92"/>
                  </a:buClr>
                </a:pPr>
                <a:endParaRPr lang="cs-CZ" altLang="cs-CZ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675" name="Rectangle 108"/>
              <p:cNvSpPr>
                <a:spLocks noChangeArrowheads="1"/>
              </p:cNvSpPr>
              <p:nvPr/>
            </p:nvSpPr>
            <p:spPr bwMode="auto">
              <a:xfrm>
                <a:off x="4342" y="3246"/>
                <a:ext cx="123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rgbClr val="0B3D92"/>
                  </a:buClr>
                </a:pPr>
                <a:r>
                  <a:rPr lang="cs-CZ" altLang="cs-CZ" sz="600" b="1" smtClean="0">
                    <a:solidFill>
                      <a:srgbClr val="000000"/>
                    </a:solidFill>
                  </a:rPr>
                  <a:t>BG</a:t>
                </a:r>
                <a:endParaRPr lang="cs-CZ" altLang="cs-CZ" sz="60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676" name="Rectangle 109"/>
              <p:cNvSpPr>
                <a:spLocks noChangeArrowheads="1"/>
              </p:cNvSpPr>
              <p:nvPr/>
            </p:nvSpPr>
            <p:spPr bwMode="auto">
              <a:xfrm>
                <a:off x="4292" y="2999"/>
                <a:ext cx="85" cy="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rgbClr val="0B3D92"/>
                  </a:buClr>
                </a:pPr>
                <a:endParaRPr lang="cs-CZ" altLang="cs-CZ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677" name="Rectangle 110"/>
              <p:cNvSpPr>
                <a:spLocks noChangeArrowheads="1"/>
              </p:cNvSpPr>
              <p:nvPr/>
            </p:nvSpPr>
            <p:spPr bwMode="auto">
              <a:xfrm>
                <a:off x="4293" y="3003"/>
                <a:ext cx="122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rgbClr val="0B3D92"/>
                  </a:buClr>
                </a:pPr>
                <a:r>
                  <a:rPr lang="cs-CZ" altLang="cs-CZ" sz="600" b="1" smtClean="0">
                    <a:solidFill>
                      <a:srgbClr val="000000"/>
                    </a:solidFill>
                  </a:rPr>
                  <a:t>RO</a:t>
                </a:r>
                <a:endParaRPr lang="cs-CZ" altLang="cs-CZ" sz="60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678" name="Rectangle 111"/>
              <p:cNvSpPr>
                <a:spLocks noChangeArrowheads="1"/>
              </p:cNvSpPr>
              <p:nvPr/>
            </p:nvSpPr>
            <p:spPr bwMode="auto">
              <a:xfrm>
                <a:off x="4102" y="2169"/>
                <a:ext cx="65" cy="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rgbClr val="0B3D92"/>
                  </a:buClr>
                </a:pPr>
                <a:endParaRPr lang="cs-CZ" altLang="cs-CZ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679" name="Rectangle 112"/>
              <p:cNvSpPr>
                <a:spLocks noChangeArrowheads="1"/>
              </p:cNvSpPr>
              <p:nvPr/>
            </p:nvSpPr>
            <p:spPr bwMode="auto">
              <a:xfrm>
                <a:off x="4102" y="2174"/>
                <a:ext cx="98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rgbClr val="0B3D92"/>
                  </a:buClr>
                </a:pPr>
                <a:r>
                  <a:rPr lang="cs-CZ" altLang="cs-CZ" sz="600" b="1" smtClean="0">
                    <a:solidFill>
                      <a:srgbClr val="000000"/>
                    </a:solidFill>
                  </a:rPr>
                  <a:t>LT</a:t>
                </a:r>
                <a:endParaRPr lang="cs-CZ" altLang="cs-CZ" sz="60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680" name="Rectangle 113"/>
              <p:cNvSpPr>
                <a:spLocks noChangeArrowheads="1"/>
              </p:cNvSpPr>
              <p:nvPr/>
            </p:nvSpPr>
            <p:spPr bwMode="auto">
              <a:xfrm>
                <a:off x="4247" y="2074"/>
                <a:ext cx="70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rgbClr val="0B3D92"/>
                  </a:buClr>
                </a:pPr>
                <a:endParaRPr lang="cs-CZ" altLang="cs-CZ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681" name="Rectangle 114"/>
              <p:cNvSpPr>
                <a:spLocks noChangeArrowheads="1"/>
              </p:cNvSpPr>
              <p:nvPr/>
            </p:nvSpPr>
            <p:spPr bwMode="auto">
              <a:xfrm>
                <a:off x="4248" y="2074"/>
                <a:ext cx="104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rgbClr val="0B3D92"/>
                  </a:buClr>
                </a:pPr>
                <a:r>
                  <a:rPr lang="cs-CZ" altLang="cs-CZ" sz="600" b="1" smtClean="0">
                    <a:solidFill>
                      <a:srgbClr val="000000"/>
                    </a:solidFill>
                  </a:rPr>
                  <a:t>LV</a:t>
                </a:r>
                <a:endParaRPr lang="cs-CZ" altLang="cs-CZ" sz="60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682" name="Rectangle 115"/>
              <p:cNvSpPr>
                <a:spLocks noChangeArrowheads="1"/>
              </p:cNvSpPr>
              <p:nvPr/>
            </p:nvSpPr>
            <p:spPr bwMode="auto">
              <a:xfrm>
                <a:off x="4187" y="1929"/>
                <a:ext cx="90" cy="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rgbClr val="0B3D92"/>
                  </a:buClr>
                </a:pPr>
                <a:endParaRPr lang="cs-CZ" altLang="cs-CZ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683" name="Rectangle 116"/>
              <p:cNvSpPr>
                <a:spLocks noChangeArrowheads="1"/>
              </p:cNvSpPr>
              <p:nvPr/>
            </p:nvSpPr>
            <p:spPr bwMode="auto">
              <a:xfrm>
                <a:off x="4187" y="1932"/>
                <a:ext cx="159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rgbClr val="0B3D92"/>
                  </a:buClr>
                </a:pPr>
                <a:r>
                  <a:rPr lang="cs-CZ" altLang="cs-CZ" sz="600" b="1" smtClean="0">
                    <a:solidFill>
                      <a:srgbClr val="000000"/>
                    </a:solidFill>
                  </a:rPr>
                  <a:t>EST</a:t>
                </a:r>
                <a:endParaRPr lang="cs-CZ" altLang="cs-CZ" sz="60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684" name="Rectangle 117"/>
              <p:cNvSpPr>
                <a:spLocks noChangeArrowheads="1"/>
              </p:cNvSpPr>
              <p:nvPr/>
            </p:nvSpPr>
            <p:spPr bwMode="auto">
              <a:xfrm>
                <a:off x="4097" y="3195"/>
                <a:ext cx="75" cy="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rgbClr val="0B3D92"/>
                  </a:buClr>
                </a:pPr>
                <a:endParaRPr lang="cs-CZ" altLang="cs-CZ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685" name="Rectangle 118"/>
              <p:cNvSpPr>
                <a:spLocks noChangeArrowheads="1"/>
              </p:cNvSpPr>
              <p:nvPr/>
            </p:nvSpPr>
            <p:spPr bwMode="auto">
              <a:xfrm>
                <a:off x="4096" y="3199"/>
                <a:ext cx="115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rgbClr val="0B3D92"/>
                  </a:buClr>
                </a:pPr>
                <a:r>
                  <a:rPr lang="cs-CZ" altLang="cs-CZ" sz="600" b="1" smtClean="0">
                    <a:solidFill>
                      <a:srgbClr val="000000"/>
                    </a:solidFill>
                  </a:rPr>
                  <a:t>YU</a:t>
                </a:r>
                <a:endParaRPr lang="cs-CZ" altLang="cs-CZ" sz="60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686" name="Rectangle 119"/>
              <p:cNvSpPr>
                <a:spLocks noChangeArrowheads="1"/>
              </p:cNvSpPr>
              <p:nvPr/>
            </p:nvSpPr>
            <p:spPr bwMode="auto">
              <a:xfrm>
                <a:off x="3942" y="3144"/>
                <a:ext cx="10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rgbClr val="0B3D92"/>
                  </a:buClr>
                </a:pPr>
                <a:endParaRPr lang="cs-CZ" altLang="cs-CZ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3687" name="Rectangle 120"/>
              <p:cNvSpPr>
                <a:spLocks noChangeArrowheads="1"/>
              </p:cNvSpPr>
              <p:nvPr/>
            </p:nvSpPr>
            <p:spPr bwMode="auto">
              <a:xfrm>
                <a:off x="3883" y="3153"/>
                <a:ext cx="142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3D92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rgbClr val="0B3D92"/>
                  </a:buClr>
                </a:pPr>
                <a:r>
                  <a:rPr lang="cs-CZ" altLang="cs-CZ" sz="600" b="1" smtClean="0">
                    <a:solidFill>
                      <a:srgbClr val="000000"/>
                    </a:solidFill>
                  </a:rPr>
                  <a:t>BIH</a:t>
                </a:r>
                <a:endParaRPr lang="cs-CZ" altLang="cs-CZ" sz="600" smtClean="0">
                  <a:solidFill>
                    <a:srgbClr val="006699"/>
                  </a:solidFill>
                </a:endParaRPr>
              </a:p>
            </p:txBody>
          </p:sp>
        </p:grpSp>
        <p:pic>
          <p:nvPicPr>
            <p:cNvPr id="23562" name="Picture 121" descr="re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4988" y="3800475"/>
              <a:ext cx="219075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3" name="Picture 122" descr="gree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7563" y="3167063"/>
              <a:ext cx="22542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4" name="Picture 123" descr="yellow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4713" y="3879850"/>
              <a:ext cx="206375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5" name="Picture 124" descr="orang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775" y="4048125"/>
              <a:ext cx="200025" cy="16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566" name="Group 125"/>
            <p:cNvGrpSpPr>
              <a:grpSpLocks/>
            </p:cNvGrpSpPr>
            <p:nvPr/>
          </p:nvGrpSpPr>
          <p:grpSpPr bwMode="auto">
            <a:xfrm>
              <a:off x="7370763" y="2613025"/>
              <a:ext cx="282575" cy="974725"/>
              <a:chOff x="601" y="1956"/>
              <a:chExt cx="250" cy="889"/>
            </a:xfrm>
          </p:grpSpPr>
          <p:pic>
            <p:nvPicPr>
              <p:cNvPr id="23569" name="Picture 126" descr="red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0" y="2186"/>
                <a:ext cx="241" cy="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70" name="Picture 127" descr="orange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0" y="2430"/>
                <a:ext cx="220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71" name="Picture 128" descr="yellow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2" y="1956"/>
                <a:ext cx="22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72" name="Picture 129" descr="green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" y="2643"/>
                <a:ext cx="248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32" name="Picture 129" descr="green"/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prstClr val="black"/>
                <a:schemeClr val="tx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6080058" y="3965036"/>
              <a:ext cx="280314" cy="221479"/>
            </a:xfrm>
            <a:prstGeom prst="rect">
              <a:avLst/>
            </a:prstGeom>
            <a:noFill/>
          </p:spPr>
        </p:pic>
        <p:pic>
          <p:nvPicPr>
            <p:cNvPr id="133" name="Picture 129" descr="green"/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prstClr val="black"/>
                <a:schemeClr val="tx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7372208" y="3593065"/>
              <a:ext cx="280314" cy="221479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4211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135" grpId="0" animBg="1"/>
      <p:bldP spid="51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64963" cy="6498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995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6B1BC4-1FA4-4422-84AC-551792264EDF}" type="slidenum">
              <a:rPr lang="cs-CZ"/>
              <a:pPr/>
              <a:t>17</a:t>
            </a:fld>
            <a:endParaRPr lang="cs-CZ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smtClean="0"/>
              <a:t>Organizovaný krátkodobý trh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smtClean="0"/>
              <a:t>Skládá se z: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organizovaného blokového trhu s elektřinou, na který lze podávat nabídky a poptávky na jednotlivé obchodní bloky (dále jen "blokový trh"),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smtClean="0"/>
              <a:t>dlouhodobá základní dodávka pro stabilní portfolio zákazníků 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organizovaného denního trhu s elektřinou, na který lze podávat nabídky a poptávky na následující obchodní den (dále jen "denní trh"), a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organizovaného vnitrodenního trhu s elektřinou, na který lze podávat nabídky a poptávky na následující časový úsek uvnitř obchodního dne (dále jen "vnitrodenní trh")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C8FB94-E65C-46D2-90D5-54175C417251}" type="slidenum">
              <a:rPr lang="cs-CZ"/>
              <a:pPr/>
              <a:t>18</a:t>
            </a:fld>
            <a:endParaRPr lang="cs-CZ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Dvoustranné obchody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obchodníci mezi sebou (</a:t>
            </a:r>
            <a:r>
              <a:rPr lang="cs-CZ" dirty="0" err="1" smtClean="0"/>
              <a:t>trading</a:t>
            </a:r>
            <a:r>
              <a:rPr lang="cs-CZ" dirty="0" smtClean="0"/>
              <a:t>)</a:t>
            </a:r>
          </a:p>
          <a:p>
            <a:pPr eaLnBrk="1" hangingPunct="1"/>
            <a:r>
              <a:rPr lang="cs-CZ" dirty="0" smtClean="0"/>
              <a:t>přímo (fyzická dodávka) – EFET</a:t>
            </a:r>
          </a:p>
          <a:p>
            <a:pPr eaLnBrk="1" hangingPunct="1"/>
            <a:r>
              <a:rPr lang="cs-CZ" dirty="0" smtClean="0"/>
              <a:t>prostřednictvím brokerů – suma poptávajících, suma nabízejících, úloha brokera je spojit nejbližší nabídku a poptávku (za provizi) – nenese odpovědnost za realizaci obchodu ani vypořádání, je pouze prostředníkem</a:t>
            </a:r>
          </a:p>
          <a:p>
            <a:pPr eaLnBrk="1" hangingPunct="1"/>
            <a:endParaRPr lang="cs-CZ" dirty="0" smtClean="0"/>
          </a:p>
          <a:p>
            <a:pPr eaLnBrk="1" hangingPunct="1"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Smluvní vztahy</a:t>
            </a:r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Smlouva o dodávce</a:t>
            </a:r>
          </a:p>
          <a:p>
            <a:r>
              <a:rPr lang="cs-CZ" smtClean="0"/>
              <a:t>Smlouva o sdružených službách dodávky</a:t>
            </a:r>
          </a:p>
          <a:p>
            <a:r>
              <a:rPr lang="cs-CZ" smtClean="0"/>
              <a:t>Smlouva o připojení</a:t>
            </a:r>
          </a:p>
          <a:p>
            <a:r>
              <a:rPr lang="cs-CZ" smtClean="0"/>
              <a:t>Smlouva o přenosu</a:t>
            </a:r>
          </a:p>
          <a:p>
            <a:r>
              <a:rPr lang="cs-CZ" smtClean="0"/>
              <a:t>Smlouva o distribuci</a:t>
            </a:r>
          </a:p>
          <a:p>
            <a:r>
              <a:rPr lang="cs-CZ" smtClean="0"/>
              <a:t>obecné vymezení předmětu smlouvy</a:t>
            </a:r>
          </a:p>
          <a:p>
            <a:endParaRPr lang="cs-CZ" smtClean="0"/>
          </a:p>
          <a:p>
            <a:r>
              <a:rPr lang="cs-CZ" smtClean="0"/>
              <a:t>Taxativní výčet náležitostí smluv - § 50 EZ</a:t>
            </a:r>
          </a:p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92457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Historie </a:t>
            </a: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1968500"/>
            <a:ext cx="7815263" cy="292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614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Smluvní vztahy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2236788"/>
            <a:ext cx="1023937" cy="72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38" y="2236788"/>
            <a:ext cx="1023937" cy="72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2611438"/>
            <a:ext cx="3556000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1477963" y="2432050"/>
            <a:ext cx="9540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600">
                <a:solidFill>
                  <a:schemeClr val="bg1"/>
                </a:solidFill>
                <a:latin typeface="Arial Narrow" pitchFamily="34" charset="0"/>
              </a:rPr>
              <a:t>obchodník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5518150" y="2433638"/>
            <a:ext cx="946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600">
                <a:solidFill>
                  <a:schemeClr val="bg1"/>
                </a:solidFill>
                <a:latin typeface="Arial Narrow" pitchFamily="34" charset="0"/>
              </a:rPr>
              <a:t>zákazník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3525838" y="4852988"/>
            <a:ext cx="7096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600">
                <a:solidFill>
                  <a:schemeClr val="bg1"/>
                </a:solidFill>
                <a:latin typeface="Arial Narrow" pitchFamily="34" charset="0"/>
              </a:rPr>
              <a:t>PDS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2484438" y="2205038"/>
            <a:ext cx="2922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>
                <a:solidFill>
                  <a:srgbClr val="1C0CE8"/>
                </a:solidFill>
                <a:latin typeface="Arial Narrow" pitchFamily="34" charset="0"/>
              </a:rPr>
              <a:t>smlouva o sdružených službách dodávky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2870200" y="2738438"/>
            <a:ext cx="2041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>
                <a:solidFill>
                  <a:srgbClr val="C10F24"/>
                </a:solidFill>
                <a:latin typeface="Arial Narrow" pitchFamily="34" charset="0"/>
              </a:rPr>
              <a:t>smlouva o dodávce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 rot="18900000">
            <a:off x="3671888" y="3754438"/>
            <a:ext cx="2041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>
                <a:latin typeface="Arial Narrow" pitchFamily="34" charset="0"/>
              </a:rPr>
              <a:t>smlouva o připojení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 rot="18900000">
            <a:off x="4086225" y="4206875"/>
            <a:ext cx="2041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>
                <a:solidFill>
                  <a:srgbClr val="C10F24"/>
                </a:solidFill>
                <a:latin typeface="Arial Narrow" pitchFamily="34" charset="0"/>
              </a:rPr>
              <a:t>smlouva o distribuci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 rot="2750552">
            <a:off x="2051050" y="3733801"/>
            <a:ext cx="2041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>
                <a:solidFill>
                  <a:srgbClr val="1C0CE8"/>
                </a:solidFill>
                <a:latin typeface="Arial Narrow" pitchFamily="34" charset="0"/>
              </a:rPr>
              <a:t>rámcová smlouva o distribuci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Děkujeme za pozornost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4293096"/>
            <a:ext cx="3600400" cy="2016223"/>
          </a:xfrm>
        </p:spPr>
        <p:txBody>
          <a:bodyPr/>
          <a:lstStyle/>
          <a:p>
            <a:pPr marL="0" indent="0">
              <a:buNone/>
            </a:pPr>
            <a:r>
              <a:rPr lang="cs-CZ" sz="1600" b="1" dirty="0" smtClean="0"/>
              <a:t>JUDr. Marie Brejchová, LL.M.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vedoucí sekce Právní </a:t>
            </a:r>
          </a:p>
          <a:p>
            <a:pPr marL="0" indent="0">
              <a:buNone/>
            </a:pPr>
            <a:r>
              <a:rPr lang="cs-CZ" sz="1600" b="1" dirty="0" smtClean="0"/>
              <a:t>Pražská energetika, a. s.</a:t>
            </a:r>
            <a:r>
              <a:rPr lang="cs-CZ" sz="1600" dirty="0" smtClean="0"/>
              <a:t> </a:t>
            </a:r>
            <a:br>
              <a:rPr lang="cs-CZ" sz="1600" dirty="0" smtClean="0"/>
            </a:br>
            <a:r>
              <a:rPr lang="cs-CZ" sz="1600" dirty="0" smtClean="0"/>
              <a:t>Na Hroudě 1492/4 </a:t>
            </a:r>
            <a:br>
              <a:rPr lang="cs-CZ" sz="1600" dirty="0" smtClean="0"/>
            </a:br>
            <a:r>
              <a:rPr lang="cs-CZ" sz="1600" dirty="0" smtClean="0"/>
              <a:t>100 05 Praha 10 </a:t>
            </a:r>
          </a:p>
          <a:p>
            <a:pPr marL="0" indent="0">
              <a:buNone/>
            </a:pPr>
            <a:r>
              <a:rPr lang="cs-CZ" sz="1600" dirty="0" smtClean="0"/>
              <a:t>telefon:	+ 420 267 053 300 </a:t>
            </a:r>
            <a:br>
              <a:rPr lang="cs-CZ" sz="1600" dirty="0" smtClean="0"/>
            </a:br>
            <a:r>
              <a:rPr lang="cs-CZ" sz="1600" dirty="0" smtClean="0"/>
              <a:t>e-mail: 	</a:t>
            </a:r>
            <a:r>
              <a:rPr lang="cs-CZ" sz="1600" u="sng" dirty="0" err="1" smtClean="0">
                <a:hlinkClick r:id="rId2"/>
              </a:rPr>
              <a:t>marie.brejchova</a:t>
            </a:r>
            <a:r>
              <a:rPr lang="cs-CZ" sz="1600" u="sng" dirty="0" smtClean="0">
                <a:hlinkClick r:id="rId2"/>
              </a:rPr>
              <a:t>@</a:t>
            </a:r>
            <a:r>
              <a:rPr lang="cs-CZ" sz="1600" u="sng" dirty="0" err="1" smtClean="0">
                <a:hlinkClick r:id="rId2"/>
              </a:rPr>
              <a:t>pre.cz</a:t>
            </a:r>
            <a:r>
              <a:rPr lang="cs-CZ" sz="1600" dirty="0" smtClean="0"/>
              <a:t> </a:t>
            </a:r>
          </a:p>
          <a:p>
            <a:pPr marL="0" indent="0">
              <a:buNone/>
            </a:pPr>
            <a:r>
              <a:rPr lang="cs-CZ" sz="1600" u="sng" dirty="0" smtClean="0">
                <a:hlinkClick r:id="rId3"/>
              </a:rPr>
              <a:t>www.pre.cz</a:t>
            </a:r>
            <a:endParaRPr lang="cs-CZ" sz="1600" dirty="0" smtClean="0"/>
          </a:p>
          <a:p>
            <a:pPr marL="0" indent="0">
              <a:buNone/>
            </a:pPr>
            <a:endParaRPr lang="cs-CZ" sz="120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4211960" y="4293096"/>
            <a:ext cx="3600400" cy="201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 2" pitchFamily="18" charset="2"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Mgr. Ondřej Běhal</a:t>
            </a: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b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vedoucí oddělení Všeobecně právní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 2" pitchFamily="18" charset="2"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Pražská energetika, a. s.</a:t>
            </a: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b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 Hroudě 1492/4 </a:t>
            </a:r>
            <a:b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100 05 Praha 10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 2" pitchFamily="18" charset="2"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telefon:	+ 420 267 053 301 </a:t>
            </a:r>
            <a:b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e-mail: 	</a:t>
            </a:r>
            <a:r>
              <a:rPr kumimoji="0" lang="cs-CZ" sz="16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ondrej.behal</a:t>
            </a:r>
            <a:r>
              <a:rPr kumimoji="0" lang="cs-CZ" sz="1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@</a:t>
            </a:r>
            <a:r>
              <a:rPr kumimoji="0" lang="cs-CZ" sz="16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pre.cz</a:t>
            </a: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 2" pitchFamily="18" charset="2"/>
              <a:buNone/>
              <a:tabLst/>
              <a:defRPr/>
            </a:pPr>
            <a:r>
              <a:rPr kumimoji="0" lang="cs-CZ" sz="1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www.</a:t>
            </a:r>
            <a:r>
              <a:rPr kumimoji="0" lang="cs-CZ" sz="16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pre.cz</a:t>
            </a:r>
            <a:endParaRPr kumimoji="0" lang="cs-CZ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 2" pitchFamily="18" charset="2"/>
              <a:buNone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51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</a:t>
            </a:r>
            <a:r>
              <a:rPr lang="cs-CZ" dirty="0" smtClean="0"/>
              <a:t>Změna Tržního prostředí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62071"/>
            <a:ext cx="6799654" cy="2354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168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dirty="0" smtClean="0"/>
              <a:t>Změna </a:t>
            </a:r>
            <a:r>
              <a:rPr lang="cs-CZ" dirty="0" smtClean="0"/>
              <a:t> Tržního prostředí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mtClean="0"/>
              <a:t>historicky vše v jednom (výroba, přenos, distribuce, prodej)</a:t>
            </a:r>
          </a:p>
          <a:p>
            <a:r>
              <a:rPr lang="cs-CZ" smtClean="0"/>
              <a:t>od 1. 1. 2005 zcela liberalizovaný trh s elektřinou</a:t>
            </a:r>
          </a:p>
          <a:p>
            <a:r>
              <a:rPr lang="cs-CZ" smtClean="0"/>
              <a:t>volba </a:t>
            </a:r>
            <a:r>
              <a:rPr lang="cs-CZ" b="1" smtClean="0"/>
              <a:t>dodavatele</a:t>
            </a:r>
            <a:r>
              <a:rPr lang="cs-CZ" smtClean="0"/>
              <a:t> elektřiny je na zákazníkovi</a:t>
            </a:r>
          </a:p>
          <a:p>
            <a:pPr>
              <a:buFont typeface="Wingdings 2" pitchFamily="18" charset="2"/>
              <a:buNone/>
            </a:pPr>
            <a:endParaRPr lang="cs-CZ" smtClean="0"/>
          </a:p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schéma toku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7091293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710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320675"/>
            <a:ext cx="72390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dirty="0" smtClean="0"/>
              <a:t>Reálné a obchodní vztahy na trhu s elektřinou</a:t>
            </a:r>
            <a:endParaRPr lang="cs-CZ" dirty="0"/>
          </a:p>
        </p:txBody>
      </p:sp>
      <p:pic>
        <p:nvPicPr>
          <p:cNvPr id="14338" name="Picture 5" descr="iberalizace 1_2_2_1"/>
          <p:cNvPicPr>
            <a:picLocks noGrp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484313"/>
            <a:ext cx="6911975" cy="4537075"/>
          </a:xfrm>
        </p:spPr>
      </p:pic>
      <p:sp>
        <p:nvSpPr>
          <p:cNvPr id="14339" name="TextovéPole 5"/>
          <p:cNvSpPr txBox="1">
            <a:spLocks noChangeArrowheads="1"/>
          </p:cNvSpPr>
          <p:nvPr/>
        </p:nvSpPr>
        <p:spPr bwMode="auto">
          <a:xfrm>
            <a:off x="5867400" y="6556375"/>
            <a:ext cx="22336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r>
              <a:rPr lang="cs-CZ" sz="1100"/>
              <a:t>Autor: Ing. Chemišinec, OTE a.s.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9951900-EC36-43AD-81EB-0D482F77BC2E}" type="slidenum">
              <a:rPr lang="cs-CZ"/>
              <a:pPr/>
              <a:t>7</a:t>
            </a:fld>
            <a:endParaRPr lang="cs-CZ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dirty="0" smtClean="0"/>
              <a:t>Definice trhu </a:t>
            </a:r>
            <a:r>
              <a:rPr lang="cs-CZ" dirty="0" smtClean="0"/>
              <a:t>s </a:t>
            </a:r>
            <a:r>
              <a:rPr lang="cs-CZ" dirty="0" smtClean="0"/>
              <a:t>elektřinou</a:t>
            </a:r>
            <a:endParaRPr lang="cs-CZ" dirty="0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dirty="0" smtClean="0"/>
              <a:t>Definice (neúplná) - § 3 vyhlášky č. 541/2005 Sb. o pravidlech trhu s elektřinou v platném znění: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 smtClean="0"/>
              <a:t>Předmětem trhu s elektřinou je dodávka činné elektrické energie. Trh s elektřinou se uskutečňuje na základě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b="1" dirty="0" smtClean="0"/>
              <a:t>a) účasti na organizovaném krátkodobém trhu s elektřinou,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b="1" dirty="0" smtClean="0"/>
              <a:t>b) dvoustranných obchodů mezi účastníky trhu s elektřinou</a:t>
            </a:r>
            <a:r>
              <a:rPr lang="cs-CZ" sz="2400" dirty="0" smtClean="0"/>
              <a:t>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dirty="0" smtClean="0"/>
              <a:t>c) účasti na vyrovnávacím trhu s regulační energií, nebo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dirty="0" smtClean="0"/>
              <a:t>d) účasti na trhu s podpůrnými službami.</a:t>
            </a:r>
          </a:p>
        </p:txBody>
      </p:sp>
    </p:spTree>
    <p:extLst>
      <p:ext uri="{BB962C8B-B14F-4D97-AF65-F5344CB8AC3E}">
        <p14:creationId xmlns:p14="http://schemas.microsoft.com/office/powerpoint/2010/main" val="242625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Potřeba regulační energie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20. březen 2015 v grafech</a:t>
            </a:r>
          </a:p>
          <a:p>
            <a:pPr marL="0" indent="0" algn="ctr">
              <a:buNone/>
            </a:pPr>
            <a:r>
              <a:rPr lang="cs-CZ" sz="20000" dirty="0"/>
              <a:t>?</a:t>
            </a:r>
            <a:endParaRPr lang="cs-CZ" sz="20000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590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548680"/>
            <a:ext cx="6912768" cy="542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1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te">
  <a:themeElements>
    <a:clrScheme name="ote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o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B3D92"/>
          </a:buClr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B3D92"/>
          </a:buClr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te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e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e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e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e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e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e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e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e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xekutivní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</TotalTime>
  <Words>457</Words>
  <Application>Microsoft Office PowerPoint</Application>
  <PresentationFormat>Předvádění na obrazovce (4:3)</PresentationFormat>
  <Paragraphs>139</Paragraphs>
  <Slides>21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21</vt:i4>
      </vt:variant>
    </vt:vector>
  </HeadingPairs>
  <TitlesOfParts>
    <vt:vector size="23" baseType="lpstr">
      <vt:lpstr>Bohatý</vt:lpstr>
      <vt:lpstr>ote</vt:lpstr>
      <vt:lpstr>Energetické právo </vt:lpstr>
      <vt:lpstr> Historie </vt:lpstr>
      <vt:lpstr> Změna Tržního prostředí</vt:lpstr>
      <vt:lpstr>Změna  Tržního prostředí </vt:lpstr>
      <vt:lpstr>Základní schéma toku</vt:lpstr>
      <vt:lpstr>Reálné a obchodní vztahy na trhu s elektřinou</vt:lpstr>
      <vt:lpstr>Definice trhu s elektřinou</vt:lpstr>
      <vt:lpstr>Potřeba regulační energie</vt:lpstr>
      <vt:lpstr>Prezentace aplikace PowerPoint</vt:lpstr>
      <vt:lpstr>Prezentace aplikace PowerPoint</vt:lpstr>
      <vt:lpstr>Subjekty na trhu  s elektřinou</vt:lpstr>
      <vt:lpstr>Licencované činnosti</vt:lpstr>
      <vt:lpstr>unbundling</vt:lpstr>
      <vt:lpstr>Druhy vztahů na trhu s elektřinou</vt:lpstr>
      <vt:lpstr>Evropské trendy</vt:lpstr>
      <vt:lpstr>Prezentace aplikace PowerPoint</vt:lpstr>
      <vt:lpstr>Organizovaný krátkodobý trh</vt:lpstr>
      <vt:lpstr>Dvoustranné obchody</vt:lpstr>
      <vt:lpstr>Smluvní vztahy</vt:lpstr>
      <vt:lpstr>Smluvní vztahy</vt:lpstr>
      <vt:lpstr>Děkujeme za pozornost</vt:lpstr>
    </vt:vector>
  </TitlesOfParts>
  <Company>PRE, a.s.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Právní aspekty výroby, distribuce a prodeje elektřiny</dc:title>
  <dc:creator>Běhal Ondřej, Mgr.</dc:creator>
  <cp:lastModifiedBy>Brejchová Marie, JUDr.</cp:lastModifiedBy>
  <cp:revision>23</cp:revision>
  <cp:lastPrinted>2015-03-24T16:08:24Z</cp:lastPrinted>
  <dcterms:created xsi:type="dcterms:W3CDTF">2013-03-19T15:37:04Z</dcterms:created>
  <dcterms:modified xsi:type="dcterms:W3CDTF">2015-03-24T16:08:51Z</dcterms:modified>
</cp:coreProperties>
</file>