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7" r:id="rId4"/>
    <p:sldId id="278" r:id="rId5"/>
    <p:sldId id="285" r:id="rId6"/>
    <p:sldId id="284" r:id="rId7"/>
    <p:sldId id="286" r:id="rId8"/>
    <p:sldId id="292" r:id="rId9"/>
    <p:sldId id="287" r:id="rId10"/>
    <p:sldId id="288" r:id="rId11"/>
    <p:sldId id="289" r:id="rId12"/>
    <p:sldId id="290" r:id="rId13"/>
    <p:sldId id="291" r:id="rId14"/>
    <p:sldId id="28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2" autoAdjust="0"/>
    <p:restoredTop sz="94614" autoAdjust="0"/>
  </p:normalViewPr>
  <p:slideViewPr>
    <p:cSldViewPr snapToGrid="0">
      <p:cViewPr varScale="1">
        <p:scale>
          <a:sx n="79" d="100"/>
          <a:sy n="79" d="100"/>
        </p:scale>
        <p:origin x="-84" y="-14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930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MP57902K Evropské a mezinárodní právní informační systémy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Jakub Harašta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Normy, které případ diskutuje.</a:t>
            </a:r>
          </a:p>
          <a:p>
            <a:r>
              <a:rPr lang="cs-CZ" dirty="0" smtClean="0"/>
              <a:t>Měli byste být schopni odpovědět na to, jestli jsou normy vykládány extenzivně či restriktivně.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79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Application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Způsob, jakým spolu fakta a normy pracují a jak s nimi pracuje soud.</a:t>
            </a:r>
          </a:p>
          <a:p>
            <a:r>
              <a:rPr lang="cs-CZ" dirty="0" smtClean="0"/>
              <a:t>Nejdůležitější část. Pro </a:t>
            </a:r>
            <a:r>
              <a:rPr lang="cs-CZ" dirty="0"/>
              <a:t>sebe popište, jestli pracujete s jádrem případu nebo vás zajímá nějaké </a:t>
            </a:r>
            <a:r>
              <a:rPr lang="cs-CZ" dirty="0" err="1"/>
              <a:t>obiter</a:t>
            </a:r>
            <a:r>
              <a:rPr lang="cs-CZ" dirty="0"/>
              <a:t> </a:t>
            </a:r>
            <a:r>
              <a:rPr lang="cs-CZ" dirty="0" err="1"/>
              <a:t>dictum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162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Finální závěr případu.</a:t>
            </a:r>
          </a:p>
          <a:p>
            <a:r>
              <a:rPr lang="cs-CZ" dirty="0" smtClean="0"/>
              <a:t>Může být nejkratší – musí být jasné, jak soud rozhodl.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184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IV.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 smtClean="0"/>
              <a:t>Navrhněte způsob uchování dat a popište jeho klady a zápory.</a:t>
            </a:r>
          </a:p>
          <a:p>
            <a:pPr marL="342900" lvl="1" indent="-342900">
              <a:buSzPct val="100000"/>
            </a:pPr>
            <a:r>
              <a:rPr lang="cs-CZ" dirty="0" smtClean="0"/>
              <a:t>5 nejdůležitějších rozhodnutí zpracujte metodou IRAC.</a:t>
            </a:r>
          </a:p>
          <a:p>
            <a:pPr marL="342900" lvl="1" indent="-342900">
              <a:buSzPct val="100000"/>
            </a:pPr>
            <a:endParaRPr lang="cs-CZ" dirty="0" smtClean="0"/>
          </a:p>
          <a:p>
            <a:pPr marL="342900" lvl="1" indent="-342900">
              <a:buSzPct val="100000"/>
            </a:pPr>
            <a:r>
              <a:rPr lang="cs-CZ" dirty="0" smtClean="0"/>
              <a:t>Do </a:t>
            </a:r>
            <a:r>
              <a:rPr lang="cs-CZ" dirty="0"/>
              <a:t>23./24. dubna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1455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83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IV. cvičení (11. 4.)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Uchování dat.</a:t>
            </a:r>
          </a:p>
          <a:p>
            <a:pPr lvl="1"/>
            <a:r>
              <a:rPr lang="cs-CZ" dirty="0" smtClean="0"/>
              <a:t>Způsoby uchování dat.</a:t>
            </a:r>
          </a:p>
          <a:p>
            <a:r>
              <a:rPr lang="cs-CZ" dirty="0" smtClean="0"/>
              <a:t>Zajištění přístupnosti informací.</a:t>
            </a:r>
          </a:p>
          <a:p>
            <a:pPr lvl="1"/>
            <a:r>
              <a:rPr lang="cs-CZ" dirty="0" smtClean="0"/>
              <a:t>IRAC anotace.</a:t>
            </a:r>
          </a:p>
          <a:p>
            <a:endParaRPr lang="cs-CZ" dirty="0" smtClean="0"/>
          </a:p>
          <a:p>
            <a:r>
              <a:rPr lang="cs-CZ" dirty="0" smtClean="0"/>
              <a:t>4. fáze semestrální práce</a:t>
            </a:r>
          </a:p>
          <a:p>
            <a:pPr lvl="1"/>
            <a:r>
              <a:rPr lang="cs-CZ" dirty="0" smtClean="0"/>
              <a:t>Navržení způsobu uchování dat, klady a zápory. Zpracování relevantních rozhodnutí do anotací metodou IRAC – do 23./24. dubna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37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Uchování dat a informací.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IRAC anotace.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1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Připomenutí: Právní data 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v kontextu.</a:t>
            </a:r>
          </a:p>
          <a:p>
            <a:r>
              <a:rPr lang="cs-CZ" dirty="0" smtClean="0"/>
              <a:t>Uchování informací ve standardizované struktuře.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211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Uchování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Citace.</a:t>
            </a:r>
          </a:p>
          <a:p>
            <a:r>
              <a:rPr lang="cs-CZ" dirty="0" smtClean="0"/>
              <a:t>Složky a v nich stažená data.</a:t>
            </a:r>
          </a:p>
          <a:p>
            <a:pPr lvl="1"/>
            <a:r>
              <a:rPr lang="cs-CZ" dirty="0" err="1" smtClean="0"/>
              <a:t>Offline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Online – </a:t>
            </a:r>
            <a:r>
              <a:rPr lang="cs-CZ" dirty="0" err="1" smtClean="0"/>
              <a:t>Dropbox</a:t>
            </a:r>
            <a:r>
              <a:rPr lang="cs-CZ" dirty="0" smtClean="0"/>
              <a:t>, Google Drive.</a:t>
            </a:r>
          </a:p>
          <a:p>
            <a:r>
              <a:rPr lang="cs-CZ" dirty="0" smtClean="0"/>
              <a:t>Specializované nástroje.</a:t>
            </a:r>
          </a:p>
          <a:p>
            <a:pPr lvl="1"/>
            <a:r>
              <a:rPr lang="cs-CZ" dirty="0" err="1" smtClean="0"/>
              <a:t>Mendeley</a:t>
            </a:r>
            <a:r>
              <a:rPr lang="cs-CZ" dirty="0" smtClean="0"/>
              <a:t>, </a:t>
            </a:r>
            <a:r>
              <a:rPr lang="cs-CZ" dirty="0" err="1" smtClean="0"/>
              <a:t>Zotero</a:t>
            </a:r>
            <a:r>
              <a:rPr lang="cs-CZ" dirty="0" smtClean="0"/>
              <a:t> – ukládání PDF, generace citací.</a:t>
            </a:r>
          </a:p>
          <a:p>
            <a:pPr lvl="1"/>
            <a:r>
              <a:rPr lang="cs-CZ" dirty="0" err="1" smtClean="0"/>
              <a:t>Evernote</a:t>
            </a:r>
            <a:r>
              <a:rPr lang="cs-CZ" dirty="0" smtClean="0"/>
              <a:t> – ukládání PDF, poznámkování.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406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případů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 případu někomu jinému.</a:t>
            </a:r>
          </a:p>
          <a:p>
            <a:r>
              <a:rPr lang="cs-CZ" dirty="0" smtClean="0"/>
              <a:t>Shrnutí případu sobě po delším čase.</a:t>
            </a:r>
          </a:p>
          <a:p>
            <a:endParaRPr lang="cs-CZ" dirty="0"/>
          </a:p>
          <a:p>
            <a:r>
              <a:rPr lang="cs-CZ" dirty="0" smtClean="0"/>
              <a:t>Povídavé anotace v časopisech.</a:t>
            </a:r>
          </a:p>
          <a:p>
            <a:r>
              <a:rPr lang="cs-CZ" dirty="0" smtClean="0"/>
              <a:t>Standardizovaná struktura.</a:t>
            </a:r>
          </a:p>
          <a:p>
            <a:pPr lvl="1"/>
            <a:r>
              <a:rPr lang="cs-CZ" dirty="0" smtClean="0"/>
              <a:t>Např. IRAC.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69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IRAC 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Facts</a:t>
            </a:r>
            <a:r>
              <a:rPr lang="cs-CZ" dirty="0" smtClean="0"/>
              <a:t> +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err="1" smtClean="0"/>
              <a:t>Issue</a:t>
            </a:r>
            <a:endParaRPr lang="cs-CZ" dirty="0" smtClean="0"/>
          </a:p>
          <a:p>
            <a:r>
              <a:rPr lang="cs-CZ" dirty="0" smtClean="0"/>
              <a:t>Rule</a:t>
            </a:r>
          </a:p>
          <a:p>
            <a:r>
              <a:rPr lang="cs-CZ" dirty="0" err="1" smtClean="0"/>
              <a:t>Application</a:t>
            </a:r>
            <a:endParaRPr lang="cs-CZ" dirty="0" smtClean="0"/>
          </a:p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89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Facts</a:t>
            </a:r>
            <a:r>
              <a:rPr lang="cs-CZ" dirty="0" smtClean="0"/>
              <a:t> +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Stručně popište relevantní fakta a procesní historii případu.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2009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Issue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Identifikujte jádro případu.</a:t>
            </a:r>
          </a:p>
          <a:p>
            <a:r>
              <a:rPr lang="cs-CZ" dirty="0" smtClean="0"/>
              <a:t>Měli byste být schopni pochopit, o čem případ byl a proč Vám přišel důležitý – proč jste ho chtěli použít.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66398"/>
      </p:ext>
    </p:extLst>
  </p:cSld>
  <p:clrMapOvr>
    <a:masterClrMapping/>
  </p:clrMapOvr>
</p:sld>
</file>

<file path=ppt/theme/theme1.xml><?xml version="1.0" encoding="utf-8"?>
<a:theme xmlns:a="http://schemas.openxmlformats.org/drawingml/2006/main" name="law_sablona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165</TotalTime>
  <Words>377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law_sablona_cz</vt:lpstr>
      <vt:lpstr>MP57902K Evropské a mezinárodní právní informační systémy  Jakub Harašta</vt:lpstr>
      <vt:lpstr>IV. cvičení (11. 4.)</vt:lpstr>
      <vt:lpstr>Uchování dat a informací.  IRAC anotace.</vt:lpstr>
      <vt:lpstr>Připomenutí: Právní data a informace</vt:lpstr>
      <vt:lpstr>Uchování dat</vt:lpstr>
      <vt:lpstr>Anotace případů</vt:lpstr>
      <vt:lpstr>IRAC anotace</vt:lpstr>
      <vt:lpstr>Facts + Procedural History</vt:lpstr>
      <vt:lpstr>Issue</vt:lpstr>
      <vt:lpstr>Rule</vt:lpstr>
      <vt:lpstr>Application</vt:lpstr>
      <vt:lpstr>Conclusion</vt:lpstr>
      <vt:lpstr>Úkol – IV. cvičení</vt:lpstr>
      <vt:lpstr>Dotazy?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MP57902K Evropské a mezinárodní právní informační systémy  Jakub Harašta</dc:title>
  <dc:creator>Jakub Harašta</dc:creator>
  <cp:lastModifiedBy>Jakub Harašta</cp:lastModifiedBy>
  <cp:revision>19</cp:revision>
  <cp:lastPrinted>1601-01-01T00:00:00Z</cp:lastPrinted>
  <dcterms:created xsi:type="dcterms:W3CDTF">2016-02-29T08:20:48Z</dcterms:created>
  <dcterms:modified xsi:type="dcterms:W3CDTF">2016-04-11T08:59:04Z</dcterms:modified>
</cp:coreProperties>
</file>