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1E91665-45DB-48A7-B883-930F26E6EC91}" type="datetimeFigureOut">
              <a:rPr lang="cs-CZ" smtClean="0"/>
              <a:t>7.3.2016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EEC0820-CF8B-45B1-AB6C-0585C34E31F6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Finanční právo II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Registrace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06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Registrační povinnost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mtClean="0"/>
              <a:t>Vzniká tomu subjektu, kterému vznikne povinnost přihlášení k jednotlivé dani</a:t>
            </a:r>
          </a:p>
          <a:p>
            <a:pPr marL="0" indent="0">
              <a:buNone/>
            </a:pPr>
            <a:endParaRPr lang="cs-CZ" smtClean="0"/>
          </a:p>
          <a:p>
            <a:pPr marL="0" indent="0" algn="ctr">
              <a:buNone/>
            </a:pPr>
            <a:r>
              <a:rPr lang="cs-CZ" smtClean="0"/>
              <a:t>Povinnost  x  dobrovolnost ?</a:t>
            </a:r>
            <a:endParaRPr lang="cs-CZ"/>
          </a:p>
          <a:p>
            <a:pPr marL="0" indent="0">
              <a:buNone/>
            </a:pPr>
            <a:r>
              <a:rPr lang="cs-CZ" smtClean="0"/>
              <a:t>Daň z příjmu, DPH, Silniční daň, Daň z nemovité věci, daň z nabytí nemovité věci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914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Přihláška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Elektronicky (povinně u některých subjektů) nebo v papírové podobě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808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Oznamování změn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 15ti dní ode dne nastání změn povinnost oznámení – kvalifikované oznámení o změně registračních údajů</a:t>
            </a:r>
          </a:p>
          <a:p>
            <a:endParaRPr lang="cs-CZ"/>
          </a:p>
          <a:p>
            <a:pPr lvl="1"/>
            <a:r>
              <a:rPr lang="cs-CZ" smtClean="0"/>
              <a:t>Nevztahuje se na údaje, jenž může správce zjistit automatizovaným způsobem (např. změna jednatele)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95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mtClean="0"/>
              <a:t>Postup k odstranění pochybností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 případě, že vyvstanou, správce daně vyzve</a:t>
            </a:r>
          </a:p>
          <a:p>
            <a:pPr lvl="1"/>
            <a:r>
              <a:rPr lang="cs-CZ" smtClean="0"/>
              <a:t>&gt; bude splněno, hledí se jako na bezvadnou registraci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2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Rozhodnutí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 30ti dní od podání přihlášky (ode dne odstranění vad)</a:t>
            </a:r>
          </a:p>
          <a:p>
            <a:endParaRPr lang="cs-CZ"/>
          </a:p>
          <a:p>
            <a:r>
              <a:rPr lang="cs-CZ" smtClean="0"/>
              <a:t>Rozhodnutí Ex OFFO</a:t>
            </a:r>
          </a:p>
          <a:p>
            <a:endParaRPr lang="cs-CZ"/>
          </a:p>
          <a:p>
            <a:r>
              <a:rPr lang="cs-CZ" smtClean="0"/>
              <a:t>Přidělení DIČ (CZ……obecný identifikátor je IČ nebo RČ)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358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Změna místní příslušnosti	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Změna sídla/bydliště</a:t>
            </a:r>
          </a:p>
          <a:p>
            <a:endParaRPr lang="cs-CZ" smtClean="0"/>
          </a:p>
          <a:p>
            <a:pPr lvl="2"/>
            <a:r>
              <a:rPr lang="cs-CZ" smtClean="0"/>
              <a:t>Pokud subjekt neoznámí, dojde ke změně Ex Offo</a:t>
            </a:r>
          </a:p>
          <a:p>
            <a:pPr lvl="2"/>
            <a:endParaRPr lang="cs-CZ"/>
          </a:p>
          <a:p>
            <a:pPr lvl="2"/>
            <a:r>
              <a:rPr lang="cs-CZ" smtClean="0"/>
              <a:t>Rozhodný den stanovuje dosavadní správce daně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79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36</TotalTime>
  <Words>158</Words>
  <Application>Microsoft Office PowerPoint</Application>
  <PresentationFormat>Předvádění na obrazovce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Základní</vt:lpstr>
      <vt:lpstr>Finanční právo II</vt:lpstr>
      <vt:lpstr>Registrační povinnost</vt:lpstr>
      <vt:lpstr>Přihláška </vt:lpstr>
      <vt:lpstr>Oznamování změn</vt:lpstr>
      <vt:lpstr>Postup k odstranění pochybností </vt:lpstr>
      <vt:lpstr>Rozhodnutí</vt:lpstr>
      <vt:lpstr>Změna místní příslušnosti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Registrace</dc:title>
  <dc:creator>Green</dc:creator>
  <cp:lastModifiedBy>Green</cp:lastModifiedBy>
  <cp:revision>7</cp:revision>
  <dcterms:created xsi:type="dcterms:W3CDTF">2016-03-07T08:55:00Z</dcterms:created>
  <dcterms:modified xsi:type="dcterms:W3CDTF">2016-03-07T09:31:31Z</dcterms:modified>
</cp:coreProperties>
</file>