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5"/>
  </p:notesMasterIdLst>
  <p:handoutMasterIdLst>
    <p:handoutMasterId r:id="rId36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48" r:id="rId15"/>
    <p:sldId id="349" r:id="rId16"/>
    <p:sldId id="368" r:id="rId17"/>
    <p:sldId id="369" r:id="rId18"/>
    <p:sldId id="370" r:id="rId19"/>
    <p:sldId id="353" r:id="rId20"/>
    <p:sldId id="354" r:id="rId21"/>
    <p:sldId id="355" r:id="rId22"/>
    <p:sldId id="356" r:id="rId23"/>
    <p:sldId id="371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3.doc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soudem </a:t>
            </a:r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14.4.2016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r>
              <a:rPr lang="cs-CZ" sz="2000" dirty="0" smtClean="0">
                <a:solidFill>
                  <a:schemeClr val="accent1"/>
                </a:solidFill>
              </a:rPr>
              <a:t/>
            </a:r>
            <a:br>
              <a:rPr lang="cs-CZ" sz="2000" dirty="0" smtClean="0">
                <a:solidFill>
                  <a:schemeClr val="accent1"/>
                </a:solidFill>
              </a:rPr>
            </a:br>
            <a:r>
              <a:rPr lang="cs-CZ" sz="4000" dirty="0" smtClean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Neveřejné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Veřejné zasedání</a:t>
            </a:r>
            <a:endParaRPr lang="cs-CZ" sz="3000" dirty="0" smtClean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ostatní případy</a:t>
            </a:r>
            <a:endParaRPr lang="cs-CZ" sz="17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Neveřejné zasedání</a:t>
            </a:r>
            <a:endParaRPr lang="cs-CZ" sz="3000" dirty="0" smtClean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368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/>
              <a:t>Obžaloba</a:t>
            </a:r>
          </a:p>
        </p:txBody>
      </p:sp>
      <p:pic>
        <p:nvPicPr>
          <p:cNvPr id="238595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3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3" name="Document" r:id="rId4" imgW="5765470" imgH="8546030" progId="Word.Document.8">
                  <p:embed/>
                </p:oleObj>
              </mc:Choice>
              <mc:Fallback>
                <p:oleObj name="Document" r:id="rId4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7" name="Document" r:id="rId4" imgW="5746343" imgH="8699889" progId="Word.Document.8">
                  <p:embed/>
                </p:oleObj>
              </mc:Choice>
              <mc:Fallback>
                <p:oleObj name="Document" r:id="rId4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1" name="Dokument" r:id="rId3" imgW="5755629" imgH="8716183" progId="Word.Document.8">
                  <p:embed/>
                </p:oleObj>
              </mc:Choice>
              <mc:Fallback>
                <p:oleObj name="Dokument" r:id="rId3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3" name="Dokument" r:id="rId3" imgW="5736955" imgH="8760380" progId="Word.Document.8">
                  <p:embed/>
                </p:oleObj>
              </mc:Choice>
              <mc:Fallback>
                <p:oleObj name="Dokument" r:id="rId3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3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7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1" name="Dokument" r:id="rId3" imgW="5679854" imgH="8660847" progId="Word.Document.8">
                  <p:embed/>
                </p:oleObj>
              </mc:Choice>
              <mc:Fallback>
                <p:oleObj name="Dokument" r:id="rId3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5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9" name="Document" r:id="rId4" imgW="5755726" imgH="5110794" progId="Word.Document.8">
                  <p:embed/>
                </p:oleObj>
              </mc:Choice>
              <mc:Fallback>
                <p:oleObj name="Document" r:id="rId4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2565400"/>
            <a:ext cx="7942337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  <p:pic>
        <p:nvPicPr>
          <p:cNvPr id="247811" name="Picture 3" descr="vez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495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7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1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5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9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3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Předběžné projednání obžaloby, resp. řízení o schválení dohody o vině a trestu </a:t>
            </a:r>
            <a:endParaRPr lang="cs-CZ" sz="20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7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1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5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 smtClean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Způsob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Rozsah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</a:t>
            </a:r>
            <a:r>
              <a:rPr lang="cs-CZ" sz="4000" dirty="0" smtClean="0"/>
              <a:t>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 smtClean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 smtClean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 smtClean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zvláštní povaha výslechu u hlavního líčení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povaha důkazů opatřených v přípravném řízení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 smtClean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1175</TotalTime>
  <Words>508</Words>
  <Application>Microsoft Office PowerPoint</Application>
  <PresentationFormat>Předvádění na obrazovce (4:3)</PresentationFormat>
  <Paragraphs>116</Paragraphs>
  <Slides>33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Deluxe</vt:lpstr>
      <vt:lpstr>Dokument</vt:lpstr>
      <vt:lpstr>Document</vt:lpstr>
      <vt:lpstr>Přednáška pro VIII. jarní semestr magisterského studia 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Konkrétní případ trestního řízení část II.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Fenyk Jaroslav</cp:lastModifiedBy>
  <cp:revision>61</cp:revision>
  <dcterms:created xsi:type="dcterms:W3CDTF">2005-04-06T16:52:48Z</dcterms:created>
  <dcterms:modified xsi:type="dcterms:W3CDTF">2016-04-11T07:59:54Z</dcterms:modified>
</cp:coreProperties>
</file>