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1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1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11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42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21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1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82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69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25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1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5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87BA-7DE3-482B-A4B2-DFC5426FB638}" type="datetimeFigureOut">
              <a:rPr lang="cs-CZ" smtClean="0"/>
              <a:t>9.3.2016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3B84-D090-41F3-BBD5-14EBBD2FC3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3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0" y="219456"/>
            <a:ext cx="10058400" cy="66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9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3" y="605928"/>
            <a:ext cx="10356189" cy="5350698"/>
          </a:xfrm>
        </p:spPr>
      </p:pic>
    </p:spTree>
    <p:extLst>
      <p:ext uri="{BB962C8B-B14F-4D97-AF65-F5344CB8AC3E}">
        <p14:creationId xmlns:p14="http://schemas.microsoft.com/office/powerpoint/2010/main" val="346341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4" y="341523"/>
            <a:ext cx="10221303" cy="60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7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957262"/>
            <a:ext cx="10106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02" y="0"/>
            <a:ext cx="968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8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7" y="9952"/>
            <a:ext cx="9314286" cy="6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0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15" y="0"/>
            <a:ext cx="9825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5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4" y="0"/>
            <a:ext cx="976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57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Širokoúhlá obrazovka</PresentationFormat>
  <Paragraphs>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Polčák</dc:creator>
  <cp:lastModifiedBy>Radim Polčák</cp:lastModifiedBy>
  <cp:revision>2</cp:revision>
  <dcterms:created xsi:type="dcterms:W3CDTF">2016-03-09T15:39:37Z</dcterms:created>
  <dcterms:modified xsi:type="dcterms:W3CDTF">2016-03-09T15:43:20Z</dcterms:modified>
</cp:coreProperties>
</file>