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/>
              <a:t>Finanční právo trestní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Základní osnova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Vymezení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Pojem „společenská odpovědnost“</a:t>
            </a:r>
          </a:p>
          <a:p>
            <a:endParaRPr lang="cs-CZ" dirty="0" smtClean="0"/>
          </a:p>
          <a:p>
            <a:r>
              <a:rPr lang="cs-CZ" dirty="0" smtClean="0"/>
              <a:t>Typy odpovědností</a:t>
            </a:r>
          </a:p>
          <a:p>
            <a:pPr lvl="1"/>
            <a:r>
              <a:rPr lang="cs-CZ" dirty="0" smtClean="0"/>
              <a:t>Morální</a:t>
            </a:r>
          </a:p>
          <a:p>
            <a:pPr lvl="1"/>
            <a:r>
              <a:rPr lang="cs-CZ" dirty="0" smtClean="0"/>
              <a:t>Politická</a:t>
            </a:r>
          </a:p>
          <a:p>
            <a:pPr lvl="1"/>
            <a:r>
              <a:rPr lang="cs-CZ" dirty="0" smtClean="0"/>
              <a:t>Ekonomická</a:t>
            </a:r>
          </a:p>
          <a:p>
            <a:pPr lvl="1"/>
            <a:r>
              <a:rPr lang="cs-CZ" dirty="0" smtClean="0"/>
              <a:t>Právní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Pojem právní odpovědnost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Následky porušení právní odpovědnosti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Základní klasifikace právní odpovědnosti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pozitivní X negativní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dle právního odvětví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cs-CZ" dirty="0" smtClean="0"/>
              <a:t>dle zavinění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cs-CZ" dirty="0" smtClean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Odpovědnost ve finančním právu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odpovědnosti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Funkce odpovědnosti</a:t>
            </a:r>
          </a:p>
          <a:p>
            <a:endParaRPr lang="cs-CZ" dirty="0" smtClean="0"/>
          </a:p>
          <a:p>
            <a:r>
              <a:rPr lang="cs-CZ" dirty="0" smtClean="0"/>
              <a:t>Rozlišovat </a:t>
            </a:r>
            <a:r>
              <a:rPr lang="cs-CZ" dirty="0" smtClean="0"/>
              <a:t>mezi pojmem:</a:t>
            </a:r>
            <a:endParaRPr lang="cs-CZ" dirty="0" smtClean="0"/>
          </a:p>
          <a:p>
            <a:pPr lvl="1"/>
            <a:r>
              <a:rPr lang="cs-CZ" dirty="0" err="1" smtClean="0"/>
              <a:t>Finančněprávní</a:t>
            </a:r>
            <a:r>
              <a:rPr lang="cs-CZ" dirty="0" smtClean="0"/>
              <a:t> odpovědnost</a:t>
            </a:r>
          </a:p>
          <a:p>
            <a:pPr lvl="1"/>
            <a:r>
              <a:rPr lang="cs-CZ" dirty="0" smtClean="0"/>
              <a:t>Odpovědnost za porušení norem finančního práva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Odpovědnostní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sankční, vztah sekundární</a:t>
            </a:r>
          </a:p>
          <a:p>
            <a:endParaRPr lang="cs-CZ" dirty="0" smtClean="0"/>
          </a:p>
          <a:p>
            <a:r>
              <a:rPr lang="cs-CZ" dirty="0" smtClean="0"/>
              <a:t>Vznik odpovědnostního vztahu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Prvky odpovědnostního vztahu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Finanční právo trestní a jeho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Umístění v systému práva</a:t>
            </a:r>
          </a:p>
          <a:p>
            <a:endParaRPr lang="cs-CZ" dirty="0" smtClean="0"/>
          </a:p>
          <a:p>
            <a:r>
              <a:rPr lang="cs-CZ" dirty="0" smtClean="0"/>
              <a:t>Zásady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Finančněprávní</a:t>
            </a:r>
            <a:r>
              <a:rPr lang="cs-CZ" dirty="0" smtClean="0"/>
              <a:t> delikt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</a:p>
          <a:p>
            <a:endParaRPr lang="cs-CZ" dirty="0" smtClean="0"/>
          </a:p>
          <a:p>
            <a:r>
              <a:rPr lang="cs-CZ" dirty="0" smtClean="0"/>
              <a:t>Znaky deliktu</a:t>
            </a:r>
          </a:p>
          <a:p>
            <a:endParaRPr lang="cs-CZ" dirty="0" smtClean="0"/>
          </a:p>
          <a:p>
            <a:r>
              <a:rPr lang="cs-CZ" dirty="0" smtClean="0"/>
              <a:t>Prvky deliktu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</a:p>
          <a:p>
            <a:endParaRPr lang="cs-CZ" dirty="0" smtClean="0"/>
          </a:p>
          <a:p>
            <a:r>
              <a:rPr lang="cs-CZ" dirty="0" smtClean="0"/>
              <a:t>Druhy</a:t>
            </a:r>
          </a:p>
          <a:p>
            <a:endParaRPr lang="cs-CZ" dirty="0" smtClean="0"/>
          </a:p>
          <a:p>
            <a:r>
              <a:rPr lang="cs-CZ" dirty="0" smtClean="0"/>
              <a:t>Zásady</a:t>
            </a:r>
          </a:p>
          <a:p>
            <a:endParaRPr lang="cs-CZ" dirty="0" smtClean="0"/>
          </a:p>
          <a:p>
            <a:r>
              <a:rPr lang="cs-CZ" dirty="0" smtClean="0"/>
              <a:t>Proces ukládání sankcí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Finanční právo trestní a odpovědnost v jiných odvětvích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FPT a správního práva trestního</a:t>
            </a:r>
          </a:p>
          <a:p>
            <a:endParaRPr lang="cs-CZ" dirty="0" smtClean="0"/>
          </a:p>
          <a:p>
            <a:r>
              <a:rPr lang="cs-CZ" dirty="0" smtClean="0"/>
              <a:t>Vztah FPT a trestního práva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143</TotalTime>
  <Words>116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Modul</vt:lpstr>
      <vt:lpstr>Finanční právo trestní</vt:lpstr>
      <vt:lpstr>Vymezení pojmů</vt:lpstr>
      <vt:lpstr>Právní odpovědnost</vt:lpstr>
      <vt:lpstr>Odpovědnost ve finančním právu</vt:lpstr>
      <vt:lpstr>Odpovědnostní vztah</vt:lpstr>
      <vt:lpstr>Finanční právo trestní a jeho …</vt:lpstr>
      <vt:lpstr>Finančněprávní delikt</vt:lpstr>
      <vt:lpstr>Sankce</vt:lpstr>
      <vt:lpstr>Finanční právo trestní a odpovědnost v jiných odvětvích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trestní</dc:title>
  <dc:creator>Richard Bartes</dc:creator>
  <cp:lastModifiedBy>Bartes</cp:lastModifiedBy>
  <cp:revision>18</cp:revision>
  <dcterms:created xsi:type="dcterms:W3CDTF">2017-03-04T20:52:32Z</dcterms:created>
  <dcterms:modified xsi:type="dcterms:W3CDTF">2017-03-21T16:12:05Z</dcterms:modified>
</cp:coreProperties>
</file>