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05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23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10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83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28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3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4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6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01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C0E64-5B1B-453F-8872-B9FF6ACFA3A5}" type="datetimeFigureOut">
              <a:rPr lang="cs-CZ" smtClean="0"/>
              <a:t>12.11.2014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3A80E-7C33-4B13-8C5C-32D1598D8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21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cs-CZ" dirty="0" smtClean="0"/>
              <a:t>Vnitřní organizace společnosti s ručením omezeným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09785" y="1844824"/>
            <a:ext cx="6192688" cy="64807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Orgány společnosti s ručením omezeným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2780928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alná hromada: složena ze společníků, výkon práva na řízení společnosti (§ 167 – 193)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ednatelé: výkonný orgán (§ 194 – 199)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Dozorčí rada: fakultativní kontrolní orgán (§ 201)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46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Valná hromada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57777" y="1206236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chopnost usnášet se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7777" y="2142340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rozhodování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7777" y="3438484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ůsobnost valné hromady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57777" y="4509120"/>
            <a:ext cx="3024336" cy="576064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</a:t>
            </a:r>
            <a:r>
              <a:rPr lang="cs-CZ" dirty="0" smtClean="0"/>
              <a:t>ady usnesení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63888" y="112474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Přítomnost společníků, kteří mají alespoň polovinu všech hlasů, každý společník má 1 hlas na 1 Kč svého vkladu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82113" y="1988840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Prostou většinou hlasů</a:t>
            </a:r>
          </a:p>
          <a:p>
            <a:r>
              <a:rPr lang="cs-CZ" dirty="0" smtClean="0"/>
              <a:t>Kvalifikovanou 2/3 většinou hlasů</a:t>
            </a:r>
          </a:p>
          <a:p>
            <a:r>
              <a:rPr lang="cs-CZ" dirty="0" smtClean="0"/>
              <a:t>Kumulativní hlasování</a:t>
            </a:r>
          </a:p>
          <a:p>
            <a:r>
              <a:rPr lang="cs-CZ" dirty="0" smtClean="0"/>
              <a:t>Dodatečný výkon hlasovacího </a:t>
            </a:r>
            <a:r>
              <a:rPr lang="cs-CZ" dirty="0" smtClean="0"/>
              <a:t>práva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563888" y="343848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Zákon: § 190 odst. 2 + další speciální ustanovení</a:t>
            </a:r>
          </a:p>
          <a:p>
            <a:r>
              <a:rPr lang="cs-CZ" dirty="0" smtClean="0"/>
              <a:t>Společenská smlouva: záležitosti podle § 190/2 o)</a:t>
            </a:r>
          </a:p>
          <a:p>
            <a:r>
              <a:rPr lang="cs-CZ" dirty="0" smtClean="0"/>
              <a:t>Valná hromada si může rozhodování vyhradit (§ 190/3)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563888" y="465313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Možnost dovolat se neplatnosti usnesení valné hromady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55892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Rozhodování per </a:t>
            </a:r>
            <a:r>
              <a:rPr lang="cs-CZ" dirty="0" err="1" smtClean="0"/>
              <a:t>rollam</a:t>
            </a:r>
            <a:r>
              <a:rPr lang="cs-CZ" dirty="0" smtClean="0"/>
              <a:t> mimo valnou hromadu: § 175 - 177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27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85110"/>
            <a:ext cx="8229600" cy="895618"/>
          </a:xfrm>
        </p:spPr>
        <p:txBody>
          <a:bodyPr/>
          <a:lstStyle/>
          <a:p>
            <a:r>
              <a:rPr lang="cs-CZ" dirty="0" smtClean="0"/>
              <a:t>Jednatelé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22811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Individuální, pokud společenská smlouva nestanoví, že tvoří kolektivní orgán.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799659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Působnost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56490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Statutární orgán § 194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Obchodní vedení § 195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Vedení evidencí a účetnictví § 196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Vztahy ke společníkům: seznam společníků, informační povinnost § 196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Vztahy ke společnosti: zápisy do obchodního rejstříku, ukládání dokumentů do sbírky listin § 197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4308197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Vznik funkce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5229200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Zánik funkce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6021288"/>
            <a:ext cx="2952328" cy="576064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Zákaz konkurence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19872" y="43651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Zvolení valnou hromadou - § 198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5229200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Smrt, odvolání, odstoupení, zánik právnické osoby, která je jednatelem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19872" y="61653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Úprava v § 199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45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Dozorčí rada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1700808"/>
            <a:ext cx="4104456" cy="936104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Působnost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284984"/>
            <a:ext cx="4104456" cy="936104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Neslučitelnost funkcí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5215555"/>
            <a:ext cx="4104456" cy="936104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Vznik, zánik, zákaz konkurence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6016" y="1628800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Dohlíží na činnost jednatelů,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Nahlíží do dokumentů společnosti a kontroluje tam obsažené údaje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Podává zprávu o činnosti valné hromadě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6016" y="3501008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Členem nemůže být jednatel nebo jiná osoba oprávněná podle zápisu v rejstříku jednat za společnost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16016" y="5215555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Obdobně jako u jednatelů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871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271</Words>
  <Application>Microsoft Office PowerPoint</Application>
  <PresentationFormat>Předvádění na obrazovce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Vnitřní organizace společnosti s ručením omezeným</vt:lpstr>
      <vt:lpstr>Valná hromada</vt:lpstr>
      <vt:lpstr>Jednatelé</vt:lpstr>
      <vt:lpstr>Dozorčí rada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organizace společnosti s ručením omezeným</dc:title>
  <dc:creator>Jarmila Pokorná</dc:creator>
  <cp:lastModifiedBy>Jarmila Pokorná</cp:lastModifiedBy>
  <cp:revision>4</cp:revision>
  <dcterms:created xsi:type="dcterms:W3CDTF">2013-11-20T11:58:48Z</dcterms:created>
  <dcterms:modified xsi:type="dcterms:W3CDTF">2014-11-12T12:31:08Z</dcterms:modified>
</cp:coreProperties>
</file>