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8" r:id="rId6"/>
    <p:sldId id="269" r:id="rId7"/>
    <p:sldId id="264" r:id="rId8"/>
    <p:sldId id="261" r:id="rId9"/>
    <p:sldId id="259" r:id="rId10"/>
    <p:sldId id="260" r:id="rId11"/>
    <p:sldId id="267" r:id="rId12"/>
    <p:sldId id="263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/>
    <p:restoredTop sz="91484"/>
  </p:normalViewPr>
  <p:slideViewPr>
    <p:cSldViewPr snapToGrid="0" snapToObjects="1">
      <p:cViewPr>
        <p:scale>
          <a:sx n="80" d="100"/>
          <a:sy n="80" d="100"/>
        </p:scale>
        <p:origin x="1664" y="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3/20/17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3/20/17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3/20/17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3/20/17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3/20/17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3/20/17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3/20/17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3/20/17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3/20/17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3/20/17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3/20/17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3/20/17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Konkurs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Přednáška</a:t>
            </a:r>
            <a:r>
              <a:rPr lang="en-US" dirty="0" smtClean="0"/>
              <a:t> 21.3.2017, </a:t>
            </a:r>
            <a:r>
              <a:rPr lang="en-US" dirty="0" err="1" smtClean="0"/>
              <a:t>insolvenční</a:t>
            </a:r>
            <a:r>
              <a:rPr lang="en-US" dirty="0" smtClean="0"/>
              <a:t> a </a:t>
            </a:r>
            <a:r>
              <a:rPr lang="en-US" dirty="0" err="1" smtClean="0"/>
              <a:t>exekuční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r>
              <a:rPr lang="en-US" dirty="0" smtClean="0"/>
              <a:t>, </a:t>
            </a:r>
            <a:r>
              <a:rPr lang="en-US" dirty="0" err="1" smtClean="0"/>
              <a:t>prf</a:t>
            </a:r>
            <a:r>
              <a:rPr lang="en-US" dirty="0" smtClean="0"/>
              <a:t> 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Zpeněžení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co je </a:t>
            </a:r>
            <a:r>
              <a:rPr lang="en-US" dirty="0" err="1" smtClean="0"/>
              <a:t>zpeněžení</a:t>
            </a:r>
            <a:r>
              <a:rPr lang="en-US" dirty="0" smtClean="0"/>
              <a:t> § 283 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způsoby</a:t>
            </a:r>
            <a:r>
              <a:rPr lang="en-US" dirty="0" smtClean="0"/>
              <a:t> </a:t>
            </a:r>
            <a:r>
              <a:rPr lang="en-US" dirty="0" err="1" smtClean="0"/>
              <a:t>zpeněžení</a:t>
            </a:r>
            <a:r>
              <a:rPr lang="en-US" dirty="0" smtClean="0"/>
              <a:t> § 286 </a:t>
            </a:r>
            <a:r>
              <a:rPr lang="mr-IN" dirty="0" smtClean="0"/>
              <a:t>–</a:t>
            </a:r>
            <a:r>
              <a:rPr lang="en-US" dirty="0" smtClean="0"/>
              <a:t> 289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zpeněžení</a:t>
            </a:r>
            <a:r>
              <a:rPr lang="en-US" dirty="0" smtClean="0"/>
              <a:t> </a:t>
            </a:r>
            <a:r>
              <a:rPr lang="en-US" dirty="0" err="1" smtClean="0"/>
              <a:t>zajištěného</a:t>
            </a:r>
            <a:r>
              <a:rPr lang="en-US" dirty="0" smtClean="0"/>
              <a:t> </a:t>
            </a:r>
            <a:r>
              <a:rPr lang="en-US" dirty="0" err="1" smtClean="0"/>
              <a:t>majetku</a:t>
            </a:r>
            <a:r>
              <a:rPr lang="en-US" dirty="0" smtClean="0"/>
              <a:t> § 293</a:t>
            </a:r>
          </a:p>
          <a:p>
            <a:r>
              <a:rPr lang="en-US" dirty="0"/>
              <a:t>- </a:t>
            </a:r>
            <a:r>
              <a:rPr lang="en-US" dirty="0" err="1"/>
              <a:t>právní</a:t>
            </a:r>
            <a:r>
              <a:rPr lang="en-US" dirty="0"/>
              <a:t> </a:t>
            </a:r>
            <a:r>
              <a:rPr lang="en-US" dirty="0" err="1" smtClean="0"/>
              <a:t>vady</a:t>
            </a:r>
            <a:r>
              <a:rPr lang="en-US" dirty="0" smtClean="0"/>
              <a:t> § 285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zákaz</a:t>
            </a:r>
            <a:r>
              <a:rPr lang="en-US" dirty="0" smtClean="0"/>
              <a:t> </a:t>
            </a:r>
            <a:r>
              <a:rPr lang="en-US" dirty="0" err="1" smtClean="0"/>
              <a:t>nabývání</a:t>
            </a:r>
            <a:r>
              <a:rPr lang="en-US" dirty="0" smtClean="0"/>
              <a:t> </a:t>
            </a:r>
            <a:r>
              <a:rPr lang="en-US" dirty="0" err="1" smtClean="0"/>
              <a:t>majetku</a:t>
            </a:r>
            <a:r>
              <a:rPr lang="en-US" dirty="0" smtClean="0"/>
              <a:t> § 295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059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Uspokojení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 err="1" smtClean="0"/>
              <a:t>zajištění</a:t>
            </a:r>
            <a:r>
              <a:rPr lang="en-US" dirty="0" smtClean="0"/>
              <a:t> </a:t>
            </a:r>
            <a:r>
              <a:rPr lang="en-US" dirty="0" err="1" smtClean="0"/>
              <a:t>věřitelé</a:t>
            </a:r>
            <a:r>
              <a:rPr lang="en-US" dirty="0" smtClean="0"/>
              <a:t> § 298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po</a:t>
            </a:r>
            <a:r>
              <a:rPr lang="cs-CZ" dirty="0" smtClean="0"/>
              <a:t>řadí uspokojení </a:t>
            </a:r>
            <a:r>
              <a:rPr lang="en-US" dirty="0" smtClean="0"/>
              <a:t>§ 296, 297, 305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rozvrh</a:t>
            </a:r>
            <a:r>
              <a:rPr lang="en-US" dirty="0" smtClean="0"/>
              <a:t> § 301, 306, 307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482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Když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“o co </a:t>
            </a:r>
            <a:r>
              <a:rPr lang="en-US" dirty="0" err="1" smtClean="0"/>
              <a:t>stát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 err="1" smtClean="0"/>
              <a:t>nepatrný</a:t>
            </a:r>
            <a:r>
              <a:rPr lang="en-US" dirty="0" smtClean="0"/>
              <a:t> </a:t>
            </a:r>
            <a:r>
              <a:rPr lang="en-US" dirty="0" err="1" smtClean="0"/>
              <a:t>konkurs</a:t>
            </a:r>
            <a:endParaRPr lang="en-US" dirty="0" smtClean="0"/>
          </a:p>
          <a:p>
            <a:r>
              <a:rPr lang="en-US" dirty="0" smtClean="0"/>
              <a:t>§ 314, 315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734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7958" y="3121877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 err="1" smtClean="0"/>
              <a:t>Děkuji</a:t>
            </a:r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pozornost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 smtClean="0"/>
              <a:t>Mgr. Monika </a:t>
            </a:r>
            <a:r>
              <a:rPr lang="en-US" sz="3200" dirty="0" err="1" smtClean="0"/>
              <a:t>Gazdová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38346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Statistika</a:t>
            </a:r>
            <a:r>
              <a:rPr lang="en-US" dirty="0" smtClean="0"/>
              <a:t> </a:t>
            </a:r>
            <a:r>
              <a:rPr lang="en-US" dirty="0" err="1" smtClean="0"/>
              <a:t>počtu</a:t>
            </a:r>
            <a:r>
              <a:rPr lang="en-US" dirty="0" smtClean="0"/>
              <a:t> </a:t>
            </a:r>
            <a:r>
              <a:rPr lang="en-US" dirty="0" err="1" smtClean="0"/>
              <a:t>prohlášených</a:t>
            </a:r>
            <a:r>
              <a:rPr lang="en-US" dirty="0" smtClean="0"/>
              <a:t> </a:t>
            </a:r>
            <a:r>
              <a:rPr lang="en-US" dirty="0" err="1" smtClean="0"/>
              <a:t>konkursů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622" y="1846263"/>
            <a:ext cx="8695082" cy="4022725"/>
          </a:xfrm>
        </p:spPr>
      </p:pic>
    </p:spTree>
    <p:extLst>
      <p:ext uri="{BB962C8B-B14F-4D97-AF65-F5344CB8AC3E}">
        <p14:creationId xmlns:p14="http://schemas.microsoft.com/office/powerpoint/2010/main" val="110066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Konkurs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základní</a:t>
            </a:r>
            <a:r>
              <a:rPr lang="en-US" dirty="0" smtClean="0"/>
              <a:t> </a:t>
            </a:r>
            <a:r>
              <a:rPr lang="en-US" dirty="0" err="1" smtClean="0"/>
              <a:t>otázky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CO? § 244 IZ</a:t>
            </a:r>
          </a:p>
          <a:p>
            <a:endParaRPr lang="en-US" dirty="0" smtClean="0"/>
          </a:p>
          <a:p>
            <a:r>
              <a:rPr lang="en-US" dirty="0" smtClean="0"/>
              <a:t>- PRO KOHO? </a:t>
            </a:r>
          </a:p>
          <a:p>
            <a:r>
              <a:rPr lang="en-US" dirty="0" smtClean="0"/>
              <a:t>- KDO ROZHODUJE? </a:t>
            </a:r>
          </a:p>
          <a:p>
            <a:r>
              <a:rPr lang="en-US" dirty="0" smtClean="0"/>
              <a:t>- KDY?</a:t>
            </a:r>
          </a:p>
          <a:p>
            <a:r>
              <a:rPr lang="en-US" dirty="0" smtClean="0"/>
              <a:t>§ 148-152</a:t>
            </a:r>
          </a:p>
          <a:p>
            <a:endParaRPr lang="en-US" dirty="0" smtClean="0"/>
          </a:p>
          <a:p>
            <a:r>
              <a:rPr lang="en-US" dirty="0" smtClean="0"/>
              <a:t>- DŮSLEDKY?</a:t>
            </a:r>
          </a:p>
          <a:p>
            <a:r>
              <a:rPr lang="en-US" dirty="0" smtClean="0"/>
              <a:t>- PROCES?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209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Důsledky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 </a:t>
            </a:r>
            <a:r>
              <a:rPr lang="en-US" dirty="0" err="1" smtClean="0"/>
              <a:t>kdy</a:t>
            </a:r>
            <a:r>
              <a:rPr lang="en-US" dirty="0" smtClean="0"/>
              <a:t> </a:t>
            </a:r>
            <a:r>
              <a:rPr lang="en-US" dirty="0" err="1" smtClean="0"/>
              <a:t>nastávají</a:t>
            </a:r>
            <a:endParaRPr lang="en-US" dirty="0" smtClean="0"/>
          </a:p>
          <a:p>
            <a:r>
              <a:rPr lang="en-US" dirty="0" smtClean="0"/>
              <a:t>§  245</a:t>
            </a:r>
            <a:endParaRPr lang="en-US" dirty="0"/>
          </a:p>
          <a:p>
            <a:r>
              <a:rPr lang="en-US" dirty="0" smtClean="0"/>
              <a:t>- </a:t>
            </a:r>
            <a:r>
              <a:rPr lang="en-US" dirty="0" err="1" smtClean="0"/>
              <a:t>hmotněprávní</a:t>
            </a:r>
            <a:r>
              <a:rPr lang="en-US" dirty="0" smtClean="0"/>
              <a:t> </a:t>
            </a:r>
            <a:r>
              <a:rPr lang="en-US" dirty="0" err="1" smtClean="0"/>
              <a:t>rovina</a:t>
            </a:r>
            <a:endParaRPr lang="en-US" dirty="0" smtClean="0"/>
          </a:p>
          <a:p>
            <a:r>
              <a:rPr lang="en-US" dirty="0" smtClean="0"/>
              <a:t>§ 246, § 250</a:t>
            </a:r>
          </a:p>
          <a:p>
            <a:r>
              <a:rPr lang="en-US" dirty="0" smtClean="0"/>
              <a:t>§ 252 </a:t>
            </a:r>
            <a:r>
              <a:rPr lang="mr-IN" dirty="0" smtClean="0"/>
              <a:t>–</a:t>
            </a:r>
            <a:r>
              <a:rPr lang="en-US" dirty="0" smtClean="0"/>
              <a:t> 260  </a:t>
            </a:r>
            <a:r>
              <a:rPr lang="en-US" dirty="0" err="1" smtClean="0"/>
              <a:t>závazky</a:t>
            </a:r>
            <a:endParaRPr lang="en-US" dirty="0" smtClean="0"/>
          </a:p>
          <a:p>
            <a:r>
              <a:rPr lang="en-US" dirty="0" smtClean="0"/>
              <a:t>§ 261 </a:t>
            </a:r>
            <a:r>
              <a:rPr lang="en-US" dirty="0" err="1" smtClean="0"/>
              <a:t>provoz</a:t>
            </a:r>
            <a:r>
              <a:rPr lang="en-US" dirty="0" smtClean="0"/>
              <a:t> </a:t>
            </a:r>
            <a:r>
              <a:rPr lang="en-US" dirty="0" err="1" smtClean="0"/>
              <a:t>podniku</a:t>
            </a:r>
            <a:endParaRPr lang="cs-CZ" dirty="0"/>
          </a:p>
          <a:p>
            <a:r>
              <a:rPr lang="en-US" dirty="0"/>
              <a:t>§ 268 </a:t>
            </a:r>
            <a:r>
              <a:rPr lang="mr-IN" dirty="0"/>
              <a:t>–</a:t>
            </a:r>
            <a:r>
              <a:rPr lang="en-US" dirty="0"/>
              <a:t> 276 </a:t>
            </a:r>
            <a:r>
              <a:rPr lang="en-US" dirty="0" smtClean="0"/>
              <a:t>SJM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procesněprávní</a:t>
            </a:r>
            <a:r>
              <a:rPr lang="en-US" dirty="0" smtClean="0"/>
              <a:t> </a:t>
            </a:r>
            <a:r>
              <a:rPr lang="en-US" dirty="0" err="1" smtClean="0"/>
              <a:t>rovina</a:t>
            </a:r>
            <a:endParaRPr lang="en-US" dirty="0" smtClean="0"/>
          </a:p>
          <a:p>
            <a:r>
              <a:rPr lang="en-US" dirty="0" smtClean="0"/>
              <a:t>§ 263 </a:t>
            </a:r>
            <a:r>
              <a:rPr lang="mr-IN" dirty="0" smtClean="0"/>
              <a:t>–</a:t>
            </a:r>
            <a:r>
              <a:rPr lang="en-US" dirty="0" smtClean="0"/>
              <a:t> 267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73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Hmotněprávní</a:t>
            </a:r>
            <a:r>
              <a:rPr lang="en-US" dirty="0" smtClean="0"/>
              <a:t> </a:t>
            </a:r>
            <a:r>
              <a:rPr lang="en-US" dirty="0" err="1" smtClean="0"/>
              <a:t>důsledky</a:t>
            </a:r>
            <a:r>
              <a:rPr lang="en-US" dirty="0" smtClean="0"/>
              <a:t> - SJM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 err="1" smtClean="0"/>
              <a:t>zánik</a:t>
            </a:r>
            <a:r>
              <a:rPr lang="en-US" dirty="0" smtClean="0"/>
              <a:t> SJM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vypořádání</a:t>
            </a:r>
            <a:r>
              <a:rPr lang="en-US" dirty="0" smtClean="0"/>
              <a:t> § 268 - 275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zahrnutí</a:t>
            </a:r>
            <a:r>
              <a:rPr lang="en-US" dirty="0" smtClean="0"/>
              <a:t> </a:t>
            </a:r>
            <a:r>
              <a:rPr lang="en-US" dirty="0" err="1" smtClean="0"/>
              <a:t>dle</a:t>
            </a:r>
            <a:r>
              <a:rPr lang="en-US" dirty="0" smtClean="0"/>
              <a:t> § 274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678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Hmotněprávní</a:t>
            </a:r>
            <a:r>
              <a:rPr lang="en-US" dirty="0" smtClean="0"/>
              <a:t> </a:t>
            </a:r>
            <a:r>
              <a:rPr lang="en-US" dirty="0" err="1" smtClean="0"/>
              <a:t>důsledky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závazky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 err="1" smtClean="0"/>
              <a:t>Smlouva</a:t>
            </a:r>
            <a:r>
              <a:rPr lang="en-US" dirty="0" smtClean="0"/>
              <a:t> o </a:t>
            </a:r>
            <a:r>
              <a:rPr lang="en-US" dirty="0" err="1" smtClean="0"/>
              <a:t>vzájemném</a:t>
            </a:r>
            <a:r>
              <a:rPr lang="en-US" dirty="0" smtClean="0"/>
              <a:t> </a:t>
            </a:r>
            <a:r>
              <a:rPr lang="en-US" dirty="0" err="1" smtClean="0"/>
              <a:t>plnění</a:t>
            </a:r>
            <a:r>
              <a:rPr lang="en-US" dirty="0" smtClean="0"/>
              <a:t> § 253</a:t>
            </a:r>
          </a:p>
          <a:p>
            <a:endParaRPr lang="en-US" dirty="0"/>
          </a:p>
          <a:p>
            <a:r>
              <a:rPr lang="en-US" dirty="0" smtClean="0"/>
              <a:t>- </a:t>
            </a:r>
            <a:r>
              <a:rPr lang="en-US" dirty="0" err="1" smtClean="0"/>
              <a:t>Nájem</a:t>
            </a:r>
            <a:r>
              <a:rPr lang="en-US" dirty="0" smtClean="0"/>
              <a:t> § 256 - 258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121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§ 277, 279, 281, 282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majetková</a:t>
            </a:r>
            <a:r>
              <a:rPr lang="en-US" dirty="0" smtClean="0"/>
              <a:t> </a:t>
            </a:r>
            <a:r>
              <a:rPr lang="en-US" dirty="0" err="1" smtClean="0"/>
              <a:t>podstata</a:t>
            </a:r>
            <a:endParaRPr lang="en-US" dirty="0" smtClean="0"/>
          </a:p>
          <a:p>
            <a:r>
              <a:rPr lang="en-US" dirty="0" smtClean="0"/>
              <a:t>§ 205-230, § 280</a:t>
            </a:r>
            <a:endParaRPr lang="en-US" dirty="0"/>
          </a:p>
          <a:p>
            <a:r>
              <a:rPr lang="en-US" dirty="0" smtClean="0"/>
              <a:t>- </a:t>
            </a:r>
            <a:r>
              <a:rPr lang="en-US" dirty="0" err="1" smtClean="0"/>
              <a:t>zpeněžení</a:t>
            </a:r>
            <a:endParaRPr lang="en-US" dirty="0" smtClean="0"/>
          </a:p>
          <a:p>
            <a:r>
              <a:rPr lang="en-US" dirty="0" smtClean="0"/>
              <a:t>§ 283 </a:t>
            </a:r>
            <a:r>
              <a:rPr lang="mr-IN" dirty="0" smtClean="0"/>
              <a:t>–</a:t>
            </a:r>
            <a:r>
              <a:rPr lang="en-US" dirty="0" smtClean="0"/>
              <a:t> 295, 300</a:t>
            </a:r>
            <a:endParaRPr lang="en-US" dirty="0"/>
          </a:p>
          <a:p>
            <a:r>
              <a:rPr lang="en-US" dirty="0" smtClean="0"/>
              <a:t>- </a:t>
            </a:r>
            <a:r>
              <a:rPr lang="en-US" dirty="0" err="1" smtClean="0"/>
              <a:t>uspokojení</a:t>
            </a:r>
            <a:r>
              <a:rPr lang="en-US" dirty="0" smtClean="0"/>
              <a:t> </a:t>
            </a:r>
            <a:r>
              <a:rPr lang="en-US" dirty="0" err="1" smtClean="0"/>
              <a:t>věřitelů</a:t>
            </a:r>
            <a:endParaRPr lang="en-US" dirty="0" smtClean="0"/>
          </a:p>
          <a:p>
            <a:r>
              <a:rPr lang="en-US" dirty="0" smtClean="0"/>
              <a:t>§ 296 </a:t>
            </a:r>
            <a:r>
              <a:rPr lang="mr-IN" dirty="0" smtClean="0"/>
              <a:t>–</a:t>
            </a:r>
            <a:r>
              <a:rPr lang="en-US" dirty="0" smtClean="0"/>
              <a:t> 307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ukončení</a:t>
            </a:r>
            <a:r>
              <a:rPr lang="en-US" dirty="0" smtClean="0"/>
              <a:t> </a:t>
            </a:r>
            <a:r>
              <a:rPr lang="en-US" dirty="0" err="1" smtClean="0"/>
              <a:t>řízení</a:t>
            </a:r>
            <a:endParaRPr lang="en-US" dirty="0" smtClean="0"/>
          </a:p>
          <a:p>
            <a:r>
              <a:rPr lang="en-US" dirty="0" smtClean="0"/>
              <a:t>§ 308 - 313</a:t>
            </a:r>
          </a:p>
        </p:txBody>
      </p:sp>
    </p:spTree>
    <p:extLst>
      <p:ext uri="{BB962C8B-B14F-4D97-AF65-F5344CB8AC3E}">
        <p14:creationId xmlns:p14="http://schemas.microsoft.com/office/powerpoint/2010/main" val="1163384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Věřitelé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 err="1" smtClean="0"/>
              <a:t>zajištění</a:t>
            </a:r>
            <a:r>
              <a:rPr lang="en-US" dirty="0" smtClean="0"/>
              <a:t> </a:t>
            </a:r>
            <a:r>
              <a:rPr lang="en-US" dirty="0" err="1" smtClean="0"/>
              <a:t>věřitelé</a:t>
            </a:r>
            <a:r>
              <a:rPr lang="en-US" dirty="0" smtClean="0"/>
              <a:t> § 2, </a:t>
            </a:r>
            <a:r>
              <a:rPr lang="en-US" dirty="0" err="1" smtClean="0"/>
              <a:t>písm</a:t>
            </a:r>
            <a:r>
              <a:rPr lang="en-US" dirty="0" smtClean="0"/>
              <a:t>. </a:t>
            </a:r>
            <a:r>
              <a:rPr lang="en-US" dirty="0"/>
              <a:t>g</a:t>
            </a:r>
            <a:r>
              <a:rPr lang="en-US" dirty="0" smtClean="0"/>
              <a:t>) 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nezajištění</a:t>
            </a:r>
            <a:r>
              <a:rPr lang="en-US" dirty="0" smtClean="0"/>
              <a:t> </a:t>
            </a:r>
            <a:r>
              <a:rPr lang="en-US" dirty="0" err="1" smtClean="0"/>
              <a:t>věřitelé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věřitelé</a:t>
            </a:r>
            <a:r>
              <a:rPr lang="en-US" dirty="0" smtClean="0"/>
              <a:t> s </a:t>
            </a:r>
            <a:r>
              <a:rPr lang="en-US" dirty="0" err="1" smtClean="0"/>
              <a:t>pohledávkou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majetkovou</a:t>
            </a:r>
            <a:r>
              <a:rPr lang="en-US" dirty="0" smtClean="0"/>
              <a:t> </a:t>
            </a:r>
            <a:r>
              <a:rPr lang="en-US" dirty="0" err="1" smtClean="0"/>
              <a:t>podstatou</a:t>
            </a:r>
            <a:r>
              <a:rPr lang="en-US" dirty="0" smtClean="0"/>
              <a:t> § 168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věřitelé</a:t>
            </a:r>
            <a:r>
              <a:rPr lang="en-US" dirty="0" smtClean="0"/>
              <a:t> s </a:t>
            </a:r>
            <a:r>
              <a:rPr lang="en-US" dirty="0" err="1" smtClean="0"/>
              <a:t>pohledávkou</a:t>
            </a:r>
            <a:r>
              <a:rPr lang="en-US" dirty="0" smtClean="0"/>
              <a:t> post. </a:t>
            </a:r>
            <a:r>
              <a:rPr lang="en-US" dirty="0" err="1" smtClean="0"/>
              <a:t>na</a:t>
            </a:r>
            <a:r>
              <a:rPr lang="en-US" dirty="0" smtClean="0"/>
              <a:t> rove</a:t>
            </a:r>
            <a:r>
              <a:rPr lang="cs-CZ" dirty="0" err="1" smtClean="0"/>
              <a:t>ň</a:t>
            </a:r>
            <a:r>
              <a:rPr lang="cs-CZ" dirty="0" smtClean="0"/>
              <a:t> pohledávkám za majetkovou podstatou § 169</a:t>
            </a:r>
          </a:p>
          <a:p>
            <a:r>
              <a:rPr lang="cs-CZ" dirty="0" smtClean="0"/>
              <a:t>- případné další kategorie </a:t>
            </a:r>
            <a:r>
              <a:rPr lang="mr-IN" dirty="0" smtClean="0"/>
              <a:t>–</a:t>
            </a:r>
            <a:r>
              <a:rPr lang="cs-CZ" dirty="0" smtClean="0"/>
              <a:t> pohledávky vyloučené (§ 170), podřízené (§ 172) </a:t>
            </a:r>
          </a:p>
        </p:txBody>
      </p:sp>
    </p:spTree>
    <p:extLst>
      <p:ext uri="{BB962C8B-B14F-4D97-AF65-F5344CB8AC3E}">
        <p14:creationId xmlns:p14="http://schemas.microsoft.com/office/powerpoint/2010/main" val="530498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Majetková</a:t>
            </a:r>
            <a:r>
              <a:rPr lang="en-US" dirty="0" smtClean="0"/>
              <a:t> </a:t>
            </a:r>
            <a:r>
              <a:rPr lang="en-US" dirty="0" err="1" smtClean="0"/>
              <a:t>podstata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co </a:t>
            </a:r>
            <a:r>
              <a:rPr lang="en-US" dirty="0" err="1" smtClean="0"/>
              <a:t>spadá</a:t>
            </a:r>
            <a:r>
              <a:rPr lang="en-US" dirty="0" smtClean="0"/>
              <a:t> do </a:t>
            </a:r>
            <a:r>
              <a:rPr lang="en-US" dirty="0" err="1" smtClean="0"/>
              <a:t>majetkové</a:t>
            </a:r>
            <a:r>
              <a:rPr lang="en-US" dirty="0" smtClean="0"/>
              <a:t> </a:t>
            </a:r>
            <a:r>
              <a:rPr lang="en-US" dirty="0" err="1" smtClean="0"/>
              <a:t>podstaty</a:t>
            </a:r>
            <a:r>
              <a:rPr lang="en-US" dirty="0" smtClean="0"/>
              <a:t> § 205-206</a:t>
            </a:r>
          </a:p>
          <a:p>
            <a:r>
              <a:rPr lang="en-US" dirty="0" smtClean="0"/>
              <a:t>- co </a:t>
            </a:r>
            <a:r>
              <a:rPr lang="en-US" dirty="0" err="1" smtClean="0"/>
              <a:t>nespadá</a:t>
            </a:r>
            <a:r>
              <a:rPr lang="en-US" dirty="0" smtClean="0"/>
              <a:t> § 207-208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kdo</a:t>
            </a:r>
            <a:r>
              <a:rPr lang="en-US" dirty="0" smtClean="0"/>
              <a:t> s </a:t>
            </a:r>
            <a:r>
              <a:rPr lang="en-US" dirty="0" err="1" smtClean="0"/>
              <a:t>ní</a:t>
            </a:r>
            <a:r>
              <a:rPr lang="en-US" dirty="0" smtClean="0"/>
              <a:t> </a:t>
            </a:r>
            <a:r>
              <a:rPr lang="en-US" dirty="0" err="1" smtClean="0"/>
              <a:t>nakládá</a:t>
            </a:r>
            <a:r>
              <a:rPr lang="en-US" dirty="0" smtClean="0"/>
              <a:t> § 246, 249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jakým</a:t>
            </a:r>
            <a:r>
              <a:rPr lang="en-US" dirty="0" smtClean="0"/>
              <a:t> </a:t>
            </a:r>
            <a:r>
              <a:rPr lang="en-US" dirty="0" err="1" smtClean="0"/>
              <a:t>způsobem</a:t>
            </a:r>
            <a:r>
              <a:rPr lang="en-US" dirty="0" smtClean="0"/>
              <a:t> § 228 </a:t>
            </a:r>
            <a:r>
              <a:rPr lang="mr-IN" dirty="0" smtClean="0"/>
              <a:t>–</a:t>
            </a:r>
            <a:r>
              <a:rPr lang="en-US" dirty="0" smtClean="0"/>
              <a:t> 230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neúčinnost</a:t>
            </a:r>
            <a:r>
              <a:rPr lang="en-US" dirty="0" smtClean="0"/>
              <a:t>, </a:t>
            </a:r>
            <a:r>
              <a:rPr lang="en-US" dirty="0" err="1" smtClean="0"/>
              <a:t>neplatnost</a:t>
            </a:r>
            <a:r>
              <a:rPr lang="en-US" dirty="0" smtClean="0"/>
              <a:t> spec. u </a:t>
            </a:r>
            <a:r>
              <a:rPr lang="en-US" dirty="0" err="1" smtClean="0"/>
              <a:t>konkursu</a:t>
            </a:r>
            <a:r>
              <a:rPr lang="en-US" dirty="0" smtClean="0"/>
              <a:t> § 246/2-4,  § 248/3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906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298</TotalTime>
  <Words>326</Words>
  <Application>Microsoft Macintosh PowerPoint</Application>
  <PresentationFormat>Widescreen</PresentationFormat>
  <Paragraphs>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Mangal</vt:lpstr>
      <vt:lpstr>Retrospect</vt:lpstr>
      <vt:lpstr>Konkurs</vt:lpstr>
      <vt:lpstr>Statistika počtu prohlášených konkursů</vt:lpstr>
      <vt:lpstr>Konkurs – základní otázky</vt:lpstr>
      <vt:lpstr>Důsledky</vt:lpstr>
      <vt:lpstr>Hmotněprávní důsledky - SJM</vt:lpstr>
      <vt:lpstr>Hmotněprávní důsledky – závazky</vt:lpstr>
      <vt:lpstr>Proces</vt:lpstr>
      <vt:lpstr>Věřitelé</vt:lpstr>
      <vt:lpstr>Majetková podstata</vt:lpstr>
      <vt:lpstr>Zpeněžení</vt:lpstr>
      <vt:lpstr>Uspokojení</vt:lpstr>
      <vt:lpstr>Když není “o co stát”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Konkurs</dc:title>
  <dc:creator>P C</dc:creator>
  <cp:lastModifiedBy>P C</cp:lastModifiedBy>
  <cp:revision>17</cp:revision>
  <dcterms:created xsi:type="dcterms:W3CDTF">2017-03-20T17:08:36Z</dcterms:created>
  <dcterms:modified xsi:type="dcterms:W3CDTF">2017-03-20T22:06:39Z</dcterms:modified>
</cp:coreProperties>
</file>