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303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90" r:id="rId15"/>
    <p:sldId id="291" r:id="rId16"/>
    <p:sldId id="292" r:id="rId17"/>
    <p:sldId id="293" r:id="rId18"/>
    <p:sldId id="294" r:id="rId19"/>
    <p:sldId id="296" r:id="rId20"/>
    <p:sldId id="295" r:id="rId21"/>
    <p:sldId id="297" r:id="rId22"/>
    <p:sldId id="298" r:id="rId23"/>
    <p:sldId id="299" r:id="rId24"/>
    <p:sldId id="300" r:id="rId25"/>
    <p:sldId id="301" r:id="rId26"/>
    <p:sldId id="269" r:id="rId27"/>
    <p:sldId id="270" r:id="rId28"/>
    <p:sldId id="271" r:id="rId29"/>
    <p:sldId id="273" r:id="rId30"/>
    <p:sldId id="274" r:id="rId31"/>
    <p:sldId id="302" r:id="rId32"/>
    <p:sldId id="275" r:id="rId33"/>
    <p:sldId id="281" r:id="rId34"/>
    <p:sldId id="287" r:id="rId35"/>
    <p:sldId id="288" r:id="rId36"/>
    <p:sldId id="282" r:id="rId37"/>
    <p:sldId id="283" r:id="rId38"/>
    <p:sldId id="304" r:id="rId39"/>
    <p:sldId id="305" r:id="rId40"/>
    <p:sldId id="306" r:id="rId41"/>
    <p:sldId id="311" r:id="rId42"/>
    <p:sldId id="307" r:id="rId43"/>
    <p:sldId id="285" r:id="rId44"/>
    <p:sldId id="308" r:id="rId45"/>
    <p:sldId id="312" r:id="rId46"/>
    <p:sldId id="313" r:id="rId47"/>
    <p:sldId id="286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09" r:id="rId58"/>
    <p:sldId id="310" r:id="rId59"/>
    <p:sldId id="323" r:id="rId60"/>
    <p:sldId id="324" r:id="rId61"/>
    <p:sldId id="325" r:id="rId62"/>
    <p:sldId id="326" r:id="rId63"/>
    <p:sldId id="327" r:id="rId64"/>
    <p:sldId id="328" r:id="rId6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86323" autoAdjust="0"/>
  </p:normalViewPr>
  <p:slideViewPr>
    <p:cSldViewPr>
      <p:cViewPr varScale="1">
        <p:scale>
          <a:sx n="62" d="100"/>
          <a:sy n="62" d="100"/>
        </p:scale>
        <p:origin x="6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B4A870-7892-490D-8FD1-1E6F6DF7FE1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E62319F-36CC-4CD4-A2A0-A87B463096E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Právní regulace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akcízů</a:t>
          </a:r>
        </a:p>
      </dgm:t>
    </dgm:pt>
    <dgm:pt modelId="{34C36FB8-BE33-4C9A-B908-5BBBB6BE82B1}" type="parTrans" cxnId="{B8E1B94A-8559-4C1F-AC81-95E266A5FBC6}">
      <dgm:prSet/>
      <dgm:spPr/>
    </dgm:pt>
    <dgm:pt modelId="{A6456B21-ABA2-418D-8B45-18BC090147B5}" type="sibTrans" cxnId="{B8E1B94A-8559-4C1F-AC81-95E266A5FBC6}">
      <dgm:prSet/>
      <dgm:spPr/>
    </dgm:pt>
    <dgm:pt modelId="{B6288525-4E3E-4A3C-AD55-675461EABF8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Právo EU</a:t>
          </a:r>
        </a:p>
      </dgm:t>
    </dgm:pt>
    <dgm:pt modelId="{B2ED94B2-F6FC-4D31-AA46-68F018E65332}" type="parTrans" cxnId="{FE183AA5-AB19-4D8A-A381-253702689C80}">
      <dgm:prSet/>
      <dgm:spPr/>
    </dgm:pt>
    <dgm:pt modelId="{A13A82FF-2EE5-4AC2-BE3F-19100A2E7E08}" type="sibTrans" cxnId="{FE183AA5-AB19-4D8A-A381-253702689C80}">
      <dgm:prSet/>
      <dgm:spPr/>
    </dgm:pt>
    <dgm:pt modelId="{7147C904-B4E8-4DC6-8972-CC81517B2E3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Vnitrostátní právo</a:t>
          </a:r>
        </a:p>
      </dgm:t>
    </dgm:pt>
    <dgm:pt modelId="{4629EF9B-1341-403B-BEE2-54D2BEF418CE}" type="parTrans" cxnId="{EAC122D2-624C-4B2E-90D5-BC561BE38CE9}">
      <dgm:prSet/>
      <dgm:spPr/>
    </dgm:pt>
    <dgm:pt modelId="{88B9A7E3-68F6-4CC1-A557-898B754F92CE}" type="sibTrans" cxnId="{EAC122D2-624C-4B2E-90D5-BC561BE38CE9}">
      <dgm:prSet/>
      <dgm:spPr/>
    </dgm:pt>
    <dgm:pt modelId="{EC1FE784-D7DF-4085-A0F2-694B34A3F13A}" type="pres">
      <dgm:prSet presAssocID="{15B4A870-7892-490D-8FD1-1E6F6DF7FE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0DEE63-6D90-47B4-9A25-AD3A1EC90C6C}" type="pres">
      <dgm:prSet presAssocID="{0E62319F-36CC-4CD4-A2A0-A87B463096E5}" presName="hierRoot1" presStyleCnt="0">
        <dgm:presLayoutVars>
          <dgm:hierBranch val="r"/>
        </dgm:presLayoutVars>
      </dgm:prSet>
      <dgm:spPr/>
    </dgm:pt>
    <dgm:pt modelId="{0ED34195-BFA4-45C0-A2E9-A1EA219BD2E8}" type="pres">
      <dgm:prSet presAssocID="{0E62319F-36CC-4CD4-A2A0-A87B463096E5}" presName="rootComposite1" presStyleCnt="0"/>
      <dgm:spPr/>
    </dgm:pt>
    <dgm:pt modelId="{9EA70714-20AC-4E51-9B26-D05969B93433}" type="pres">
      <dgm:prSet presAssocID="{0E62319F-36CC-4CD4-A2A0-A87B463096E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EE506B-71D2-4B24-AFAC-4845DB9E1864}" type="pres">
      <dgm:prSet presAssocID="{0E62319F-36CC-4CD4-A2A0-A87B463096E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C11F441-4936-4551-94AC-804D7CA2CF4E}" type="pres">
      <dgm:prSet presAssocID="{0E62319F-36CC-4CD4-A2A0-A87B463096E5}" presName="hierChild2" presStyleCnt="0"/>
      <dgm:spPr/>
    </dgm:pt>
    <dgm:pt modelId="{8E845833-EF1A-48DA-9708-471854AC1B7A}" type="pres">
      <dgm:prSet presAssocID="{B2ED94B2-F6FC-4D31-AA46-68F018E65332}" presName="Name50" presStyleLbl="parChTrans1D2" presStyleIdx="0" presStyleCnt="2"/>
      <dgm:spPr/>
    </dgm:pt>
    <dgm:pt modelId="{CD79FBA9-0789-4FE2-9648-31DB8E0EF050}" type="pres">
      <dgm:prSet presAssocID="{B6288525-4E3E-4A3C-AD55-675461EABF8A}" presName="hierRoot2" presStyleCnt="0">
        <dgm:presLayoutVars>
          <dgm:hierBranch/>
        </dgm:presLayoutVars>
      </dgm:prSet>
      <dgm:spPr/>
    </dgm:pt>
    <dgm:pt modelId="{7848705C-6B42-4C00-B74E-9CECC63B59C0}" type="pres">
      <dgm:prSet presAssocID="{B6288525-4E3E-4A3C-AD55-675461EABF8A}" presName="rootComposite" presStyleCnt="0"/>
      <dgm:spPr/>
    </dgm:pt>
    <dgm:pt modelId="{98FD872A-233B-4EF9-AF2A-9B047BBD4518}" type="pres">
      <dgm:prSet presAssocID="{B6288525-4E3E-4A3C-AD55-675461EABF8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D258BD-BF38-47F0-9451-4DEB5DFFA2C5}" type="pres">
      <dgm:prSet presAssocID="{B6288525-4E3E-4A3C-AD55-675461EABF8A}" presName="rootConnector" presStyleLbl="node2" presStyleIdx="0" presStyleCnt="2"/>
      <dgm:spPr/>
      <dgm:t>
        <a:bodyPr/>
        <a:lstStyle/>
        <a:p>
          <a:endParaRPr lang="cs-CZ"/>
        </a:p>
      </dgm:t>
    </dgm:pt>
    <dgm:pt modelId="{500A9BCA-C867-4FC4-BD50-DC0B5F9374CC}" type="pres">
      <dgm:prSet presAssocID="{B6288525-4E3E-4A3C-AD55-675461EABF8A}" presName="hierChild4" presStyleCnt="0"/>
      <dgm:spPr/>
    </dgm:pt>
    <dgm:pt modelId="{C74D06AC-C60D-492A-AC22-C49E70512A66}" type="pres">
      <dgm:prSet presAssocID="{B6288525-4E3E-4A3C-AD55-675461EABF8A}" presName="hierChild5" presStyleCnt="0"/>
      <dgm:spPr/>
    </dgm:pt>
    <dgm:pt modelId="{1311C81D-374B-44C1-A1F0-FBF3F99F0A04}" type="pres">
      <dgm:prSet presAssocID="{4629EF9B-1341-403B-BEE2-54D2BEF418CE}" presName="Name50" presStyleLbl="parChTrans1D2" presStyleIdx="1" presStyleCnt="2"/>
      <dgm:spPr/>
    </dgm:pt>
    <dgm:pt modelId="{BD2D78EB-2472-466B-90AD-339B5D28BF11}" type="pres">
      <dgm:prSet presAssocID="{7147C904-B4E8-4DC6-8972-CC81517B2E3D}" presName="hierRoot2" presStyleCnt="0">
        <dgm:presLayoutVars>
          <dgm:hierBranch/>
        </dgm:presLayoutVars>
      </dgm:prSet>
      <dgm:spPr/>
    </dgm:pt>
    <dgm:pt modelId="{44D4CB92-0B39-4F8A-B723-4C3567FCCFD8}" type="pres">
      <dgm:prSet presAssocID="{7147C904-B4E8-4DC6-8972-CC81517B2E3D}" presName="rootComposite" presStyleCnt="0"/>
      <dgm:spPr/>
    </dgm:pt>
    <dgm:pt modelId="{0A0EBC7F-21B6-445A-9C71-6806CB9267B1}" type="pres">
      <dgm:prSet presAssocID="{7147C904-B4E8-4DC6-8972-CC81517B2E3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08B599-715A-4327-B1B9-BFC3F7C8B9B7}" type="pres">
      <dgm:prSet presAssocID="{7147C904-B4E8-4DC6-8972-CC81517B2E3D}" presName="rootConnector" presStyleLbl="node2" presStyleIdx="1" presStyleCnt="2"/>
      <dgm:spPr/>
      <dgm:t>
        <a:bodyPr/>
        <a:lstStyle/>
        <a:p>
          <a:endParaRPr lang="cs-CZ"/>
        </a:p>
      </dgm:t>
    </dgm:pt>
    <dgm:pt modelId="{33F97091-1A39-4816-8E5D-51F0055375FC}" type="pres">
      <dgm:prSet presAssocID="{7147C904-B4E8-4DC6-8972-CC81517B2E3D}" presName="hierChild4" presStyleCnt="0"/>
      <dgm:spPr/>
    </dgm:pt>
    <dgm:pt modelId="{72B6FAB4-F3DA-4CD1-A65E-D67D3CF60A5E}" type="pres">
      <dgm:prSet presAssocID="{7147C904-B4E8-4DC6-8972-CC81517B2E3D}" presName="hierChild5" presStyleCnt="0"/>
      <dgm:spPr/>
    </dgm:pt>
    <dgm:pt modelId="{C9E4256B-F5E0-4FE7-8C21-07743B5E3EF0}" type="pres">
      <dgm:prSet presAssocID="{0E62319F-36CC-4CD4-A2A0-A87B463096E5}" presName="hierChild3" presStyleCnt="0"/>
      <dgm:spPr/>
    </dgm:pt>
  </dgm:ptLst>
  <dgm:cxnLst>
    <dgm:cxn modelId="{DAA18E8E-BC6C-42C4-9E99-D61F00BA066F}" type="presOf" srcId="{B6288525-4E3E-4A3C-AD55-675461EABF8A}" destId="{FDD258BD-BF38-47F0-9451-4DEB5DFFA2C5}" srcOrd="1" destOrd="0" presId="urn:microsoft.com/office/officeart/2005/8/layout/orgChart1"/>
    <dgm:cxn modelId="{FE183AA5-AB19-4D8A-A381-253702689C80}" srcId="{0E62319F-36CC-4CD4-A2A0-A87B463096E5}" destId="{B6288525-4E3E-4A3C-AD55-675461EABF8A}" srcOrd="0" destOrd="0" parTransId="{B2ED94B2-F6FC-4D31-AA46-68F018E65332}" sibTransId="{A13A82FF-2EE5-4AC2-BE3F-19100A2E7E08}"/>
    <dgm:cxn modelId="{D9FF9EDC-F8A2-442A-B6C2-87714F9EAB56}" type="presOf" srcId="{B2ED94B2-F6FC-4D31-AA46-68F018E65332}" destId="{8E845833-EF1A-48DA-9708-471854AC1B7A}" srcOrd="0" destOrd="0" presId="urn:microsoft.com/office/officeart/2005/8/layout/orgChart1"/>
    <dgm:cxn modelId="{80087804-02A6-4F1E-96D3-04CD084DE626}" type="presOf" srcId="{7147C904-B4E8-4DC6-8972-CC81517B2E3D}" destId="{1E08B599-715A-4327-B1B9-BFC3F7C8B9B7}" srcOrd="1" destOrd="0" presId="urn:microsoft.com/office/officeart/2005/8/layout/orgChart1"/>
    <dgm:cxn modelId="{88203854-A371-4817-A867-E96F49202FDE}" type="presOf" srcId="{B6288525-4E3E-4A3C-AD55-675461EABF8A}" destId="{98FD872A-233B-4EF9-AF2A-9B047BBD4518}" srcOrd="0" destOrd="0" presId="urn:microsoft.com/office/officeart/2005/8/layout/orgChart1"/>
    <dgm:cxn modelId="{A84DBF64-9124-462A-A88E-D71DD75643E1}" type="presOf" srcId="{15B4A870-7892-490D-8FD1-1E6F6DF7FE12}" destId="{EC1FE784-D7DF-4085-A0F2-694B34A3F13A}" srcOrd="0" destOrd="0" presId="urn:microsoft.com/office/officeart/2005/8/layout/orgChart1"/>
    <dgm:cxn modelId="{0EB827EC-177C-4D18-BBF2-4D856139F9BF}" type="presOf" srcId="{4629EF9B-1341-403B-BEE2-54D2BEF418CE}" destId="{1311C81D-374B-44C1-A1F0-FBF3F99F0A04}" srcOrd="0" destOrd="0" presId="urn:microsoft.com/office/officeart/2005/8/layout/orgChart1"/>
    <dgm:cxn modelId="{EAC122D2-624C-4B2E-90D5-BC561BE38CE9}" srcId="{0E62319F-36CC-4CD4-A2A0-A87B463096E5}" destId="{7147C904-B4E8-4DC6-8972-CC81517B2E3D}" srcOrd="1" destOrd="0" parTransId="{4629EF9B-1341-403B-BEE2-54D2BEF418CE}" sibTransId="{88B9A7E3-68F6-4CC1-A557-898B754F92CE}"/>
    <dgm:cxn modelId="{386FE362-3A27-40D2-BE6F-C67F1B4B4458}" type="presOf" srcId="{7147C904-B4E8-4DC6-8972-CC81517B2E3D}" destId="{0A0EBC7F-21B6-445A-9C71-6806CB9267B1}" srcOrd="0" destOrd="0" presId="urn:microsoft.com/office/officeart/2005/8/layout/orgChart1"/>
    <dgm:cxn modelId="{8F6974CD-9E89-4034-8B99-20FECBFBBACB}" type="presOf" srcId="{0E62319F-36CC-4CD4-A2A0-A87B463096E5}" destId="{9EA70714-20AC-4E51-9B26-D05969B93433}" srcOrd="0" destOrd="0" presId="urn:microsoft.com/office/officeart/2005/8/layout/orgChart1"/>
    <dgm:cxn modelId="{2987C387-05E3-4A00-BFFC-C1C8DCD43D04}" type="presOf" srcId="{0E62319F-36CC-4CD4-A2A0-A87B463096E5}" destId="{5DEE506B-71D2-4B24-AFAC-4845DB9E1864}" srcOrd="1" destOrd="0" presId="urn:microsoft.com/office/officeart/2005/8/layout/orgChart1"/>
    <dgm:cxn modelId="{B8E1B94A-8559-4C1F-AC81-95E266A5FBC6}" srcId="{15B4A870-7892-490D-8FD1-1E6F6DF7FE12}" destId="{0E62319F-36CC-4CD4-A2A0-A87B463096E5}" srcOrd="0" destOrd="0" parTransId="{34C36FB8-BE33-4C9A-B908-5BBBB6BE82B1}" sibTransId="{A6456B21-ABA2-418D-8B45-18BC090147B5}"/>
    <dgm:cxn modelId="{390E4AC4-9C12-485F-8E1A-7C5D3B44BE44}" type="presParOf" srcId="{EC1FE784-D7DF-4085-A0F2-694B34A3F13A}" destId="{F30DEE63-6D90-47B4-9A25-AD3A1EC90C6C}" srcOrd="0" destOrd="0" presId="urn:microsoft.com/office/officeart/2005/8/layout/orgChart1"/>
    <dgm:cxn modelId="{01CA5EBE-B7DF-46C9-82BE-913A2079BD22}" type="presParOf" srcId="{F30DEE63-6D90-47B4-9A25-AD3A1EC90C6C}" destId="{0ED34195-BFA4-45C0-A2E9-A1EA219BD2E8}" srcOrd="0" destOrd="0" presId="urn:microsoft.com/office/officeart/2005/8/layout/orgChart1"/>
    <dgm:cxn modelId="{F4335D33-38F6-400F-A517-F384F3958E88}" type="presParOf" srcId="{0ED34195-BFA4-45C0-A2E9-A1EA219BD2E8}" destId="{9EA70714-20AC-4E51-9B26-D05969B93433}" srcOrd="0" destOrd="0" presId="urn:microsoft.com/office/officeart/2005/8/layout/orgChart1"/>
    <dgm:cxn modelId="{7F47B25A-38A4-4DED-A5CD-13AC9FF346A2}" type="presParOf" srcId="{0ED34195-BFA4-45C0-A2E9-A1EA219BD2E8}" destId="{5DEE506B-71D2-4B24-AFAC-4845DB9E1864}" srcOrd="1" destOrd="0" presId="urn:microsoft.com/office/officeart/2005/8/layout/orgChart1"/>
    <dgm:cxn modelId="{FE0BA44E-320C-42FB-A759-AC4A56474E7F}" type="presParOf" srcId="{F30DEE63-6D90-47B4-9A25-AD3A1EC90C6C}" destId="{FC11F441-4936-4551-94AC-804D7CA2CF4E}" srcOrd="1" destOrd="0" presId="urn:microsoft.com/office/officeart/2005/8/layout/orgChart1"/>
    <dgm:cxn modelId="{39EC2586-D1AF-4BFD-9B74-9929ACCCE131}" type="presParOf" srcId="{FC11F441-4936-4551-94AC-804D7CA2CF4E}" destId="{8E845833-EF1A-48DA-9708-471854AC1B7A}" srcOrd="0" destOrd="0" presId="urn:microsoft.com/office/officeart/2005/8/layout/orgChart1"/>
    <dgm:cxn modelId="{0DE7F2FB-F466-416F-98BF-4062B77A5612}" type="presParOf" srcId="{FC11F441-4936-4551-94AC-804D7CA2CF4E}" destId="{CD79FBA9-0789-4FE2-9648-31DB8E0EF050}" srcOrd="1" destOrd="0" presId="urn:microsoft.com/office/officeart/2005/8/layout/orgChart1"/>
    <dgm:cxn modelId="{C9E56D2B-4276-4BF0-A53F-480D8FBAF11F}" type="presParOf" srcId="{CD79FBA9-0789-4FE2-9648-31DB8E0EF050}" destId="{7848705C-6B42-4C00-B74E-9CECC63B59C0}" srcOrd="0" destOrd="0" presId="urn:microsoft.com/office/officeart/2005/8/layout/orgChart1"/>
    <dgm:cxn modelId="{5ABB2FA8-AAA7-4CE6-831D-9ED2EEE2D123}" type="presParOf" srcId="{7848705C-6B42-4C00-B74E-9CECC63B59C0}" destId="{98FD872A-233B-4EF9-AF2A-9B047BBD4518}" srcOrd="0" destOrd="0" presId="urn:microsoft.com/office/officeart/2005/8/layout/orgChart1"/>
    <dgm:cxn modelId="{EDE65052-A6CF-4223-8D89-59211AB18CA3}" type="presParOf" srcId="{7848705C-6B42-4C00-B74E-9CECC63B59C0}" destId="{FDD258BD-BF38-47F0-9451-4DEB5DFFA2C5}" srcOrd="1" destOrd="0" presId="urn:microsoft.com/office/officeart/2005/8/layout/orgChart1"/>
    <dgm:cxn modelId="{861DC18E-AE66-4F2B-BB74-06EC7C5EF43F}" type="presParOf" srcId="{CD79FBA9-0789-4FE2-9648-31DB8E0EF050}" destId="{500A9BCA-C867-4FC4-BD50-DC0B5F9374CC}" srcOrd="1" destOrd="0" presId="urn:microsoft.com/office/officeart/2005/8/layout/orgChart1"/>
    <dgm:cxn modelId="{A051C1AA-AD84-4519-90D1-67A75CB877C5}" type="presParOf" srcId="{CD79FBA9-0789-4FE2-9648-31DB8E0EF050}" destId="{C74D06AC-C60D-492A-AC22-C49E70512A66}" srcOrd="2" destOrd="0" presId="urn:microsoft.com/office/officeart/2005/8/layout/orgChart1"/>
    <dgm:cxn modelId="{FBA9E9EE-4D8A-44BB-A35C-8301C3AB488C}" type="presParOf" srcId="{FC11F441-4936-4551-94AC-804D7CA2CF4E}" destId="{1311C81D-374B-44C1-A1F0-FBF3F99F0A04}" srcOrd="2" destOrd="0" presId="urn:microsoft.com/office/officeart/2005/8/layout/orgChart1"/>
    <dgm:cxn modelId="{6E75DC2D-3D1D-4087-95B0-144C142D8D1B}" type="presParOf" srcId="{FC11F441-4936-4551-94AC-804D7CA2CF4E}" destId="{BD2D78EB-2472-466B-90AD-339B5D28BF11}" srcOrd="3" destOrd="0" presId="urn:microsoft.com/office/officeart/2005/8/layout/orgChart1"/>
    <dgm:cxn modelId="{96BDE334-EEE0-4E75-8044-9EDF08151813}" type="presParOf" srcId="{BD2D78EB-2472-466B-90AD-339B5D28BF11}" destId="{44D4CB92-0B39-4F8A-B723-4C3567FCCFD8}" srcOrd="0" destOrd="0" presId="urn:microsoft.com/office/officeart/2005/8/layout/orgChart1"/>
    <dgm:cxn modelId="{6CC27E1A-2082-43B7-BBE3-672892C8A6B6}" type="presParOf" srcId="{44D4CB92-0B39-4F8A-B723-4C3567FCCFD8}" destId="{0A0EBC7F-21B6-445A-9C71-6806CB9267B1}" srcOrd="0" destOrd="0" presId="urn:microsoft.com/office/officeart/2005/8/layout/orgChart1"/>
    <dgm:cxn modelId="{7645C5CD-924F-472A-A249-2776CD387F10}" type="presParOf" srcId="{44D4CB92-0B39-4F8A-B723-4C3567FCCFD8}" destId="{1E08B599-715A-4327-B1B9-BFC3F7C8B9B7}" srcOrd="1" destOrd="0" presId="urn:microsoft.com/office/officeart/2005/8/layout/orgChart1"/>
    <dgm:cxn modelId="{20765837-EEA0-433B-86A8-E93ED287A887}" type="presParOf" srcId="{BD2D78EB-2472-466B-90AD-339B5D28BF11}" destId="{33F97091-1A39-4816-8E5D-51F0055375FC}" srcOrd="1" destOrd="0" presId="urn:microsoft.com/office/officeart/2005/8/layout/orgChart1"/>
    <dgm:cxn modelId="{A5913BA4-3086-425C-B06B-0A82E4F5830E}" type="presParOf" srcId="{BD2D78EB-2472-466B-90AD-339B5D28BF11}" destId="{72B6FAB4-F3DA-4CD1-A65E-D67D3CF60A5E}" srcOrd="2" destOrd="0" presId="urn:microsoft.com/office/officeart/2005/8/layout/orgChart1"/>
    <dgm:cxn modelId="{8E7B8B38-EFDD-4473-AA5B-82DF63588C23}" type="presParOf" srcId="{F30DEE63-6D90-47B4-9A25-AD3A1EC90C6C}" destId="{C9E4256B-F5E0-4FE7-8C21-07743B5E3E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742BB6-B2E8-4D15-989D-1A5DC4C19DEB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</dgm:pt>
    <dgm:pt modelId="{C4B7F0AE-5846-45EA-BC1B-BD9387CFDA2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Unijní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regulace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akcízů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D98BBEC7-05A2-4D8A-8050-AC3969D9CF49}" type="parTrans" cxnId="{136C26A8-6903-4CAC-BFE2-35D392E5950C}">
      <dgm:prSet/>
      <dgm:spPr/>
      <dgm:t>
        <a:bodyPr/>
        <a:lstStyle/>
        <a:p>
          <a:endParaRPr lang="cs-CZ"/>
        </a:p>
      </dgm:t>
    </dgm:pt>
    <dgm:pt modelId="{8479EE81-1C73-49AB-89F9-8492661AADFE}" type="sibTrans" cxnId="{136C26A8-6903-4CAC-BFE2-35D392E5950C}">
      <dgm:prSet/>
      <dgm:spPr/>
      <dgm:t>
        <a:bodyPr/>
        <a:lstStyle/>
        <a:p>
          <a:endParaRPr lang="cs-CZ"/>
        </a:p>
      </dgm:t>
    </dgm:pt>
    <dgm:pt modelId="{97E13697-AF1B-4958-A556-5A1E371E94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Informace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C0B68F57-EE33-481B-B38A-548BDE6B04C7}" type="parTrans" cxnId="{C3B85209-64A5-4810-AB1D-F96A1AC35B70}">
      <dgm:prSet/>
      <dgm:spPr/>
      <dgm:t>
        <a:bodyPr/>
        <a:lstStyle/>
        <a:p>
          <a:endParaRPr lang="cs-CZ"/>
        </a:p>
      </dgm:t>
    </dgm:pt>
    <dgm:pt modelId="{7C7513B7-891A-4DD1-A58F-50758A1DBB40}" type="sibTrans" cxnId="{C3B85209-64A5-4810-AB1D-F96A1AC35B70}">
      <dgm:prSet/>
      <dgm:spPr/>
      <dgm:t>
        <a:bodyPr/>
        <a:lstStyle/>
        <a:p>
          <a:endParaRPr lang="cs-CZ"/>
        </a:p>
      </dgm:t>
    </dgm:pt>
    <dgm:pt modelId="{A740BA3A-EE25-45FF-A4D9-AF1D3D96F64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2008/118/EC</a:t>
          </a:r>
        </a:p>
      </dgm:t>
    </dgm:pt>
    <dgm:pt modelId="{6E81ACB5-A4FF-44CE-A2A3-8A6B7877DC6F}" type="parTrans" cxnId="{12B9B9E8-8DA4-476F-A72D-75CD85C4F70D}">
      <dgm:prSet/>
      <dgm:spPr/>
      <dgm:t>
        <a:bodyPr/>
        <a:lstStyle/>
        <a:p>
          <a:endParaRPr lang="cs-CZ"/>
        </a:p>
      </dgm:t>
    </dgm:pt>
    <dgm:pt modelId="{06E75FC8-3D71-42EE-A44D-6B44259AB65B}" type="sibTrans" cxnId="{12B9B9E8-8DA4-476F-A72D-75CD85C4F70D}">
      <dgm:prSet/>
      <dgm:spPr/>
      <dgm:t>
        <a:bodyPr/>
        <a:lstStyle/>
        <a:p>
          <a:endParaRPr lang="cs-CZ"/>
        </a:p>
      </dgm:t>
    </dgm:pt>
    <dgm:pt modelId="{422FBF52-75F3-4976-A94C-21CEE972B4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2073/2004/EC</a:t>
          </a:r>
        </a:p>
      </dgm:t>
    </dgm:pt>
    <dgm:pt modelId="{DCA42CFD-D013-4E8D-82F0-1F1FC98888B0}" type="parTrans" cxnId="{D76F89C3-8A7D-42BE-9AFD-8D696499EA5D}">
      <dgm:prSet/>
      <dgm:spPr/>
      <dgm:t>
        <a:bodyPr/>
        <a:lstStyle/>
        <a:p>
          <a:endParaRPr lang="cs-CZ"/>
        </a:p>
      </dgm:t>
    </dgm:pt>
    <dgm:pt modelId="{5BB72888-DA96-4413-A27B-ED6EA2A7A9D1}" type="sibTrans" cxnId="{D76F89C3-8A7D-42BE-9AFD-8D696499EA5D}">
      <dgm:prSet/>
      <dgm:spPr/>
      <dgm:t>
        <a:bodyPr/>
        <a:lstStyle/>
        <a:p>
          <a:endParaRPr lang="cs-CZ"/>
        </a:p>
      </dgm:t>
    </dgm:pt>
    <dgm:pt modelId="{B23AA193-0C8F-4B42-8C06-10E55642EB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Horizontální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směrnice</a:t>
          </a:r>
        </a:p>
      </dgm:t>
    </dgm:pt>
    <dgm:pt modelId="{89004E01-AC3F-4EB9-8342-E3B47F771F6D}" type="parTrans" cxnId="{741DF36F-5CCD-4EC3-9DBC-D5E081A53B0B}">
      <dgm:prSet/>
      <dgm:spPr/>
      <dgm:t>
        <a:bodyPr/>
        <a:lstStyle/>
        <a:p>
          <a:endParaRPr lang="cs-CZ"/>
        </a:p>
      </dgm:t>
    </dgm:pt>
    <dgm:pt modelId="{4D7DD6A0-794B-4065-A532-F43ADB2ACC24}" type="sibTrans" cxnId="{741DF36F-5CCD-4EC3-9DBC-D5E081A53B0B}">
      <dgm:prSet/>
      <dgm:spPr/>
      <dgm:t>
        <a:bodyPr/>
        <a:lstStyle/>
        <a:p>
          <a:endParaRPr lang="cs-CZ"/>
        </a:p>
      </dgm:t>
    </dgm:pt>
    <dgm:pt modelId="{F1FDB6B0-9679-43AF-A58E-81A59443D0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sngStrike" cap="none" normalizeH="0" baseline="0" dirty="0" smtClean="0">
              <a:ln/>
              <a:effectLst/>
              <a:latin typeface="Arial" charset="0"/>
              <a:cs typeface="Arial" charset="0"/>
            </a:rPr>
            <a:t>92/12/EEC</a:t>
          </a:r>
        </a:p>
      </dgm:t>
    </dgm:pt>
    <dgm:pt modelId="{439CD620-3505-4B74-B2B9-7EEA3BEF72A1}" type="parTrans" cxnId="{4BCB89C3-4287-43EC-97EA-2FFA04BC3D19}">
      <dgm:prSet/>
      <dgm:spPr/>
      <dgm:t>
        <a:bodyPr/>
        <a:lstStyle/>
        <a:p>
          <a:endParaRPr lang="cs-CZ"/>
        </a:p>
      </dgm:t>
    </dgm:pt>
    <dgm:pt modelId="{A1431EE7-9E32-4C17-8555-A6213FE60E44}" type="sibTrans" cxnId="{4BCB89C3-4287-43EC-97EA-2FFA04BC3D19}">
      <dgm:prSet/>
      <dgm:spPr/>
      <dgm:t>
        <a:bodyPr/>
        <a:lstStyle/>
        <a:p>
          <a:endParaRPr lang="cs-CZ"/>
        </a:p>
      </dgm:t>
    </dgm:pt>
    <dgm:pt modelId="{672A1B81-9199-4842-8E4A-7E36D52302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Strukturální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směrnice</a:t>
          </a:r>
        </a:p>
      </dgm:t>
    </dgm:pt>
    <dgm:pt modelId="{2BAF0179-886C-4E1A-94E3-CA7EB1E69E2E}" type="parTrans" cxnId="{A46975C1-13D9-461B-8AFB-FB8E8CDBE9DB}">
      <dgm:prSet/>
      <dgm:spPr/>
      <dgm:t>
        <a:bodyPr/>
        <a:lstStyle/>
        <a:p>
          <a:endParaRPr lang="cs-CZ"/>
        </a:p>
      </dgm:t>
    </dgm:pt>
    <dgm:pt modelId="{F76CB800-5AA7-4096-BA89-1F9F91489886}" type="sibTrans" cxnId="{A46975C1-13D9-461B-8AFB-FB8E8CDBE9DB}">
      <dgm:prSet/>
      <dgm:spPr/>
      <dgm:t>
        <a:bodyPr/>
        <a:lstStyle/>
        <a:p>
          <a:endParaRPr lang="cs-CZ"/>
        </a:p>
      </dgm:t>
    </dgm:pt>
    <dgm:pt modelId="{E70CBB3E-D4EE-4DF7-A853-AAE9FD6CA0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92/81/EEC</a:t>
          </a:r>
        </a:p>
      </dgm:t>
    </dgm:pt>
    <dgm:pt modelId="{2D458A50-565E-4C71-A717-0BB4AA194F10}" type="parTrans" cxnId="{E213684B-252D-41CD-BE85-0C11E483F385}">
      <dgm:prSet/>
      <dgm:spPr/>
      <dgm:t>
        <a:bodyPr/>
        <a:lstStyle/>
        <a:p>
          <a:endParaRPr lang="cs-CZ"/>
        </a:p>
      </dgm:t>
    </dgm:pt>
    <dgm:pt modelId="{D149E539-0D46-4863-B8E1-4C1B5C6CF3CD}" type="sibTrans" cxnId="{E213684B-252D-41CD-BE85-0C11E483F385}">
      <dgm:prSet/>
      <dgm:spPr/>
      <dgm:t>
        <a:bodyPr/>
        <a:lstStyle/>
        <a:p>
          <a:endParaRPr lang="cs-CZ"/>
        </a:p>
      </dgm:t>
    </dgm:pt>
    <dgm:pt modelId="{451AA412-5386-4231-9B51-4824A47922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72/464/EEC</a:t>
          </a:r>
        </a:p>
      </dgm:t>
    </dgm:pt>
    <dgm:pt modelId="{0FB80279-36A3-42DF-8B58-B41BAEB128EB}" type="parTrans" cxnId="{82DB4D2C-FFBD-46E9-A707-3B3375096579}">
      <dgm:prSet/>
      <dgm:spPr/>
      <dgm:t>
        <a:bodyPr/>
        <a:lstStyle/>
        <a:p>
          <a:endParaRPr lang="cs-CZ"/>
        </a:p>
      </dgm:t>
    </dgm:pt>
    <dgm:pt modelId="{50889F0B-6A5C-486E-A31F-823F6CF8915D}" type="sibTrans" cxnId="{82DB4D2C-FFBD-46E9-A707-3B3375096579}">
      <dgm:prSet/>
      <dgm:spPr/>
      <dgm:t>
        <a:bodyPr/>
        <a:lstStyle/>
        <a:p>
          <a:endParaRPr lang="cs-CZ"/>
        </a:p>
      </dgm:t>
    </dgm:pt>
    <dgm:pt modelId="{44F6A7DE-6925-4A1C-AE11-5DE32A1CFD6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79/32/EEC</a:t>
          </a:r>
        </a:p>
      </dgm:t>
    </dgm:pt>
    <dgm:pt modelId="{5DFB5DE5-957B-43B7-8FAA-4E9A6B569701}" type="parTrans" cxnId="{363A355D-CD14-4B4F-93CA-99169BC75559}">
      <dgm:prSet/>
      <dgm:spPr/>
      <dgm:t>
        <a:bodyPr/>
        <a:lstStyle/>
        <a:p>
          <a:endParaRPr lang="cs-CZ"/>
        </a:p>
      </dgm:t>
    </dgm:pt>
    <dgm:pt modelId="{D8D84752-3D15-4F5F-AF4A-1DEC79792199}" type="sibTrans" cxnId="{363A355D-CD14-4B4F-93CA-99169BC75559}">
      <dgm:prSet/>
      <dgm:spPr/>
      <dgm:t>
        <a:bodyPr/>
        <a:lstStyle/>
        <a:p>
          <a:endParaRPr lang="cs-CZ"/>
        </a:p>
      </dgm:t>
    </dgm:pt>
    <dgm:pt modelId="{729CE722-21D6-4A2E-885D-D185A79BF64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95/59/EEC</a:t>
          </a:r>
        </a:p>
      </dgm:t>
    </dgm:pt>
    <dgm:pt modelId="{867F6472-73A8-4E1A-8454-ED9732811BDE}" type="parTrans" cxnId="{9F85413F-24F1-46CF-8144-B70EDF0CAE57}">
      <dgm:prSet/>
      <dgm:spPr/>
      <dgm:t>
        <a:bodyPr/>
        <a:lstStyle/>
        <a:p>
          <a:endParaRPr lang="cs-CZ"/>
        </a:p>
      </dgm:t>
    </dgm:pt>
    <dgm:pt modelId="{97F0C2F4-4B9E-48DF-811D-4B9ADB0FF382}" type="sibTrans" cxnId="{9F85413F-24F1-46CF-8144-B70EDF0CAE57}">
      <dgm:prSet/>
      <dgm:spPr/>
      <dgm:t>
        <a:bodyPr/>
        <a:lstStyle/>
        <a:p>
          <a:endParaRPr lang="cs-CZ"/>
        </a:p>
      </dgm:t>
    </dgm:pt>
    <dgm:pt modelId="{672F937B-15AE-4E89-875F-4651DAB678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92/83/EEC</a:t>
          </a:r>
        </a:p>
      </dgm:t>
    </dgm:pt>
    <dgm:pt modelId="{DB52D8C6-E77E-4AF4-8919-A9D631683B9E}" type="parTrans" cxnId="{108A75D7-58F8-482C-83E1-239669F27DF8}">
      <dgm:prSet/>
      <dgm:spPr/>
      <dgm:t>
        <a:bodyPr/>
        <a:lstStyle/>
        <a:p>
          <a:endParaRPr lang="cs-CZ"/>
        </a:p>
      </dgm:t>
    </dgm:pt>
    <dgm:pt modelId="{4343584B-BB5A-4439-B4D6-8D13F3437444}" type="sibTrans" cxnId="{108A75D7-58F8-482C-83E1-239669F27DF8}">
      <dgm:prSet/>
      <dgm:spPr/>
      <dgm:t>
        <a:bodyPr/>
        <a:lstStyle/>
        <a:p>
          <a:endParaRPr lang="cs-CZ"/>
        </a:p>
      </dgm:t>
    </dgm:pt>
    <dgm:pt modelId="{D9C0E411-E465-4CE9-A2B6-61F964953D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Směrnice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o sazbách</a:t>
          </a:r>
        </a:p>
      </dgm:t>
    </dgm:pt>
    <dgm:pt modelId="{25E57019-6CC2-446B-92E4-05E841463EDB}" type="parTrans" cxnId="{3DCC9B1A-A551-42F6-9DEB-33CE712E0A9E}">
      <dgm:prSet/>
      <dgm:spPr/>
      <dgm:t>
        <a:bodyPr/>
        <a:lstStyle/>
        <a:p>
          <a:endParaRPr lang="cs-CZ"/>
        </a:p>
      </dgm:t>
    </dgm:pt>
    <dgm:pt modelId="{D8CA9425-EBE9-4F97-B619-A1EB1D446B4D}" type="sibTrans" cxnId="{3DCC9B1A-A551-42F6-9DEB-33CE712E0A9E}">
      <dgm:prSet/>
      <dgm:spPr/>
      <dgm:t>
        <a:bodyPr/>
        <a:lstStyle/>
        <a:p>
          <a:endParaRPr lang="cs-CZ"/>
        </a:p>
      </dgm:t>
    </dgm:pt>
    <dgm:pt modelId="{27531649-AF05-42D4-94CE-C149832ADA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92/82/EEC</a:t>
          </a:r>
        </a:p>
      </dgm:t>
    </dgm:pt>
    <dgm:pt modelId="{688A8FE9-1B26-4161-BCDA-D176BCDD8500}" type="parTrans" cxnId="{B80A320E-5031-45FF-82A0-5C2026CA7DD4}">
      <dgm:prSet/>
      <dgm:spPr/>
      <dgm:t>
        <a:bodyPr/>
        <a:lstStyle/>
        <a:p>
          <a:endParaRPr lang="cs-CZ"/>
        </a:p>
      </dgm:t>
    </dgm:pt>
    <dgm:pt modelId="{153AE069-3F65-46DC-A79D-A4A92EC0B3CA}" type="sibTrans" cxnId="{B80A320E-5031-45FF-82A0-5C2026CA7DD4}">
      <dgm:prSet/>
      <dgm:spPr/>
      <dgm:t>
        <a:bodyPr/>
        <a:lstStyle/>
        <a:p>
          <a:endParaRPr lang="cs-CZ"/>
        </a:p>
      </dgm:t>
    </dgm:pt>
    <dgm:pt modelId="{7C24DD56-E893-4F47-9F6B-57714AABC1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2003/96/EEC</a:t>
          </a:r>
        </a:p>
      </dgm:t>
    </dgm:pt>
    <dgm:pt modelId="{59E53A8F-14B9-42B9-B6B7-FE3A1B2A1FBF}" type="parTrans" cxnId="{E8B471BF-1D95-4684-8806-A75D290DCCC0}">
      <dgm:prSet/>
      <dgm:spPr/>
      <dgm:t>
        <a:bodyPr/>
        <a:lstStyle/>
        <a:p>
          <a:endParaRPr lang="cs-CZ"/>
        </a:p>
      </dgm:t>
    </dgm:pt>
    <dgm:pt modelId="{65F6E567-D797-4536-9677-5F4C94D217F9}" type="sibTrans" cxnId="{E8B471BF-1D95-4684-8806-A75D290DCCC0}">
      <dgm:prSet/>
      <dgm:spPr/>
      <dgm:t>
        <a:bodyPr/>
        <a:lstStyle/>
        <a:p>
          <a:endParaRPr lang="cs-CZ"/>
        </a:p>
      </dgm:t>
    </dgm:pt>
    <dgm:pt modelId="{E18FC596-C4A6-406E-B1E3-37A425B190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92/79/EEC</a:t>
          </a:r>
        </a:p>
      </dgm:t>
    </dgm:pt>
    <dgm:pt modelId="{3DBDB1E0-B2F3-4735-8142-F138BC403F1A}" type="parTrans" cxnId="{C6B46075-1F86-4605-898D-BE8F3F636A95}">
      <dgm:prSet/>
      <dgm:spPr/>
      <dgm:t>
        <a:bodyPr/>
        <a:lstStyle/>
        <a:p>
          <a:endParaRPr lang="cs-CZ"/>
        </a:p>
      </dgm:t>
    </dgm:pt>
    <dgm:pt modelId="{D3202284-1FD6-4074-8235-8AC249F1F25A}" type="sibTrans" cxnId="{C6B46075-1F86-4605-898D-BE8F3F636A95}">
      <dgm:prSet/>
      <dgm:spPr/>
      <dgm:t>
        <a:bodyPr/>
        <a:lstStyle/>
        <a:p>
          <a:endParaRPr lang="cs-CZ"/>
        </a:p>
      </dgm:t>
    </dgm:pt>
    <dgm:pt modelId="{78A9D01F-0CCB-45FC-ABD3-BE7281EE74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92/80/EEC</a:t>
          </a:r>
        </a:p>
      </dgm:t>
    </dgm:pt>
    <dgm:pt modelId="{EA33ED53-FEE6-4610-80F8-CE2E3F6DBCB7}" type="parTrans" cxnId="{5957AB00-7D0B-4778-A626-A1D7B9A108F4}">
      <dgm:prSet/>
      <dgm:spPr/>
      <dgm:t>
        <a:bodyPr/>
        <a:lstStyle/>
        <a:p>
          <a:endParaRPr lang="cs-CZ"/>
        </a:p>
      </dgm:t>
    </dgm:pt>
    <dgm:pt modelId="{373EE62F-D5BC-47B2-865A-C9C5E9DB8215}" type="sibTrans" cxnId="{5957AB00-7D0B-4778-A626-A1D7B9A108F4}">
      <dgm:prSet/>
      <dgm:spPr/>
      <dgm:t>
        <a:bodyPr/>
        <a:lstStyle/>
        <a:p>
          <a:endParaRPr lang="cs-CZ"/>
        </a:p>
      </dgm:t>
    </dgm:pt>
    <dgm:pt modelId="{5FBB77AD-63A9-4599-BB6A-557B6384768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2002/10/EEC</a:t>
          </a:r>
        </a:p>
      </dgm:t>
    </dgm:pt>
    <dgm:pt modelId="{0049D997-303B-4E38-B79B-14C8F401913F}" type="parTrans" cxnId="{A0555512-D195-4401-95FA-220EA63789C2}">
      <dgm:prSet/>
      <dgm:spPr/>
      <dgm:t>
        <a:bodyPr/>
        <a:lstStyle/>
        <a:p>
          <a:endParaRPr lang="cs-CZ"/>
        </a:p>
      </dgm:t>
    </dgm:pt>
    <dgm:pt modelId="{46432997-2946-4614-B7E5-213BBED6E720}" type="sibTrans" cxnId="{A0555512-D195-4401-95FA-220EA63789C2}">
      <dgm:prSet/>
      <dgm:spPr/>
      <dgm:t>
        <a:bodyPr/>
        <a:lstStyle/>
        <a:p>
          <a:endParaRPr lang="cs-CZ"/>
        </a:p>
      </dgm:t>
    </dgm:pt>
    <dgm:pt modelId="{2E15E489-AB04-4DE9-99E9-9B29A55C0F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92/84/EEC</a:t>
          </a:r>
        </a:p>
      </dgm:t>
    </dgm:pt>
    <dgm:pt modelId="{54F74220-A0DB-4E78-B175-EC832CF7E78D}" type="parTrans" cxnId="{6A5D9684-C61D-46C1-B229-7E0954008D9C}">
      <dgm:prSet/>
      <dgm:spPr/>
      <dgm:t>
        <a:bodyPr/>
        <a:lstStyle/>
        <a:p>
          <a:endParaRPr lang="cs-CZ"/>
        </a:p>
      </dgm:t>
    </dgm:pt>
    <dgm:pt modelId="{8ACA0605-2015-45B9-91AC-A6617444B98E}" type="sibTrans" cxnId="{6A5D9684-C61D-46C1-B229-7E0954008D9C}">
      <dgm:prSet/>
      <dgm:spPr/>
      <dgm:t>
        <a:bodyPr/>
        <a:lstStyle/>
        <a:p>
          <a:endParaRPr lang="cs-CZ"/>
        </a:p>
      </dgm:t>
    </dgm:pt>
    <dgm:pt modelId="{A987D028-A38D-4A6C-9BA0-C9DF0C901919}">
      <dgm:prSet/>
      <dgm:spPr/>
      <dgm:t>
        <a:bodyPr/>
        <a:lstStyle/>
        <a:p>
          <a:r>
            <a:rPr lang="cs-CZ" dirty="0" smtClean="0"/>
            <a:t>2008/118/</a:t>
          </a:r>
          <a:endParaRPr lang="cs-CZ" dirty="0"/>
        </a:p>
      </dgm:t>
    </dgm:pt>
    <dgm:pt modelId="{AB847D3F-5B9E-4FFA-B75D-BBE24C38EEB7}" type="parTrans" cxnId="{5A91C271-0161-4839-969D-295F3F630D4A}">
      <dgm:prSet/>
      <dgm:spPr/>
      <dgm:t>
        <a:bodyPr/>
        <a:lstStyle/>
        <a:p>
          <a:endParaRPr lang="cs-CZ"/>
        </a:p>
      </dgm:t>
    </dgm:pt>
    <dgm:pt modelId="{33DAE31D-8CD9-4C68-8488-8F1063EC8DA1}" type="sibTrans" cxnId="{5A91C271-0161-4839-969D-295F3F630D4A}">
      <dgm:prSet/>
      <dgm:spPr/>
      <dgm:t>
        <a:bodyPr/>
        <a:lstStyle/>
        <a:p>
          <a:endParaRPr lang="cs-CZ"/>
        </a:p>
      </dgm:t>
    </dgm:pt>
    <dgm:pt modelId="{1A40DB4E-FE81-41F4-A4A1-14777868C84E}" type="pres">
      <dgm:prSet presAssocID="{09742BB6-B2E8-4D15-989D-1A5DC4C19D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89D319-C2AD-4A82-BD9D-AC80AADD232E}" type="pres">
      <dgm:prSet presAssocID="{C4B7F0AE-5846-45EA-BC1B-BD9387CFDA28}" presName="hierRoot1" presStyleCnt="0">
        <dgm:presLayoutVars>
          <dgm:hierBranch/>
        </dgm:presLayoutVars>
      </dgm:prSet>
      <dgm:spPr/>
    </dgm:pt>
    <dgm:pt modelId="{B7EE33AF-CF85-4E2B-B4AD-3182519FE9F8}" type="pres">
      <dgm:prSet presAssocID="{C4B7F0AE-5846-45EA-BC1B-BD9387CFDA28}" presName="rootComposite1" presStyleCnt="0"/>
      <dgm:spPr/>
    </dgm:pt>
    <dgm:pt modelId="{BF01026E-A656-4268-A0DE-3AEDAFCCD0AF}" type="pres">
      <dgm:prSet presAssocID="{C4B7F0AE-5846-45EA-BC1B-BD9387CFDA2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251D562-84D7-4F71-B4DD-43B56C29E684}" type="pres">
      <dgm:prSet presAssocID="{C4B7F0AE-5846-45EA-BC1B-BD9387CFDA28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4159F46-9AC7-438F-8EC5-ECDBDCDEF565}" type="pres">
      <dgm:prSet presAssocID="{C4B7F0AE-5846-45EA-BC1B-BD9387CFDA28}" presName="hierChild2" presStyleCnt="0"/>
      <dgm:spPr/>
    </dgm:pt>
    <dgm:pt modelId="{67A9420D-26CB-41A8-A01D-F0BEC20134FB}" type="pres">
      <dgm:prSet presAssocID="{C0B68F57-EE33-481B-B38A-548BDE6B04C7}" presName="Name35" presStyleLbl="parChTrans1D2" presStyleIdx="0" presStyleCnt="4"/>
      <dgm:spPr/>
      <dgm:t>
        <a:bodyPr/>
        <a:lstStyle/>
        <a:p>
          <a:endParaRPr lang="cs-CZ"/>
        </a:p>
      </dgm:t>
    </dgm:pt>
    <dgm:pt modelId="{B29CADEA-FEC1-48B3-BA51-39FB080703F1}" type="pres">
      <dgm:prSet presAssocID="{97E13697-AF1B-4958-A556-5A1E371E9440}" presName="hierRoot2" presStyleCnt="0">
        <dgm:presLayoutVars>
          <dgm:hierBranch/>
        </dgm:presLayoutVars>
      </dgm:prSet>
      <dgm:spPr/>
    </dgm:pt>
    <dgm:pt modelId="{ECC637A3-4A67-4301-9887-72238A8AF247}" type="pres">
      <dgm:prSet presAssocID="{97E13697-AF1B-4958-A556-5A1E371E9440}" presName="rootComposite" presStyleCnt="0"/>
      <dgm:spPr/>
    </dgm:pt>
    <dgm:pt modelId="{86C1A13D-3E0C-46BC-B76F-1BC409408C9B}" type="pres">
      <dgm:prSet presAssocID="{97E13697-AF1B-4958-A556-5A1E371E9440}" presName="rootText" presStyleLbl="node2" presStyleIdx="0" presStyleCnt="4" custLinFactNeighborX="-1584" custLinFactNeighborY="103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DB16C4-5926-429F-ACBD-8DE596BA58DE}" type="pres">
      <dgm:prSet presAssocID="{97E13697-AF1B-4958-A556-5A1E371E9440}" presName="rootConnector" presStyleLbl="node2" presStyleIdx="0" presStyleCnt="4"/>
      <dgm:spPr/>
      <dgm:t>
        <a:bodyPr/>
        <a:lstStyle/>
        <a:p>
          <a:endParaRPr lang="cs-CZ"/>
        </a:p>
      </dgm:t>
    </dgm:pt>
    <dgm:pt modelId="{B5AA6DCF-3170-4E74-8C92-3CEF22196B3D}" type="pres">
      <dgm:prSet presAssocID="{97E13697-AF1B-4958-A556-5A1E371E9440}" presName="hierChild4" presStyleCnt="0"/>
      <dgm:spPr/>
    </dgm:pt>
    <dgm:pt modelId="{13F61F10-8A45-4625-B2CF-B39D7F50FA8D}" type="pres">
      <dgm:prSet presAssocID="{6E81ACB5-A4FF-44CE-A2A3-8A6B7877DC6F}" presName="Name35" presStyleLbl="parChTrans1D3" presStyleIdx="0" presStyleCnt="4"/>
      <dgm:spPr/>
      <dgm:t>
        <a:bodyPr/>
        <a:lstStyle/>
        <a:p>
          <a:endParaRPr lang="cs-CZ"/>
        </a:p>
      </dgm:t>
    </dgm:pt>
    <dgm:pt modelId="{988D875F-2140-49E2-923E-BCF944418DE0}" type="pres">
      <dgm:prSet presAssocID="{A740BA3A-EE25-45FF-A4D9-AF1D3D96F644}" presName="hierRoot2" presStyleCnt="0">
        <dgm:presLayoutVars>
          <dgm:hierBranch/>
        </dgm:presLayoutVars>
      </dgm:prSet>
      <dgm:spPr/>
    </dgm:pt>
    <dgm:pt modelId="{CDF460FE-3DC4-417A-9CE5-2222E605EB40}" type="pres">
      <dgm:prSet presAssocID="{A740BA3A-EE25-45FF-A4D9-AF1D3D96F644}" presName="rootComposite" presStyleCnt="0"/>
      <dgm:spPr/>
    </dgm:pt>
    <dgm:pt modelId="{9FD5EBF7-E731-4524-89B5-EBE5A51A5869}" type="pres">
      <dgm:prSet presAssocID="{A740BA3A-EE25-45FF-A4D9-AF1D3D96F644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4213671-6207-4150-8970-617DA5266D48}" type="pres">
      <dgm:prSet presAssocID="{A740BA3A-EE25-45FF-A4D9-AF1D3D96F644}" presName="rootConnector" presStyleLbl="node3" presStyleIdx="0" presStyleCnt="4"/>
      <dgm:spPr/>
      <dgm:t>
        <a:bodyPr/>
        <a:lstStyle/>
        <a:p>
          <a:endParaRPr lang="cs-CZ"/>
        </a:p>
      </dgm:t>
    </dgm:pt>
    <dgm:pt modelId="{C1F31144-B7EE-492F-ACCC-C0537C7D81DC}" type="pres">
      <dgm:prSet presAssocID="{A740BA3A-EE25-45FF-A4D9-AF1D3D96F644}" presName="hierChild4" presStyleCnt="0"/>
      <dgm:spPr/>
    </dgm:pt>
    <dgm:pt modelId="{7A301A1E-8E36-41DD-9088-5CD182EF5EC9}" type="pres">
      <dgm:prSet presAssocID="{DCA42CFD-D013-4E8D-82F0-1F1FC98888B0}" presName="Name35" presStyleLbl="parChTrans1D4" presStyleIdx="0" presStyleCnt="11"/>
      <dgm:spPr/>
      <dgm:t>
        <a:bodyPr/>
        <a:lstStyle/>
        <a:p>
          <a:endParaRPr lang="cs-CZ"/>
        </a:p>
      </dgm:t>
    </dgm:pt>
    <dgm:pt modelId="{F462EB24-FFD6-4EEA-B9B2-68C75E1728AB}" type="pres">
      <dgm:prSet presAssocID="{422FBF52-75F3-4976-A94C-21CEE972B4BB}" presName="hierRoot2" presStyleCnt="0">
        <dgm:presLayoutVars>
          <dgm:hierBranch val="r"/>
        </dgm:presLayoutVars>
      </dgm:prSet>
      <dgm:spPr/>
    </dgm:pt>
    <dgm:pt modelId="{F69509DF-A55F-4BCA-B160-4076A42F6EA3}" type="pres">
      <dgm:prSet presAssocID="{422FBF52-75F3-4976-A94C-21CEE972B4BB}" presName="rootComposite" presStyleCnt="0"/>
      <dgm:spPr/>
    </dgm:pt>
    <dgm:pt modelId="{2FE14E73-1617-42D6-950A-E4988592CA04}" type="pres">
      <dgm:prSet presAssocID="{422FBF52-75F3-4976-A94C-21CEE972B4BB}" presName="rootText" presStyleLbl="node4" presStyleIdx="0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3ED8E9-369F-4E47-874C-B46DA1062441}" type="pres">
      <dgm:prSet presAssocID="{422FBF52-75F3-4976-A94C-21CEE972B4BB}" presName="rootConnector" presStyleLbl="node4" presStyleIdx="0" presStyleCnt="11"/>
      <dgm:spPr/>
      <dgm:t>
        <a:bodyPr/>
        <a:lstStyle/>
        <a:p>
          <a:endParaRPr lang="cs-CZ"/>
        </a:p>
      </dgm:t>
    </dgm:pt>
    <dgm:pt modelId="{203660C9-6F5F-45FE-8403-8131245C527C}" type="pres">
      <dgm:prSet presAssocID="{422FBF52-75F3-4976-A94C-21CEE972B4BB}" presName="hierChild4" presStyleCnt="0"/>
      <dgm:spPr/>
    </dgm:pt>
    <dgm:pt modelId="{5992A4E9-8733-4BA9-8BCA-CA1149405DD0}" type="pres">
      <dgm:prSet presAssocID="{422FBF52-75F3-4976-A94C-21CEE972B4BB}" presName="hierChild5" presStyleCnt="0"/>
      <dgm:spPr/>
    </dgm:pt>
    <dgm:pt modelId="{EBF3EC0E-8640-4BC0-8D48-762CCC0F5DA7}" type="pres">
      <dgm:prSet presAssocID="{A740BA3A-EE25-45FF-A4D9-AF1D3D96F644}" presName="hierChild5" presStyleCnt="0"/>
      <dgm:spPr/>
    </dgm:pt>
    <dgm:pt modelId="{04150BF4-E338-4A8E-870E-2DFBB8EBDC05}" type="pres">
      <dgm:prSet presAssocID="{97E13697-AF1B-4958-A556-5A1E371E9440}" presName="hierChild5" presStyleCnt="0"/>
      <dgm:spPr/>
    </dgm:pt>
    <dgm:pt modelId="{4C5ABD0D-DB66-4073-8E0D-A391CA67BB03}" type="pres">
      <dgm:prSet presAssocID="{89004E01-AC3F-4EB9-8342-E3B47F771F6D}" presName="Name35" presStyleLbl="parChTrans1D2" presStyleIdx="1" presStyleCnt="4"/>
      <dgm:spPr/>
      <dgm:t>
        <a:bodyPr/>
        <a:lstStyle/>
        <a:p>
          <a:endParaRPr lang="cs-CZ"/>
        </a:p>
      </dgm:t>
    </dgm:pt>
    <dgm:pt modelId="{7B66B1F5-2DC6-4F83-9814-F5D9158D29AD}" type="pres">
      <dgm:prSet presAssocID="{B23AA193-0C8F-4B42-8C06-10E55642EB6C}" presName="hierRoot2" presStyleCnt="0">
        <dgm:presLayoutVars>
          <dgm:hierBranch/>
        </dgm:presLayoutVars>
      </dgm:prSet>
      <dgm:spPr/>
    </dgm:pt>
    <dgm:pt modelId="{C4310263-FF7F-49BB-A47B-60223DB41EA0}" type="pres">
      <dgm:prSet presAssocID="{B23AA193-0C8F-4B42-8C06-10E55642EB6C}" presName="rootComposite" presStyleCnt="0"/>
      <dgm:spPr/>
    </dgm:pt>
    <dgm:pt modelId="{A58A8E4C-1E52-4A87-AFC0-3ADC44789ABD}" type="pres">
      <dgm:prSet presAssocID="{B23AA193-0C8F-4B42-8C06-10E55642EB6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D9F41C-CCAF-4CA5-A3F3-53CE6EF95A96}" type="pres">
      <dgm:prSet presAssocID="{B23AA193-0C8F-4B42-8C06-10E55642EB6C}" presName="rootConnector" presStyleLbl="node2" presStyleIdx="1" presStyleCnt="4"/>
      <dgm:spPr/>
      <dgm:t>
        <a:bodyPr/>
        <a:lstStyle/>
        <a:p>
          <a:endParaRPr lang="cs-CZ"/>
        </a:p>
      </dgm:t>
    </dgm:pt>
    <dgm:pt modelId="{CEAB019F-ED23-428B-9D95-13BADE2B5335}" type="pres">
      <dgm:prSet presAssocID="{B23AA193-0C8F-4B42-8C06-10E55642EB6C}" presName="hierChild4" presStyleCnt="0"/>
      <dgm:spPr/>
    </dgm:pt>
    <dgm:pt modelId="{CE611606-5901-488A-8086-8BB43684821A}" type="pres">
      <dgm:prSet presAssocID="{439CD620-3505-4B74-B2B9-7EEA3BEF72A1}" presName="Name35" presStyleLbl="parChTrans1D3" presStyleIdx="1" presStyleCnt="4"/>
      <dgm:spPr/>
      <dgm:t>
        <a:bodyPr/>
        <a:lstStyle/>
        <a:p>
          <a:endParaRPr lang="cs-CZ"/>
        </a:p>
      </dgm:t>
    </dgm:pt>
    <dgm:pt modelId="{29D86AA6-D459-40C2-BEF9-8B9AA1E16EA1}" type="pres">
      <dgm:prSet presAssocID="{F1FDB6B0-9679-43AF-A58E-81A59443D06F}" presName="hierRoot2" presStyleCnt="0">
        <dgm:presLayoutVars>
          <dgm:hierBranch/>
        </dgm:presLayoutVars>
      </dgm:prSet>
      <dgm:spPr/>
    </dgm:pt>
    <dgm:pt modelId="{D5CBA93B-597D-403E-9C88-0EE9A8397823}" type="pres">
      <dgm:prSet presAssocID="{F1FDB6B0-9679-43AF-A58E-81A59443D06F}" presName="rootComposite" presStyleCnt="0"/>
      <dgm:spPr/>
    </dgm:pt>
    <dgm:pt modelId="{C7E1A879-1556-4F08-84D3-CF2C7E207084}" type="pres">
      <dgm:prSet presAssocID="{F1FDB6B0-9679-43AF-A58E-81A59443D06F}" presName="rootText" presStyleLbl="node3" presStyleIdx="1" presStyleCnt="4" custLinFactNeighborX="-989" custLinFactNeighborY="348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FAF75BF-EB85-4A07-9E2C-1D716BC10AEB}" type="pres">
      <dgm:prSet presAssocID="{F1FDB6B0-9679-43AF-A58E-81A59443D06F}" presName="rootConnector" presStyleLbl="node3" presStyleIdx="1" presStyleCnt="4"/>
      <dgm:spPr/>
      <dgm:t>
        <a:bodyPr/>
        <a:lstStyle/>
        <a:p>
          <a:endParaRPr lang="cs-CZ"/>
        </a:p>
      </dgm:t>
    </dgm:pt>
    <dgm:pt modelId="{7DCA722F-7FD3-4B85-8C21-B28CE4E38365}" type="pres">
      <dgm:prSet presAssocID="{F1FDB6B0-9679-43AF-A58E-81A59443D06F}" presName="hierChild4" presStyleCnt="0"/>
      <dgm:spPr/>
    </dgm:pt>
    <dgm:pt modelId="{77D053FF-564A-41DA-92BF-5A590A208489}" type="pres">
      <dgm:prSet presAssocID="{AB847D3F-5B9E-4FFA-B75D-BBE24C38EEB7}" presName="Name35" presStyleLbl="parChTrans1D4" presStyleIdx="1" presStyleCnt="11"/>
      <dgm:spPr/>
      <dgm:t>
        <a:bodyPr/>
        <a:lstStyle/>
        <a:p>
          <a:endParaRPr lang="cs-CZ"/>
        </a:p>
      </dgm:t>
    </dgm:pt>
    <dgm:pt modelId="{706918FA-A30F-49E8-B7F2-3CE42B19D052}" type="pres">
      <dgm:prSet presAssocID="{A987D028-A38D-4A6C-9BA0-C9DF0C901919}" presName="hierRoot2" presStyleCnt="0">
        <dgm:presLayoutVars>
          <dgm:hierBranch val="init"/>
        </dgm:presLayoutVars>
      </dgm:prSet>
      <dgm:spPr/>
    </dgm:pt>
    <dgm:pt modelId="{180F43D0-BF1D-48ED-851B-6285C4A1B024}" type="pres">
      <dgm:prSet presAssocID="{A987D028-A38D-4A6C-9BA0-C9DF0C901919}" presName="rootComposite" presStyleCnt="0"/>
      <dgm:spPr/>
    </dgm:pt>
    <dgm:pt modelId="{436FA973-400B-4F6F-9F5E-F11F6E55385D}" type="pres">
      <dgm:prSet presAssocID="{A987D028-A38D-4A6C-9BA0-C9DF0C901919}" presName="rootText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95CD46-B8FE-4108-A46E-0863468E4F0D}" type="pres">
      <dgm:prSet presAssocID="{A987D028-A38D-4A6C-9BA0-C9DF0C901919}" presName="rootConnector" presStyleLbl="node4" presStyleIdx="1" presStyleCnt="11"/>
      <dgm:spPr/>
      <dgm:t>
        <a:bodyPr/>
        <a:lstStyle/>
        <a:p>
          <a:endParaRPr lang="cs-CZ"/>
        </a:p>
      </dgm:t>
    </dgm:pt>
    <dgm:pt modelId="{9E2B0E27-E8DA-4CC1-82DB-4C2505A771FE}" type="pres">
      <dgm:prSet presAssocID="{A987D028-A38D-4A6C-9BA0-C9DF0C901919}" presName="hierChild4" presStyleCnt="0"/>
      <dgm:spPr/>
    </dgm:pt>
    <dgm:pt modelId="{C6756778-1230-42AD-AECA-D3CB1583B056}" type="pres">
      <dgm:prSet presAssocID="{A987D028-A38D-4A6C-9BA0-C9DF0C901919}" presName="hierChild5" presStyleCnt="0"/>
      <dgm:spPr/>
    </dgm:pt>
    <dgm:pt modelId="{CE0FC42C-3534-4296-BB48-E24548A5A885}" type="pres">
      <dgm:prSet presAssocID="{F1FDB6B0-9679-43AF-A58E-81A59443D06F}" presName="hierChild5" presStyleCnt="0"/>
      <dgm:spPr/>
    </dgm:pt>
    <dgm:pt modelId="{65455C8B-19F8-4DCE-975E-5F66C8788A85}" type="pres">
      <dgm:prSet presAssocID="{B23AA193-0C8F-4B42-8C06-10E55642EB6C}" presName="hierChild5" presStyleCnt="0"/>
      <dgm:spPr/>
    </dgm:pt>
    <dgm:pt modelId="{0F46EB97-79B2-4889-B14A-67353B4D2D0E}" type="pres">
      <dgm:prSet presAssocID="{2BAF0179-886C-4E1A-94E3-CA7EB1E69E2E}" presName="Name35" presStyleLbl="parChTrans1D2" presStyleIdx="2" presStyleCnt="4"/>
      <dgm:spPr/>
      <dgm:t>
        <a:bodyPr/>
        <a:lstStyle/>
        <a:p>
          <a:endParaRPr lang="cs-CZ"/>
        </a:p>
      </dgm:t>
    </dgm:pt>
    <dgm:pt modelId="{1B77E2CD-9B34-41F9-9F46-0CF70E637A6C}" type="pres">
      <dgm:prSet presAssocID="{672A1B81-9199-4842-8E4A-7E36D5230233}" presName="hierRoot2" presStyleCnt="0">
        <dgm:presLayoutVars>
          <dgm:hierBranch/>
        </dgm:presLayoutVars>
      </dgm:prSet>
      <dgm:spPr/>
    </dgm:pt>
    <dgm:pt modelId="{40C729D8-E0C9-428F-BE22-04F5AF0D138F}" type="pres">
      <dgm:prSet presAssocID="{672A1B81-9199-4842-8E4A-7E36D5230233}" presName="rootComposite" presStyleCnt="0"/>
      <dgm:spPr/>
    </dgm:pt>
    <dgm:pt modelId="{C136FD78-6871-475F-B583-6A884C963B83}" type="pres">
      <dgm:prSet presAssocID="{672A1B81-9199-4842-8E4A-7E36D5230233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6E261C-98FF-4276-9D07-11C5076152EA}" type="pres">
      <dgm:prSet presAssocID="{672A1B81-9199-4842-8E4A-7E36D5230233}" presName="rootConnector" presStyleLbl="node2" presStyleIdx="2" presStyleCnt="4"/>
      <dgm:spPr/>
      <dgm:t>
        <a:bodyPr/>
        <a:lstStyle/>
        <a:p>
          <a:endParaRPr lang="cs-CZ"/>
        </a:p>
      </dgm:t>
    </dgm:pt>
    <dgm:pt modelId="{695A38DF-8691-4416-B0D2-F64CF3B9FCB6}" type="pres">
      <dgm:prSet presAssocID="{672A1B81-9199-4842-8E4A-7E36D5230233}" presName="hierChild4" presStyleCnt="0"/>
      <dgm:spPr/>
    </dgm:pt>
    <dgm:pt modelId="{E42194FD-D5DD-4387-9818-9BCF0075E663}" type="pres">
      <dgm:prSet presAssocID="{2D458A50-565E-4C71-A717-0BB4AA194F10}" presName="Name35" presStyleLbl="parChTrans1D3" presStyleIdx="2" presStyleCnt="4"/>
      <dgm:spPr/>
      <dgm:t>
        <a:bodyPr/>
        <a:lstStyle/>
        <a:p>
          <a:endParaRPr lang="cs-CZ"/>
        </a:p>
      </dgm:t>
    </dgm:pt>
    <dgm:pt modelId="{1CE233AA-AEB8-479A-8AF8-0C4FFB7F5563}" type="pres">
      <dgm:prSet presAssocID="{E70CBB3E-D4EE-4DF7-A853-AAE9FD6CA035}" presName="hierRoot2" presStyleCnt="0">
        <dgm:presLayoutVars>
          <dgm:hierBranch/>
        </dgm:presLayoutVars>
      </dgm:prSet>
      <dgm:spPr/>
    </dgm:pt>
    <dgm:pt modelId="{6709A087-E885-4F9A-BFB0-405D4521072B}" type="pres">
      <dgm:prSet presAssocID="{E70CBB3E-D4EE-4DF7-A853-AAE9FD6CA035}" presName="rootComposite" presStyleCnt="0"/>
      <dgm:spPr/>
    </dgm:pt>
    <dgm:pt modelId="{B6102469-7DD2-425B-928C-208C056FFAC7}" type="pres">
      <dgm:prSet presAssocID="{E70CBB3E-D4EE-4DF7-A853-AAE9FD6CA03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0CAC49-9BAA-4352-BBC5-51C6C9BB1C8A}" type="pres">
      <dgm:prSet presAssocID="{E70CBB3E-D4EE-4DF7-A853-AAE9FD6CA035}" presName="rootConnector" presStyleLbl="node3" presStyleIdx="2" presStyleCnt="4"/>
      <dgm:spPr/>
      <dgm:t>
        <a:bodyPr/>
        <a:lstStyle/>
        <a:p>
          <a:endParaRPr lang="cs-CZ"/>
        </a:p>
      </dgm:t>
    </dgm:pt>
    <dgm:pt modelId="{4E98AB28-39A3-419B-8FB2-71679B481F20}" type="pres">
      <dgm:prSet presAssocID="{E70CBB3E-D4EE-4DF7-A853-AAE9FD6CA035}" presName="hierChild4" presStyleCnt="0"/>
      <dgm:spPr/>
    </dgm:pt>
    <dgm:pt modelId="{D8C36E38-F48B-4D75-8AEE-446D46D0C576}" type="pres">
      <dgm:prSet presAssocID="{0FB80279-36A3-42DF-8B58-B41BAEB128EB}" presName="Name35" presStyleLbl="parChTrans1D4" presStyleIdx="2" presStyleCnt="11"/>
      <dgm:spPr/>
      <dgm:t>
        <a:bodyPr/>
        <a:lstStyle/>
        <a:p>
          <a:endParaRPr lang="cs-CZ"/>
        </a:p>
      </dgm:t>
    </dgm:pt>
    <dgm:pt modelId="{C8701CDA-0003-4C09-BBA7-377BF0710006}" type="pres">
      <dgm:prSet presAssocID="{451AA412-5386-4231-9B51-4824A47922E6}" presName="hierRoot2" presStyleCnt="0">
        <dgm:presLayoutVars>
          <dgm:hierBranch/>
        </dgm:presLayoutVars>
      </dgm:prSet>
      <dgm:spPr/>
    </dgm:pt>
    <dgm:pt modelId="{F08FCC54-6E7F-4B36-9941-1F4C9FAF15E1}" type="pres">
      <dgm:prSet presAssocID="{451AA412-5386-4231-9B51-4824A47922E6}" presName="rootComposite" presStyleCnt="0"/>
      <dgm:spPr/>
    </dgm:pt>
    <dgm:pt modelId="{471BCFCD-EBBC-422F-A703-72CAFFB57E17}" type="pres">
      <dgm:prSet presAssocID="{451AA412-5386-4231-9B51-4824A47922E6}" presName="rootText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F75110-A373-40AE-BB66-9D6C97C9E151}" type="pres">
      <dgm:prSet presAssocID="{451AA412-5386-4231-9B51-4824A47922E6}" presName="rootConnector" presStyleLbl="node4" presStyleIdx="2" presStyleCnt="11"/>
      <dgm:spPr/>
      <dgm:t>
        <a:bodyPr/>
        <a:lstStyle/>
        <a:p>
          <a:endParaRPr lang="cs-CZ"/>
        </a:p>
      </dgm:t>
    </dgm:pt>
    <dgm:pt modelId="{A39691F6-9703-4C41-B6D1-02DB4228F6DC}" type="pres">
      <dgm:prSet presAssocID="{451AA412-5386-4231-9B51-4824A47922E6}" presName="hierChild4" presStyleCnt="0"/>
      <dgm:spPr/>
    </dgm:pt>
    <dgm:pt modelId="{D1E639F7-BCDD-4BAB-8FD8-A8120DCBDC3D}" type="pres">
      <dgm:prSet presAssocID="{5DFB5DE5-957B-43B7-8FAA-4E9A6B569701}" presName="Name35" presStyleLbl="parChTrans1D4" presStyleIdx="3" presStyleCnt="11"/>
      <dgm:spPr/>
      <dgm:t>
        <a:bodyPr/>
        <a:lstStyle/>
        <a:p>
          <a:endParaRPr lang="cs-CZ"/>
        </a:p>
      </dgm:t>
    </dgm:pt>
    <dgm:pt modelId="{2EC7B170-FF22-485D-BF07-6276FEFAC50E}" type="pres">
      <dgm:prSet presAssocID="{44F6A7DE-6925-4A1C-AE11-5DE32A1CFD6E}" presName="hierRoot2" presStyleCnt="0">
        <dgm:presLayoutVars>
          <dgm:hierBranch/>
        </dgm:presLayoutVars>
      </dgm:prSet>
      <dgm:spPr/>
    </dgm:pt>
    <dgm:pt modelId="{C7A06BDA-0523-4D63-96B0-850AA9A175CE}" type="pres">
      <dgm:prSet presAssocID="{44F6A7DE-6925-4A1C-AE11-5DE32A1CFD6E}" presName="rootComposite" presStyleCnt="0"/>
      <dgm:spPr/>
    </dgm:pt>
    <dgm:pt modelId="{92D51762-3646-4AFF-A133-FB41F0F4FAF8}" type="pres">
      <dgm:prSet presAssocID="{44F6A7DE-6925-4A1C-AE11-5DE32A1CFD6E}" presName="rootText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64B6EF4-7774-4197-8014-F60D43C3E75B}" type="pres">
      <dgm:prSet presAssocID="{44F6A7DE-6925-4A1C-AE11-5DE32A1CFD6E}" presName="rootConnector" presStyleLbl="node4" presStyleIdx="3" presStyleCnt="11"/>
      <dgm:spPr/>
      <dgm:t>
        <a:bodyPr/>
        <a:lstStyle/>
        <a:p>
          <a:endParaRPr lang="cs-CZ"/>
        </a:p>
      </dgm:t>
    </dgm:pt>
    <dgm:pt modelId="{CC98E7F8-D4F3-45F8-BC78-DC343564FBFA}" type="pres">
      <dgm:prSet presAssocID="{44F6A7DE-6925-4A1C-AE11-5DE32A1CFD6E}" presName="hierChild4" presStyleCnt="0"/>
      <dgm:spPr/>
    </dgm:pt>
    <dgm:pt modelId="{56842667-4457-4FFE-B72B-55E6374BE44B}" type="pres">
      <dgm:prSet presAssocID="{867F6472-73A8-4E1A-8454-ED9732811BDE}" presName="Name35" presStyleLbl="parChTrans1D4" presStyleIdx="4" presStyleCnt="11"/>
      <dgm:spPr/>
      <dgm:t>
        <a:bodyPr/>
        <a:lstStyle/>
        <a:p>
          <a:endParaRPr lang="cs-CZ"/>
        </a:p>
      </dgm:t>
    </dgm:pt>
    <dgm:pt modelId="{97FE3BCA-74FB-4CE5-B481-54DD203ED3B7}" type="pres">
      <dgm:prSet presAssocID="{729CE722-21D6-4A2E-885D-D185A79BF646}" presName="hierRoot2" presStyleCnt="0">
        <dgm:presLayoutVars>
          <dgm:hierBranch/>
        </dgm:presLayoutVars>
      </dgm:prSet>
      <dgm:spPr/>
    </dgm:pt>
    <dgm:pt modelId="{70632B25-AD04-4B06-8EA2-3FC18ECC84CB}" type="pres">
      <dgm:prSet presAssocID="{729CE722-21D6-4A2E-885D-D185A79BF646}" presName="rootComposite" presStyleCnt="0"/>
      <dgm:spPr/>
    </dgm:pt>
    <dgm:pt modelId="{2640F1FF-FEBA-4EE9-9E49-FF3E2C506298}" type="pres">
      <dgm:prSet presAssocID="{729CE722-21D6-4A2E-885D-D185A79BF646}" presName="rootText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2E2B027-BE96-4612-A6B5-16C5F28093EC}" type="pres">
      <dgm:prSet presAssocID="{729CE722-21D6-4A2E-885D-D185A79BF646}" presName="rootConnector" presStyleLbl="node4" presStyleIdx="4" presStyleCnt="11"/>
      <dgm:spPr/>
      <dgm:t>
        <a:bodyPr/>
        <a:lstStyle/>
        <a:p>
          <a:endParaRPr lang="cs-CZ"/>
        </a:p>
      </dgm:t>
    </dgm:pt>
    <dgm:pt modelId="{8DF9BBEB-41F3-4431-A437-91519C7DB646}" type="pres">
      <dgm:prSet presAssocID="{729CE722-21D6-4A2E-885D-D185A79BF646}" presName="hierChild4" presStyleCnt="0"/>
      <dgm:spPr/>
    </dgm:pt>
    <dgm:pt modelId="{90CAA756-46AA-431B-8D16-A4E88BE955C5}" type="pres">
      <dgm:prSet presAssocID="{DB52D8C6-E77E-4AF4-8919-A9D631683B9E}" presName="Name35" presStyleLbl="parChTrans1D4" presStyleIdx="5" presStyleCnt="11"/>
      <dgm:spPr/>
      <dgm:t>
        <a:bodyPr/>
        <a:lstStyle/>
        <a:p>
          <a:endParaRPr lang="cs-CZ"/>
        </a:p>
      </dgm:t>
    </dgm:pt>
    <dgm:pt modelId="{9BEA5FF5-82F1-44A4-8CAE-BE3C4B7FB7DF}" type="pres">
      <dgm:prSet presAssocID="{672F937B-15AE-4E89-875F-4651DAB678F2}" presName="hierRoot2" presStyleCnt="0">
        <dgm:presLayoutVars>
          <dgm:hierBranch val="r"/>
        </dgm:presLayoutVars>
      </dgm:prSet>
      <dgm:spPr/>
    </dgm:pt>
    <dgm:pt modelId="{2B95163F-4C4D-4FA2-ABE2-8564943A610A}" type="pres">
      <dgm:prSet presAssocID="{672F937B-15AE-4E89-875F-4651DAB678F2}" presName="rootComposite" presStyleCnt="0"/>
      <dgm:spPr/>
    </dgm:pt>
    <dgm:pt modelId="{83222C23-D7FF-4C69-A28E-C5DF1D6253DB}" type="pres">
      <dgm:prSet presAssocID="{672F937B-15AE-4E89-875F-4651DAB678F2}" presName="rootText" presStyleLbl="node4" presStyleIdx="5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D3912-C158-4E81-90DD-9E41BB5DF18F}" type="pres">
      <dgm:prSet presAssocID="{672F937B-15AE-4E89-875F-4651DAB678F2}" presName="rootConnector" presStyleLbl="node4" presStyleIdx="5" presStyleCnt="11"/>
      <dgm:spPr/>
      <dgm:t>
        <a:bodyPr/>
        <a:lstStyle/>
        <a:p>
          <a:endParaRPr lang="cs-CZ"/>
        </a:p>
      </dgm:t>
    </dgm:pt>
    <dgm:pt modelId="{E0C2C562-1BDE-424A-BDD5-85D62A2CC5BE}" type="pres">
      <dgm:prSet presAssocID="{672F937B-15AE-4E89-875F-4651DAB678F2}" presName="hierChild4" presStyleCnt="0"/>
      <dgm:spPr/>
    </dgm:pt>
    <dgm:pt modelId="{2E0A6799-E1E2-4E19-A3DB-18FE052E17B4}" type="pres">
      <dgm:prSet presAssocID="{672F937B-15AE-4E89-875F-4651DAB678F2}" presName="hierChild5" presStyleCnt="0"/>
      <dgm:spPr/>
    </dgm:pt>
    <dgm:pt modelId="{E6E32CA3-D7F2-490C-A494-9563FD2B47F6}" type="pres">
      <dgm:prSet presAssocID="{729CE722-21D6-4A2E-885D-D185A79BF646}" presName="hierChild5" presStyleCnt="0"/>
      <dgm:spPr/>
    </dgm:pt>
    <dgm:pt modelId="{90A6EECA-D8F6-4355-B880-706B833ADFEA}" type="pres">
      <dgm:prSet presAssocID="{44F6A7DE-6925-4A1C-AE11-5DE32A1CFD6E}" presName="hierChild5" presStyleCnt="0"/>
      <dgm:spPr/>
    </dgm:pt>
    <dgm:pt modelId="{AE6B63FD-DBF7-45F0-9686-A7BB60430B96}" type="pres">
      <dgm:prSet presAssocID="{451AA412-5386-4231-9B51-4824A47922E6}" presName="hierChild5" presStyleCnt="0"/>
      <dgm:spPr/>
    </dgm:pt>
    <dgm:pt modelId="{CE2D66D6-E9A3-4C79-83F0-503ACFB01796}" type="pres">
      <dgm:prSet presAssocID="{E70CBB3E-D4EE-4DF7-A853-AAE9FD6CA035}" presName="hierChild5" presStyleCnt="0"/>
      <dgm:spPr/>
    </dgm:pt>
    <dgm:pt modelId="{25942919-F035-4A16-B1CC-05C23DF06DD8}" type="pres">
      <dgm:prSet presAssocID="{672A1B81-9199-4842-8E4A-7E36D5230233}" presName="hierChild5" presStyleCnt="0"/>
      <dgm:spPr/>
    </dgm:pt>
    <dgm:pt modelId="{A28FF244-7D34-490F-B192-DBAA0ED4DBD3}" type="pres">
      <dgm:prSet presAssocID="{25E57019-6CC2-446B-92E4-05E841463EDB}" presName="Name35" presStyleLbl="parChTrans1D2" presStyleIdx="3" presStyleCnt="4"/>
      <dgm:spPr/>
      <dgm:t>
        <a:bodyPr/>
        <a:lstStyle/>
        <a:p>
          <a:endParaRPr lang="cs-CZ"/>
        </a:p>
      </dgm:t>
    </dgm:pt>
    <dgm:pt modelId="{1C11C0F4-F067-449B-86C3-A97386A8AB6A}" type="pres">
      <dgm:prSet presAssocID="{D9C0E411-E465-4CE9-A2B6-61F964953DB2}" presName="hierRoot2" presStyleCnt="0">
        <dgm:presLayoutVars>
          <dgm:hierBranch/>
        </dgm:presLayoutVars>
      </dgm:prSet>
      <dgm:spPr/>
    </dgm:pt>
    <dgm:pt modelId="{B212847B-537F-4252-82E1-C7C5DAD01463}" type="pres">
      <dgm:prSet presAssocID="{D9C0E411-E465-4CE9-A2B6-61F964953DB2}" presName="rootComposite" presStyleCnt="0"/>
      <dgm:spPr/>
    </dgm:pt>
    <dgm:pt modelId="{AC96E56C-292B-4648-821E-FD157DEA1B00}" type="pres">
      <dgm:prSet presAssocID="{D9C0E411-E465-4CE9-A2B6-61F964953DB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001108-CAA1-4451-A9FA-E19EADB0F56E}" type="pres">
      <dgm:prSet presAssocID="{D9C0E411-E465-4CE9-A2B6-61F964953DB2}" presName="rootConnector" presStyleLbl="node2" presStyleIdx="3" presStyleCnt="4"/>
      <dgm:spPr/>
      <dgm:t>
        <a:bodyPr/>
        <a:lstStyle/>
        <a:p>
          <a:endParaRPr lang="cs-CZ"/>
        </a:p>
      </dgm:t>
    </dgm:pt>
    <dgm:pt modelId="{6FC0B0B1-D7F7-45B2-82B9-EDC693D76BF5}" type="pres">
      <dgm:prSet presAssocID="{D9C0E411-E465-4CE9-A2B6-61F964953DB2}" presName="hierChild4" presStyleCnt="0"/>
      <dgm:spPr/>
    </dgm:pt>
    <dgm:pt modelId="{51CCBB21-622C-4022-96C5-645FBC66E4B8}" type="pres">
      <dgm:prSet presAssocID="{688A8FE9-1B26-4161-BCDA-D176BCDD8500}" presName="Name35" presStyleLbl="parChTrans1D3" presStyleIdx="3" presStyleCnt="4"/>
      <dgm:spPr/>
      <dgm:t>
        <a:bodyPr/>
        <a:lstStyle/>
        <a:p>
          <a:endParaRPr lang="cs-CZ"/>
        </a:p>
      </dgm:t>
    </dgm:pt>
    <dgm:pt modelId="{A77D19DE-1F28-412F-ACC3-08635D98D541}" type="pres">
      <dgm:prSet presAssocID="{27531649-AF05-42D4-94CE-C149832ADACD}" presName="hierRoot2" presStyleCnt="0">
        <dgm:presLayoutVars>
          <dgm:hierBranch/>
        </dgm:presLayoutVars>
      </dgm:prSet>
      <dgm:spPr/>
    </dgm:pt>
    <dgm:pt modelId="{897F92D2-20ED-4628-8DA1-E72D2D9F92FE}" type="pres">
      <dgm:prSet presAssocID="{27531649-AF05-42D4-94CE-C149832ADACD}" presName="rootComposite" presStyleCnt="0"/>
      <dgm:spPr/>
    </dgm:pt>
    <dgm:pt modelId="{2B52DCFD-B234-4C70-B9DD-4DF421189875}" type="pres">
      <dgm:prSet presAssocID="{27531649-AF05-42D4-94CE-C149832ADACD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CDD647C-478B-4F20-8562-EDAF51F1BE8D}" type="pres">
      <dgm:prSet presAssocID="{27531649-AF05-42D4-94CE-C149832ADACD}" presName="rootConnector" presStyleLbl="node3" presStyleIdx="3" presStyleCnt="4"/>
      <dgm:spPr/>
      <dgm:t>
        <a:bodyPr/>
        <a:lstStyle/>
        <a:p>
          <a:endParaRPr lang="cs-CZ"/>
        </a:p>
      </dgm:t>
    </dgm:pt>
    <dgm:pt modelId="{2CA48BCB-E5BF-4019-A2CC-F2FC65DE76A3}" type="pres">
      <dgm:prSet presAssocID="{27531649-AF05-42D4-94CE-C149832ADACD}" presName="hierChild4" presStyleCnt="0"/>
      <dgm:spPr/>
    </dgm:pt>
    <dgm:pt modelId="{715B34D7-64ED-4CBD-AFF0-C840B13DCB21}" type="pres">
      <dgm:prSet presAssocID="{59E53A8F-14B9-42B9-B6B7-FE3A1B2A1FBF}" presName="Name35" presStyleLbl="parChTrans1D4" presStyleIdx="6" presStyleCnt="11"/>
      <dgm:spPr/>
      <dgm:t>
        <a:bodyPr/>
        <a:lstStyle/>
        <a:p>
          <a:endParaRPr lang="cs-CZ"/>
        </a:p>
      </dgm:t>
    </dgm:pt>
    <dgm:pt modelId="{5A3629B9-A851-4BDF-BA4D-DB00B15AC37D}" type="pres">
      <dgm:prSet presAssocID="{7C24DD56-E893-4F47-9F6B-57714AABC123}" presName="hierRoot2" presStyleCnt="0">
        <dgm:presLayoutVars>
          <dgm:hierBranch/>
        </dgm:presLayoutVars>
      </dgm:prSet>
      <dgm:spPr/>
    </dgm:pt>
    <dgm:pt modelId="{D13713C1-0D3E-4D04-9C63-16915D0A6E8F}" type="pres">
      <dgm:prSet presAssocID="{7C24DD56-E893-4F47-9F6B-57714AABC123}" presName="rootComposite" presStyleCnt="0"/>
      <dgm:spPr/>
    </dgm:pt>
    <dgm:pt modelId="{DFEA8A03-022F-429F-949F-90BEAAC22EA0}" type="pres">
      <dgm:prSet presAssocID="{7C24DD56-E893-4F47-9F6B-57714AABC123}" presName="rootText" presStyleLbl="node4" presStyleIdx="6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2E907C-9C80-4DFD-BCF3-97DE3BEA64B9}" type="pres">
      <dgm:prSet presAssocID="{7C24DD56-E893-4F47-9F6B-57714AABC123}" presName="rootConnector" presStyleLbl="node4" presStyleIdx="6" presStyleCnt="11"/>
      <dgm:spPr/>
      <dgm:t>
        <a:bodyPr/>
        <a:lstStyle/>
        <a:p>
          <a:endParaRPr lang="cs-CZ"/>
        </a:p>
      </dgm:t>
    </dgm:pt>
    <dgm:pt modelId="{723069DB-5B30-437E-AA97-800F66692BEA}" type="pres">
      <dgm:prSet presAssocID="{7C24DD56-E893-4F47-9F6B-57714AABC123}" presName="hierChild4" presStyleCnt="0"/>
      <dgm:spPr/>
    </dgm:pt>
    <dgm:pt modelId="{88575C21-CDC5-40E4-B5EA-283723A89D92}" type="pres">
      <dgm:prSet presAssocID="{3DBDB1E0-B2F3-4735-8142-F138BC403F1A}" presName="Name35" presStyleLbl="parChTrans1D4" presStyleIdx="7" presStyleCnt="11"/>
      <dgm:spPr/>
      <dgm:t>
        <a:bodyPr/>
        <a:lstStyle/>
        <a:p>
          <a:endParaRPr lang="cs-CZ"/>
        </a:p>
      </dgm:t>
    </dgm:pt>
    <dgm:pt modelId="{33376C1B-6435-403E-B684-F1FA1DDFEFB6}" type="pres">
      <dgm:prSet presAssocID="{E18FC596-C4A6-406E-B1E3-37A425B1906A}" presName="hierRoot2" presStyleCnt="0">
        <dgm:presLayoutVars>
          <dgm:hierBranch/>
        </dgm:presLayoutVars>
      </dgm:prSet>
      <dgm:spPr/>
    </dgm:pt>
    <dgm:pt modelId="{727F6E77-5323-4D5A-B56B-47A6F0AA2D6B}" type="pres">
      <dgm:prSet presAssocID="{E18FC596-C4A6-406E-B1E3-37A425B1906A}" presName="rootComposite" presStyleCnt="0"/>
      <dgm:spPr/>
    </dgm:pt>
    <dgm:pt modelId="{0A7D1AE9-FE08-48D5-AEC8-A64A1F40CC51}" type="pres">
      <dgm:prSet presAssocID="{E18FC596-C4A6-406E-B1E3-37A425B1906A}" presName="rootText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5D6A18-08CD-40DD-985D-4D16F91D5BF0}" type="pres">
      <dgm:prSet presAssocID="{E18FC596-C4A6-406E-B1E3-37A425B1906A}" presName="rootConnector" presStyleLbl="node4" presStyleIdx="7" presStyleCnt="11"/>
      <dgm:spPr/>
      <dgm:t>
        <a:bodyPr/>
        <a:lstStyle/>
        <a:p>
          <a:endParaRPr lang="cs-CZ"/>
        </a:p>
      </dgm:t>
    </dgm:pt>
    <dgm:pt modelId="{FDA90E34-DC8D-4DD8-AE0B-EA6211D56BBA}" type="pres">
      <dgm:prSet presAssocID="{E18FC596-C4A6-406E-B1E3-37A425B1906A}" presName="hierChild4" presStyleCnt="0"/>
      <dgm:spPr/>
    </dgm:pt>
    <dgm:pt modelId="{A587C6CE-5EDB-49C3-A334-86159114376D}" type="pres">
      <dgm:prSet presAssocID="{EA33ED53-FEE6-4610-80F8-CE2E3F6DBCB7}" presName="Name35" presStyleLbl="parChTrans1D4" presStyleIdx="8" presStyleCnt="11"/>
      <dgm:spPr/>
      <dgm:t>
        <a:bodyPr/>
        <a:lstStyle/>
        <a:p>
          <a:endParaRPr lang="cs-CZ"/>
        </a:p>
      </dgm:t>
    </dgm:pt>
    <dgm:pt modelId="{15937BDB-DB55-4CF9-B286-E9EAFBFA23A9}" type="pres">
      <dgm:prSet presAssocID="{78A9D01F-0CCB-45FC-ABD3-BE7281EE74DC}" presName="hierRoot2" presStyleCnt="0">
        <dgm:presLayoutVars>
          <dgm:hierBranch/>
        </dgm:presLayoutVars>
      </dgm:prSet>
      <dgm:spPr/>
    </dgm:pt>
    <dgm:pt modelId="{D181BF66-556D-43D6-BD9E-C68F94075C14}" type="pres">
      <dgm:prSet presAssocID="{78A9D01F-0CCB-45FC-ABD3-BE7281EE74DC}" presName="rootComposite" presStyleCnt="0"/>
      <dgm:spPr/>
    </dgm:pt>
    <dgm:pt modelId="{7A3986A9-96ED-423B-9E98-C55BCAC310D3}" type="pres">
      <dgm:prSet presAssocID="{78A9D01F-0CCB-45FC-ABD3-BE7281EE74DC}" presName="rootText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221A151-8290-4740-9B99-D57313FAC442}" type="pres">
      <dgm:prSet presAssocID="{78A9D01F-0CCB-45FC-ABD3-BE7281EE74DC}" presName="rootConnector" presStyleLbl="node4" presStyleIdx="8" presStyleCnt="11"/>
      <dgm:spPr/>
      <dgm:t>
        <a:bodyPr/>
        <a:lstStyle/>
        <a:p>
          <a:endParaRPr lang="cs-CZ"/>
        </a:p>
      </dgm:t>
    </dgm:pt>
    <dgm:pt modelId="{D41924D4-68C0-41D6-8468-8CD4DF2A5C0D}" type="pres">
      <dgm:prSet presAssocID="{78A9D01F-0CCB-45FC-ABD3-BE7281EE74DC}" presName="hierChild4" presStyleCnt="0"/>
      <dgm:spPr/>
    </dgm:pt>
    <dgm:pt modelId="{20A9F8AD-722F-436F-93A2-0513CEFA3129}" type="pres">
      <dgm:prSet presAssocID="{0049D997-303B-4E38-B79B-14C8F401913F}" presName="Name35" presStyleLbl="parChTrans1D4" presStyleIdx="9" presStyleCnt="11"/>
      <dgm:spPr/>
      <dgm:t>
        <a:bodyPr/>
        <a:lstStyle/>
        <a:p>
          <a:endParaRPr lang="cs-CZ"/>
        </a:p>
      </dgm:t>
    </dgm:pt>
    <dgm:pt modelId="{9C248F44-9E1C-47C2-9BDA-C5F4963BFB30}" type="pres">
      <dgm:prSet presAssocID="{5FBB77AD-63A9-4599-BB6A-557B63847683}" presName="hierRoot2" presStyleCnt="0">
        <dgm:presLayoutVars>
          <dgm:hierBranch/>
        </dgm:presLayoutVars>
      </dgm:prSet>
      <dgm:spPr/>
    </dgm:pt>
    <dgm:pt modelId="{D16DF7AC-6AFB-4848-A082-2BA3172737B4}" type="pres">
      <dgm:prSet presAssocID="{5FBB77AD-63A9-4599-BB6A-557B63847683}" presName="rootComposite" presStyleCnt="0"/>
      <dgm:spPr/>
    </dgm:pt>
    <dgm:pt modelId="{DADB3A28-637D-4AAB-B1D0-12286FB3F4DF}" type="pres">
      <dgm:prSet presAssocID="{5FBB77AD-63A9-4599-BB6A-557B63847683}" presName="rootText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B651B6-E1DE-42E8-9533-6838193622F8}" type="pres">
      <dgm:prSet presAssocID="{5FBB77AD-63A9-4599-BB6A-557B63847683}" presName="rootConnector" presStyleLbl="node4" presStyleIdx="9" presStyleCnt="11"/>
      <dgm:spPr/>
      <dgm:t>
        <a:bodyPr/>
        <a:lstStyle/>
        <a:p>
          <a:endParaRPr lang="cs-CZ"/>
        </a:p>
      </dgm:t>
    </dgm:pt>
    <dgm:pt modelId="{79BE6F6C-CD67-43B4-A35E-945A2FA4F9D3}" type="pres">
      <dgm:prSet presAssocID="{5FBB77AD-63A9-4599-BB6A-557B63847683}" presName="hierChild4" presStyleCnt="0"/>
      <dgm:spPr/>
    </dgm:pt>
    <dgm:pt modelId="{AD43AA5A-05F9-4AC7-A8B8-CE92E9E9A984}" type="pres">
      <dgm:prSet presAssocID="{54F74220-A0DB-4E78-B175-EC832CF7E78D}" presName="Name35" presStyleLbl="parChTrans1D4" presStyleIdx="10" presStyleCnt="11"/>
      <dgm:spPr/>
      <dgm:t>
        <a:bodyPr/>
        <a:lstStyle/>
        <a:p>
          <a:endParaRPr lang="cs-CZ"/>
        </a:p>
      </dgm:t>
    </dgm:pt>
    <dgm:pt modelId="{303D0198-4192-4C1D-8CCE-D83530550D3B}" type="pres">
      <dgm:prSet presAssocID="{2E15E489-AB04-4DE9-99E9-9B29A55C0FDE}" presName="hierRoot2" presStyleCnt="0">
        <dgm:presLayoutVars>
          <dgm:hierBranch val="r"/>
        </dgm:presLayoutVars>
      </dgm:prSet>
      <dgm:spPr/>
    </dgm:pt>
    <dgm:pt modelId="{53C13BFB-31DB-4245-A47D-C29D9385A7AF}" type="pres">
      <dgm:prSet presAssocID="{2E15E489-AB04-4DE9-99E9-9B29A55C0FDE}" presName="rootComposite" presStyleCnt="0"/>
      <dgm:spPr/>
    </dgm:pt>
    <dgm:pt modelId="{698984B6-4862-4310-B0D5-54B07D0BD053}" type="pres">
      <dgm:prSet presAssocID="{2E15E489-AB04-4DE9-99E9-9B29A55C0FDE}" presName="rootText" presStyleLbl="node4" presStyleIdx="10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D4E9E04-F4E8-4318-87B2-61B20E49724B}" type="pres">
      <dgm:prSet presAssocID="{2E15E489-AB04-4DE9-99E9-9B29A55C0FDE}" presName="rootConnector" presStyleLbl="node4" presStyleIdx="10" presStyleCnt="11"/>
      <dgm:spPr/>
      <dgm:t>
        <a:bodyPr/>
        <a:lstStyle/>
        <a:p>
          <a:endParaRPr lang="cs-CZ"/>
        </a:p>
      </dgm:t>
    </dgm:pt>
    <dgm:pt modelId="{FB9F4B57-020D-499E-A7EB-E714572BF362}" type="pres">
      <dgm:prSet presAssocID="{2E15E489-AB04-4DE9-99E9-9B29A55C0FDE}" presName="hierChild4" presStyleCnt="0"/>
      <dgm:spPr/>
    </dgm:pt>
    <dgm:pt modelId="{FAF37774-A1C1-4B48-B918-07A666C15451}" type="pres">
      <dgm:prSet presAssocID="{2E15E489-AB04-4DE9-99E9-9B29A55C0FDE}" presName="hierChild5" presStyleCnt="0"/>
      <dgm:spPr/>
    </dgm:pt>
    <dgm:pt modelId="{66E68336-AA04-469C-AC08-7E10DDA32600}" type="pres">
      <dgm:prSet presAssocID="{5FBB77AD-63A9-4599-BB6A-557B63847683}" presName="hierChild5" presStyleCnt="0"/>
      <dgm:spPr/>
    </dgm:pt>
    <dgm:pt modelId="{2F0DEB3D-8654-4BF9-9BE7-5984DC077C5C}" type="pres">
      <dgm:prSet presAssocID="{78A9D01F-0CCB-45FC-ABD3-BE7281EE74DC}" presName="hierChild5" presStyleCnt="0"/>
      <dgm:spPr/>
    </dgm:pt>
    <dgm:pt modelId="{E755F9B1-563C-413D-89D9-8BF4813D31A9}" type="pres">
      <dgm:prSet presAssocID="{E18FC596-C4A6-406E-B1E3-37A425B1906A}" presName="hierChild5" presStyleCnt="0"/>
      <dgm:spPr/>
    </dgm:pt>
    <dgm:pt modelId="{4ADA3686-1D33-4EFB-9C09-3519E5214C31}" type="pres">
      <dgm:prSet presAssocID="{7C24DD56-E893-4F47-9F6B-57714AABC123}" presName="hierChild5" presStyleCnt="0"/>
      <dgm:spPr/>
    </dgm:pt>
    <dgm:pt modelId="{5C364699-D553-4081-86F7-403FFAF2E525}" type="pres">
      <dgm:prSet presAssocID="{27531649-AF05-42D4-94CE-C149832ADACD}" presName="hierChild5" presStyleCnt="0"/>
      <dgm:spPr/>
    </dgm:pt>
    <dgm:pt modelId="{17414FE5-99BE-431D-BB82-62FAAC87D79B}" type="pres">
      <dgm:prSet presAssocID="{D9C0E411-E465-4CE9-A2B6-61F964953DB2}" presName="hierChild5" presStyleCnt="0"/>
      <dgm:spPr/>
    </dgm:pt>
    <dgm:pt modelId="{C1E91A18-609B-43BF-8AA6-5E96CFF261A5}" type="pres">
      <dgm:prSet presAssocID="{C4B7F0AE-5846-45EA-BC1B-BD9387CFDA28}" presName="hierChild3" presStyleCnt="0"/>
      <dgm:spPr/>
    </dgm:pt>
  </dgm:ptLst>
  <dgm:cxnLst>
    <dgm:cxn modelId="{65AE18D6-33E5-40C0-B2B2-24B244246196}" type="presOf" srcId="{A740BA3A-EE25-45FF-A4D9-AF1D3D96F644}" destId="{9FD5EBF7-E731-4524-89B5-EBE5A51A5869}" srcOrd="0" destOrd="0" presId="urn:microsoft.com/office/officeart/2005/8/layout/orgChart1"/>
    <dgm:cxn modelId="{A0555512-D195-4401-95FA-220EA63789C2}" srcId="{78A9D01F-0CCB-45FC-ABD3-BE7281EE74DC}" destId="{5FBB77AD-63A9-4599-BB6A-557B63847683}" srcOrd="0" destOrd="0" parTransId="{0049D997-303B-4E38-B79B-14C8F401913F}" sibTransId="{46432997-2946-4614-B7E5-213BBED6E720}"/>
    <dgm:cxn modelId="{66F1C875-25F3-4AAA-BF12-F865B3526CC0}" type="presOf" srcId="{B23AA193-0C8F-4B42-8C06-10E55642EB6C}" destId="{F8D9F41C-CCAF-4CA5-A3F3-53CE6EF95A96}" srcOrd="1" destOrd="0" presId="urn:microsoft.com/office/officeart/2005/8/layout/orgChart1"/>
    <dgm:cxn modelId="{810DB8F1-585C-4846-AA1F-4F02213E33DC}" type="presOf" srcId="{2D458A50-565E-4C71-A717-0BB4AA194F10}" destId="{E42194FD-D5DD-4387-9818-9BCF0075E663}" srcOrd="0" destOrd="0" presId="urn:microsoft.com/office/officeart/2005/8/layout/orgChart1"/>
    <dgm:cxn modelId="{48B675FD-2EAE-473B-BA3B-B08D07DABBBE}" type="presOf" srcId="{5FBB77AD-63A9-4599-BB6A-557B63847683}" destId="{4FB651B6-E1DE-42E8-9533-6838193622F8}" srcOrd="1" destOrd="0" presId="urn:microsoft.com/office/officeart/2005/8/layout/orgChart1"/>
    <dgm:cxn modelId="{108A75D7-58F8-482C-83E1-239669F27DF8}" srcId="{729CE722-21D6-4A2E-885D-D185A79BF646}" destId="{672F937B-15AE-4E89-875F-4651DAB678F2}" srcOrd="0" destOrd="0" parTransId="{DB52D8C6-E77E-4AF4-8919-A9D631683B9E}" sibTransId="{4343584B-BB5A-4439-B4D6-8D13F3437444}"/>
    <dgm:cxn modelId="{C6B46075-1F86-4605-898D-BE8F3F636A95}" srcId="{7C24DD56-E893-4F47-9F6B-57714AABC123}" destId="{E18FC596-C4A6-406E-B1E3-37A425B1906A}" srcOrd="0" destOrd="0" parTransId="{3DBDB1E0-B2F3-4735-8142-F138BC403F1A}" sibTransId="{D3202284-1FD6-4074-8235-8AC249F1F25A}"/>
    <dgm:cxn modelId="{DE588B1C-171F-4C7D-B541-C383EE79F991}" type="presOf" srcId="{439CD620-3505-4B74-B2B9-7EEA3BEF72A1}" destId="{CE611606-5901-488A-8086-8BB43684821A}" srcOrd="0" destOrd="0" presId="urn:microsoft.com/office/officeart/2005/8/layout/orgChart1"/>
    <dgm:cxn modelId="{C29D59E5-A910-4DE9-97E2-0815C2BD8B31}" type="presOf" srcId="{AB847D3F-5B9E-4FFA-B75D-BBE24C38EEB7}" destId="{77D053FF-564A-41DA-92BF-5A590A208489}" srcOrd="0" destOrd="0" presId="urn:microsoft.com/office/officeart/2005/8/layout/orgChart1"/>
    <dgm:cxn modelId="{C9FB0636-46D0-48C8-B894-7C06B481B8B4}" type="presOf" srcId="{672F937B-15AE-4E89-875F-4651DAB678F2}" destId="{A45D3912-C158-4E81-90DD-9E41BB5DF18F}" srcOrd="1" destOrd="0" presId="urn:microsoft.com/office/officeart/2005/8/layout/orgChart1"/>
    <dgm:cxn modelId="{E213684B-252D-41CD-BE85-0C11E483F385}" srcId="{672A1B81-9199-4842-8E4A-7E36D5230233}" destId="{E70CBB3E-D4EE-4DF7-A853-AAE9FD6CA035}" srcOrd="0" destOrd="0" parTransId="{2D458A50-565E-4C71-A717-0BB4AA194F10}" sibTransId="{D149E539-0D46-4863-B8E1-4C1B5C6CF3CD}"/>
    <dgm:cxn modelId="{0BD9C08B-B847-422A-8494-714B50A29B63}" type="presOf" srcId="{97E13697-AF1B-4958-A556-5A1E371E9440}" destId="{86C1A13D-3E0C-46BC-B76F-1BC409408C9B}" srcOrd="0" destOrd="0" presId="urn:microsoft.com/office/officeart/2005/8/layout/orgChart1"/>
    <dgm:cxn modelId="{29867AD4-293C-4E6F-A1F9-8AE0AE84B57F}" type="presOf" srcId="{59E53A8F-14B9-42B9-B6B7-FE3A1B2A1FBF}" destId="{715B34D7-64ED-4CBD-AFF0-C840B13DCB21}" srcOrd="0" destOrd="0" presId="urn:microsoft.com/office/officeart/2005/8/layout/orgChart1"/>
    <dgm:cxn modelId="{6A5D9684-C61D-46C1-B229-7E0954008D9C}" srcId="{5FBB77AD-63A9-4599-BB6A-557B63847683}" destId="{2E15E489-AB04-4DE9-99E9-9B29A55C0FDE}" srcOrd="0" destOrd="0" parTransId="{54F74220-A0DB-4E78-B175-EC832CF7E78D}" sibTransId="{8ACA0605-2015-45B9-91AC-A6617444B98E}"/>
    <dgm:cxn modelId="{76F7B14D-0BDB-4B9E-9412-8AB2C01DC5FF}" type="presOf" srcId="{422FBF52-75F3-4976-A94C-21CEE972B4BB}" destId="{613ED8E9-369F-4E47-874C-B46DA1062441}" srcOrd="1" destOrd="0" presId="urn:microsoft.com/office/officeart/2005/8/layout/orgChart1"/>
    <dgm:cxn modelId="{46D26D44-AB5A-4529-B99C-CF5129E57880}" type="presOf" srcId="{C4B7F0AE-5846-45EA-BC1B-BD9387CFDA28}" destId="{B251D562-84D7-4F71-B4DD-43B56C29E684}" srcOrd="1" destOrd="0" presId="urn:microsoft.com/office/officeart/2005/8/layout/orgChart1"/>
    <dgm:cxn modelId="{363A355D-CD14-4B4F-93CA-99169BC75559}" srcId="{451AA412-5386-4231-9B51-4824A47922E6}" destId="{44F6A7DE-6925-4A1C-AE11-5DE32A1CFD6E}" srcOrd="0" destOrd="0" parTransId="{5DFB5DE5-957B-43B7-8FAA-4E9A6B569701}" sibTransId="{D8D84752-3D15-4F5F-AF4A-1DEC79792199}"/>
    <dgm:cxn modelId="{87AC0E21-F0D0-4068-BE95-19BFF30B7FFC}" type="presOf" srcId="{E18FC596-C4A6-406E-B1E3-37A425B1906A}" destId="{9D5D6A18-08CD-40DD-985D-4D16F91D5BF0}" srcOrd="1" destOrd="0" presId="urn:microsoft.com/office/officeart/2005/8/layout/orgChart1"/>
    <dgm:cxn modelId="{B1F2EA5B-4339-4205-BE31-1A1CFB8B5609}" type="presOf" srcId="{44F6A7DE-6925-4A1C-AE11-5DE32A1CFD6E}" destId="{664B6EF4-7774-4197-8014-F60D43C3E75B}" srcOrd="1" destOrd="0" presId="urn:microsoft.com/office/officeart/2005/8/layout/orgChart1"/>
    <dgm:cxn modelId="{4BCB89C3-4287-43EC-97EA-2FFA04BC3D19}" srcId="{B23AA193-0C8F-4B42-8C06-10E55642EB6C}" destId="{F1FDB6B0-9679-43AF-A58E-81A59443D06F}" srcOrd="0" destOrd="0" parTransId="{439CD620-3505-4B74-B2B9-7EEA3BEF72A1}" sibTransId="{A1431EE7-9E32-4C17-8555-A6213FE60E44}"/>
    <dgm:cxn modelId="{C3B85209-64A5-4810-AB1D-F96A1AC35B70}" srcId="{C4B7F0AE-5846-45EA-BC1B-BD9387CFDA28}" destId="{97E13697-AF1B-4958-A556-5A1E371E9440}" srcOrd="0" destOrd="0" parTransId="{C0B68F57-EE33-481B-B38A-548BDE6B04C7}" sibTransId="{7C7513B7-891A-4DD1-A58F-50758A1DBB40}"/>
    <dgm:cxn modelId="{75C2934C-BF9E-450C-9D15-CB35D29FC34C}" type="presOf" srcId="{672F937B-15AE-4E89-875F-4651DAB678F2}" destId="{83222C23-D7FF-4C69-A28E-C5DF1D6253DB}" srcOrd="0" destOrd="0" presId="urn:microsoft.com/office/officeart/2005/8/layout/orgChart1"/>
    <dgm:cxn modelId="{65696EEB-C5CC-4592-BB2A-BE289D2AED06}" type="presOf" srcId="{2E15E489-AB04-4DE9-99E9-9B29A55C0FDE}" destId="{BD4E9E04-F4E8-4318-87B2-61B20E49724B}" srcOrd="1" destOrd="0" presId="urn:microsoft.com/office/officeart/2005/8/layout/orgChart1"/>
    <dgm:cxn modelId="{78F24E86-9636-440A-B414-8BDDE161A04F}" type="presOf" srcId="{A740BA3A-EE25-45FF-A4D9-AF1D3D96F644}" destId="{24213671-6207-4150-8970-617DA5266D48}" srcOrd="1" destOrd="0" presId="urn:microsoft.com/office/officeart/2005/8/layout/orgChart1"/>
    <dgm:cxn modelId="{F6098376-235B-4175-87C4-22DB492486DB}" type="presOf" srcId="{78A9D01F-0CCB-45FC-ABD3-BE7281EE74DC}" destId="{7A3986A9-96ED-423B-9E98-C55BCAC310D3}" srcOrd="0" destOrd="0" presId="urn:microsoft.com/office/officeart/2005/8/layout/orgChart1"/>
    <dgm:cxn modelId="{9F85413F-24F1-46CF-8144-B70EDF0CAE57}" srcId="{44F6A7DE-6925-4A1C-AE11-5DE32A1CFD6E}" destId="{729CE722-21D6-4A2E-885D-D185A79BF646}" srcOrd="0" destOrd="0" parTransId="{867F6472-73A8-4E1A-8454-ED9732811BDE}" sibTransId="{97F0C2F4-4B9E-48DF-811D-4B9ADB0FF382}"/>
    <dgm:cxn modelId="{EDB6B8DF-38FD-49E6-8805-E03236B5D891}" type="presOf" srcId="{78A9D01F-0CCB-45FC-ABD3-BE7281EE74DC}" destId="{9221A151-8290-4740-9B99-D57313FAC442}" srcOrd="1" destOrd="0" presId="urn:microsoft.com/office/officeart/2005/8/layout/orgChart1"/>
    <dgm:cxn modelId="{584BE829-12FB-48C1-AEFE-182EAD699B4D}" type="presOf" srcId="{422FBF52-75F3-4976-A94C-21CEE972B4BB}" destId="{2FE14E73-1617-42D6-950A-E4988592CA04}" srcOrd="0" destOrd="0" presId="urn:microsoft.com/office/officeart/2005/8/layout/orgChart1"/>
    <dgm:cxn modelId="{B80A320E-5031-45FF-82A0-5C2026CA7DD4}" srcId="{D9C0E411-E465-4CE9-A2B6-61F964953DB2}" destId="{27531649-AF05-42D4-94CE-C149832ADACD}" srcOrd="0" destOrd="0" parTransId="{688A8FE9-1B26-4161-BCDA-D176BCDD8500}" sibTransId="{153AE069-3F65-46DC-A79D-A4A92EC0B3CA}"/>
    <dgm:cxn modelId="{F9CD220C-C58F-4970-870F-6031392028CB}" type="presOf" srcId="{C0B68F57-EE33-481B-B38A-548BDE6B04C7}" destId="{67A9420D-26CB-41A8-A01D-F0BEC20134FB}" srcOrd="0" destOrd="0" presId="urn:microsoft.com/office/officeart/2005/8/layout/orgChart1"/>
    <dgm:cxn modelId="{1C283D07-C8D7-4CCE-B05B-110EA9582A4C}" type="presOf" srcId="{DB52D8C6-E77E-4AF4-8919-A9D631683B9E}" destId="{90CAA756-46AA-431B-8D16-A4E88BE955C5}" srcOrd="0" destOrd="0" presId="urn:microsoft.com/office/officeart/2005/8/layout/orgChart1"/>
    <dgm:cxn modelId="{3DCC9B1A-A551-42F6-9DEB-33CE712E0A9E}" srcId="{C4B7F0AE-5846-45EA-BC1B-BD9387CFDA28}" destId="{D9C0E411-E465-4CE9-A2B6-61F964953DB2}" srcOrd="3" destOrd="0" parTransId="{25E57019-6CC2-446B-92E4-05E841463EDB}" sibTransId="{D8CA9425-EBE9-4F97-B619-A1EB1D446B4D}"/>
    <dgm:cxn modelId="{F6EA97A2-F6C7-442E-802F-45DCD3B131A1}" type="presOf" srcId="{688A8FE9-1B26-4161-BCDA-D176BCDD8500}" destId="{51CCBB21-622C-4022-96C5-645FBC66E4B8}" srcOrd="0" destOrd="0" presId="urn:microsoft.com/office/officeart/2005/8/layout/orgChart1"/>
    <dgm:cxn modelId="{6F4E3C46-D931-4589-980B-3DAB96E31E53}" type="presOf" srcId="{867F6472-73A8-4E1A-8454-ED9732811BDE}" destId="{56842667-4457-4FFE-B72B-55E6374BE44B}" srcOrd="0" destOrd="0" presId="urn:microsoft.com/office/officeart/2005/8/layout/orgChart1"/>
    <dgm:cxn modelId="{CE3138C1-EA25-4A37-BDBB-80DCE66BBDF7}" type="presOf" srcId="{6E81ACB5-A4FF-44CE-A2A3-8A6B7877DC6F}" destId="{13F61F10-8A45-4625-B2CF-B39D7F50FA8D}" srcOrd="0" destOrd="0" presId="urn:microsoft.com/office/officeart/2005/8/layout/orgChart1"/>
    <dgm:cxn modelId="{82DB4D2C-FFBD-46E9-A707-3B3375096579}" srcId="{E70CBB3E-D4EE-4DF7-A853-AAE9FD6CA035}" destId="{451AA412-5386-4231-9B51-4824A47922E6}" srcOrd="0" destOrd="0" parTransId="{0FB80279-36A3-42DF-8B58-B41BAEB128EB}" sibTransId="{50889F0B-6A5C-486E-A31F-823F6CF8915D}"/>
    <dgm:cxn modelId="{E434E879-18EF-47D8-B3EF-7CB4B9C33253}" type="presOf" srcId="{2E15E489-AB04-4DE9-99E9-9B29A55C0FDE}" destId="{698984B6-4862-4310-B0D5-54B07D0BD053}" srcOrd="0" destOrd="0" presId="urn:microsoft.com/office/officeart/2005/8/layout/orgChart1"/>
    <dgm:cxn modelId="{A46975C1-13D9-461B-8AFB-FB8E8CDBE9DB}" srcId="{C4B7F0AE-5846-45EA-BC1B-BD9387CFDA28}" destId="{672A1B81-9199-4842-8E4A-7E36D5230233}" srcOrd="2" destOrd="0" parTransId="{2BAF0179-886C-4E1A-94E3-CA7EB1E69E2E}" sibTransId="{F76CB800-5AA7-4096-BA89-1F9F91489886}"/>
    <dgm:cxn modelId="{4ACDF11B-DF8E-49C1-9B92-6AB9D5259F9C}" type="presOf" srcId="{5FBB77AD-63A9-4599-BB6A-557B63847683}" destId="{DADB3A28-637D-4AAB-B1D0-12286FB3F4DF}" srcOrd="0" destOrd="0" presId="urn:microsoft.com/office/officeart/2005/8/layout/orgChart1"/>
    <dgm:cxn modelId="{D76F89C3-8A7D-42BE-9AFD-8D696499EA5D}" srcId="{A740BA3A-EE25-45FF-A4D9-AF1D3D96F644}" destId="{422FBF52-75F3-4976-A94C-21CEE972B4BB}" srcOrd="0" destOrd="0" parTransId="{DCA42CFD-D013-4E8D-82F0-1F1FC98888B0}" sibTransId="{5BB72888-DA96-4413-A27B-ED6EA2A7A9D1}"/>
    <dgm:cxn modelId="{0C7909FB-81F5-4FBF-9311-D05F84729382}" type="presOf" srcId="{97E13697-AF1B-4958-A556-5A1E371E9440}" destId="{3EDB16C4-5926-429F-ACBD-8DE596BA58DE}" srcOrd="1" destOrd="0" presId="urn:microsoft.com/office/officeart/2005/8/layout/orgChart1"/>
    <dgm:cxn modelId="{92927E47-D25D-4FE5-A052-2EDAE5E63757}" type="presOf" srcId="{D9C0E411-E465-4CE9-A2B6-61F964953DB2}" destId="{AC96E56C-292B-4648-821E-FD157DEA1B00}" srcOrd="0" destOrd="0" presId="urn:microsoft.com/office/officeart/2005/8/layout/orgChart1"/>
    <dgm:cxn modelId="{547D6E0F-0B7C-47C0-A423-E638B043A173}" type="presOf" srcId="{2BAF0179-886C-4E1A-94E3-CA7EB1E69E2E}" destId="{0F46EB97-79B2-4889-B14A-67353B4D2D0E}" srcOrd="0" destOrd="0" presId="urn:microsoft.com/office/officeart/2005/8/layout/orgChart1"/>
    <dgm:cxn modelId="{3D74039A-5406-4D84-BBC7-ACEF4C4617E2}" type="presOf" srcId="{EA33ED53-FEE6-4610-80F8-CE2E3F6DBCB7}" destId="{A587C6CE-5EDB-49C3-A334-86159114376D}" srcOrd="0" destOrd="0" presId="urn:microsoft.com/office/officeart/2005/8/layout/orgChart1"/>
    <dgm:cxn modelId="{45671A3A-281A-4DA9-8253-A90DDAE46552}" type="presOf" srcId="{25E57019-6CC2-446B-92E4-05E841463EDB}" destId="{A28FF244-7D34-490F-B192-DBAA0ED4DBD3}" srcOrd="0" destOrd="0" presId="urn:microsoft.com/office/officeart/2005/8/layout/orgChart1"/>
    <dgm:cxn modelId="{8ABACA5C-F27B-42F6-8189-5514D47F5752}" type="presOf" srcId="{0FB80279-36A3-42DF-8B58-B41BAEB128EB}" destId="{D8C36E38-F48B-4D75-8AEE-446D46D0C576}" srcOrd="0" destOrd="0" presId="urn:microsoft.com/office/officeart/2005/8/layout/orgChart1"/>
    <dgm:cxn modelId="{124C1CF5-E900-448C-9BAD-850676ADFC9B}" type="presOf" srcId="{E18FC596-C4A6-406E-B1E3-37A425B1906A}" destId="{0A7D1AE9-FE08-48D5-AEC8-A64A1F40CC51}" srcOrd="0" destOrd="0" presId="urn:microsoft.com/office/officeart/2005/8/layout/orgChart1"/>
    <dgm:cxn modelId="{E8B471BF-1D95-4684-8806-A75D290DCCC0}" srcId="{27531649-AF05-42D4-94CE-C149832ADACD}" destId="{7C24DD56-E893-4F47-9F6B-57714AABC123}" srcOrd="0" destOrd="0" parTransId="{59E53A8F-14B9-42B9-B6B7-FE3A1B2A1FBF}" sibTransId="{65F6E567-D797-4536-9677-5F4C94D217F9}"/>
    <dgm:cxn modelId="{36D6EED5-9644-43B9-8B9B-8AEF9FF67393}" type="presOf" srcId="{729CE722-21D6-4A2E-885D-D185A79BF646}" destId="{F2E2B027-BE96-4612-A6B5-16C5F28093EC}" srcOrd="1" destOrd="0" presId="urn:microsoft.com/office/officeart/2005/8/layout/orgChart1"/>
    <dgm:cxn modelId="{741DF36F-5CCD-4EC3-9DBC-D5E081A53B0B}" srcId="{C4B7F0AE-5846-45EA-BC1B-BD9387CFDA28}" destId="{B23AA193-0C8F-4B42-8C06-10E55642EB6C}" srcOrd="1" destOrd="0" parTransId="{89004E01-AC3F-4EB9-8342-E3B47F771F6D}" sibTransId="{4D7DD6A0-794B-4065-A532-F43ADB2ACC24}"/>
    <dgm:cxn modelId="{DD8122CB-13E6-4B15-A25C-E145084F808C}" type="presOf" srcId="{7C24DD56-E893-4F47-9F6B-57714AABC123}" destId="{B92E907C-9C80-4DFD-BCF3-97DE3BEA64B9}" srcOrd="1" destOrd="0" presId="urn:microsoft.com/office/officeart/2005/8/layout/orgChart1"/>
    <dgm:cxn modelId="{63DC3656-8042-46D6-B342-BB0F6DC1F1A5}" type="presOf" srcId="{A987D028-A38D-4A6C-9BA0-C9DF0C901919}" destId="{436FA973-400B-4F6F-9F5E-F11F6E55385D}" srcOrd="0" destOrd="0" presId="urn:microsoft.com/office/officeart/2005/8/layout/orgChart1"/>
    <dgm:cxn modelId="{C3E9A774-28FC-4266-A9DA-278950D06FF4}" type="presOf" srcId="{7C24DD56-E893-4F47-9F6B-57714AABC123}" destId="{DFEA8A03-022F-429F-949F-90BEAAC22EA0}" srcOrd="0" destOrd="0" presId="urn:microsoft.com/office/officeart/2005/8/layout/orgChart1"/>
    <dgm:cxn modelId="{97AFDA7B-80A0-4ACA-9B7F-EB6EEBCFA007}" type="presOf" srcId="{F1FDB6B0-9679-43AF-A58E-81A59443D06F}" destId="{C7E1A879-1556-4F08-84D3-CF2C7E207084}" srcOrd="0" destOrd="0" presId="urn:microsoft.com/office/officeart/2005/8/layout/orgChart1"/>
    <dgm:cxn modelId="{136C26A8-6903-4CAC-BFE2-35D392E5950C}" srcId="{09742BB6-B2E8-4D15-989D-1A5DC4C19DEB}" destId="{C4B7F0AE-5846-45EA-BC1B-BD9387CFDA28}" srcOrd="0" destOrd="0" parTransId="{D98BBEC7-05A2-4D8A-8050-AC3969D9CF49}" sibTransId="{8479EE81-1C73-49AB-89F9-8492661AADFE}"/>
    <dgm:cxn modelId="{F9B6FC7E-55E2-4275-877A-5CCE828595CE}" type="presOf" srcId="{F1FDB6B0-9679-43AF-A58E-81A59443D06F}" destId="{0FAF75BF-EB85-4A07-9E2C-1D716BC10AEB}" srcOrd="1" destOrd="0" presId="urn:microsoft.com/office/officeart/2005/8/layout/orgChart1"/>
    <dgm:cxn modelId="{3904A2C8-8F94-493D-979D-761EF94A5E2B}" type="presOf" srcId="{DCA42CFD-D013-4E8D-82F0-1F1FC98888B0}" destId="{7A301A1E-8E36-41DD-9088-5CD182EF5EC9}" srcOrd="0" destOrd="0" presId="urn:microsoft.com/office/officeart/2005/8/layout/orgChart1"/>
    <dgm:cxn modelId="{022F8D06-5DF0-471C-B56D-AC010CAE5258}" type="presOf" srcId="{E70CBB3E-D4EE-4DF7-A853-AAE9FD6CA035}" destId="{B6102469-7DD2-425B-928C-208C056FFAC7}" srcOrd="0" destOrd="0" presId="urn:microsoft.com/office/officeart/2005/8/layout/orgChart1"/>
    <dgm:cxn modelId="{6DF97172-C5C0-4702-88F9-B051253A87A8}" type="presOf" srcId="{89004E01-AC3F-4EB9-8342-E3B47F771F6D}" destId="{4C5ABD0D-DB66-4073-8E0D-A391CA67BB03}" srcOrd="0" destOrd="0" presId="urn:microsoft.com/office/officeart/2005/8/layout/orgChart1"/>
    <dgm:cxn modelId="{0C1A833A-AFBF-43ED-AF71-49D7574ED9BF}" type="presOf" srcId="{3DBDB1E0-B2F3-4735-8142-F138BC403F1A}" destId="{88575C21-CDC5-40E4-B5EA-283723A89D92}" srcOrd="0" destOrd="0" presId="urn:microsoft.com/office/officeart/2005/8/layout/orgChart1"/>
    <dgm:cxn modelId="{E7411253-1F86-4D93-93ED-90A53DFDCDA5}" type="presOf" srcId="{672A1B81-9199-4842-8E4A-7E36D5230233}" destId="{C136FD78-6871-475F-B583-6A884C963B83}" srcOrd="0" destOrd="0" presId="urn:microsoft.com/office/officeart/2005/8/layout/orgChart1"/>
    <dgm:cxn modelId="{6FE8ED45-5D78-424A-9E3E-4F899F3414CB}" type="presOf" srcId="{44F6A7DE-6925-4A1C-AE11-5DE32A1CFD6E}" destId="{92D51762-3646-4AFF-A133-FB41F0F4FAF8}" srcOrd="0" destOrd="0" presId="urn:microsoft.com/office/officeart/2005/8/layout/orgChart1"/>
    <dgm:cxn modelId="{5A91C271-0161-4839-969D-295F3F630D4A}" srcId="{F1FDB6B0-9679-43AF-A58E-81A59443D06F}" destId="{A987D028-A38D-4A6C-9BA0-C9DF0C901919}" srcOrd="0" destOrd="0" parTransId="{AB847D3F-5B9E-4FFA-B75D-BBE24C38EEB7}" sibTransId="{33DAE31D-8CD9-4C68-8488-8F1063EC8DA1}"/>
    <dgm:cxn modelId="{7DDAC7F5-025F-4A71-B996-FAF5F16BA8F5}" type="presOf" srcId="{729CE722-21D6-4A2E-885D-D185A79BF646}" destId="{2640F1FF-FEBA-4EE9-9E49-FF3E2C506298}" srcOrd="0" destOrd="0" presId="urn:microsoft.com/office/officeart/2005/8/layout/orgChart1"/>
    <dgm:cxn modelId="{90B0BDD1-100A-4FB0-84DD-FB608D5D4460}" type="presOf" srcId="{E70CBB3E-D4EE-4DF7-A853-AAE9FD6CA035}" destId="{C80CAC49-9BAA-4352-BBC5-51C6C9BB1C8A}" srcOrd="1" destOrd="0" presId="urn:microsoft.com/office/officeart/2005/8/layout/orgChart1"/>
    <dgm:cxn modelId="{5A4F5DF9-55D0-4A73-B29A-CD52BE9BFA9F}" type="presOf" srcId="{09742BB6-B2E8-4D15-989D-1A5DC4C19DEB}" destId="{1A40DB4E-FE81-41F4-A4A1-14777868C84E}" srcOrd="0" destOrd="0" presId="urn:microsoft.com/office/officeart/2005/8/layout/orgChart1"/>
    <dgm:cxn modelId="{534EABC0-1E26-4AB0-82F6-E4D121793E30}" type="presOf" srcId="{27531649-AF05-42D4-94CE-C149832ADACD}" destId="{2CDD647C-478B-4F20-8562-EDAF51F1BE8D}" srcOrd="1" destOrd="0" presId="urn:microsoft.com/office/officeart/2005/8/layout/orgChart1"/>
    <dgm:cxn modelId="{1587A2EB-2B07-446E-9054-384FC9680813}" type="presOf" srcId="{451AA412-5386-4231-9B51-4824A47922E6}" destId="{7EF75110-A373-40AE-BB66-9D6C97C9E151}" srcOrd="1" destOrd="0" presId="urn:microsoft.com/office/officeart/2005/8/layout/orgChart1"/>
    <dgm:cxn modelId="{279572ED-CA68-4E16-85C3-E7128A3F190A}" type="presOf" srcId="{A987D028-A38D-4A6C-9BA0-C9DF0C901919}" destId="{C895CD46-B8FE-4108-A46E-0863468E4F0D}" srcOrd="1" destOrd="0" presId="urn:microsoft.com/office/officeart/2005/8/layout/orgChart1"/>
    <dgm:cxn modelId="{908A377C-AA7B-4642-9B44-51880BD30B92}" type="presOf" srcId="{D9C0E411-E465-4CE9-A2B6-61F964953DB2}" destId="{E8001108-CAA1-4451-A9FA-E19EADB0F56E}" srcOrd="1" destOrd="0" presId="urn:microsoft.com/office/officeart/2005/8/layout/orgChart1"/>
    <dgm:cxn modelId="{E82D6E41-67B1-4C3B-9C3E-15BAFFF75378}" type="presOf" srcId="{451AA412-5386-4231-9B51-4824A47922E6}" destId="{471BCFCD-EBBC-422F-A703-72CAFFB57E17}" srcOrd="0" destOrd="0" presId="urn:microsoft.com/office/officeart/2005/8/layout/orgChart1"/>
    <dgm:cxn modelId="{DBCF9646-68D5-4A88-A972-86920A0984E9}" type="presOf" srcId="{C4B7F0AE-5846-45EA-BC1B-BD9387CFDA28}" destId="{BF01026E-A656-4268-A0DE-3AEDAFCCD0AF}" srcOrd="0" destOrd="0" presId="urn:microsoft.com/office/officeart/2005/8/layout/orgChart1"/>
    <dgm:cxn modelId="{12B9B9E8-8DA4-476F-A72D-75CD85C4F70D}" srcId="{97E13697-AF1B-4958-A556-5A1E371E9440}" destId="{A740BA3A-EE25-45FF-A4D9-AF1D3D96F644}" srcOrd="0" destOrd="0" parTransId="{6E81ACB5-A4FF-44CE-A2A3-8A6B7877DC6F}" sibTransId="{06E75FC8-3D71-42EE-A44D-6B44259AB65B}"/>
    <dgm:cxn modelId="{2AB59BF8-AB19-49AE-888E-6B36C5D6EF13}" type="presOf" srcId="{54F74220-A0DB-4E78-B175-EC832CF7E78D}" destId="{AD43AA5A-05F9-4AC7-A8B8-CE92E9E9A984}" srcOrd="0" destOrd="0" presId="urn:microsoft.com/office/officeart/2005/8/layout/orgChart1"/>
    <dgm:cxn modelId="{E5EA7019-5E4B-480D-BF25-C85679F0BEC1}" type="presOf" srcId="{27531649-AF05-42D4-94CE-C149832ADACD}" destId="{2B52DCFD-B234-4C70-B9DD-4DF421189875}" srcOrd="0" destOrd="0" presId="urn:microsoft.com/office/officeart/2005/8/layout/orgChart1"/>
    <dgm:cxn modelId="{5957AB00-7D0B-4778-A626-A1D7B9A108F4}" srcId="{E18FC596-C4A6-406E-B1E3-37A425B1906A}" destId="{78A9D01F-0CCB-45FC-ABD3-BE7281EE74DC}" srcOrd="0" destOrd="0" parTransId="{EA33ED53-FEE6-4610-80F8-CE2E3F6DBCB7}" sibTransId="{373EE62F-D5BC-47B2-865A-C9C5E9DB8215}"/>
    <dgm:cxn modelId="{EC6A0DEA-7283-4010-A6E0-37D7D82B15EC}" type="presOf" srcId="{B23AA193-0C8F-4B42-8C06-10E55642EB6C}" destId="{A58A8E4C-1E52-4A87-AFC0-3ADC44789ABD}" srcOrd="0" destOrd="0" presId="urn:microsoft.com/office/officeart/2005/8/layout/orgChart1"/>
    <dgm:cxn modelId="{E693B25C-4B58-4D77-81B5-4393DBA99B5D}" type="presOf" srcId="{5DFB5DE5-957B-43B7-8FAA-4E9A6B569701}" destId="{D1E639F7-BCDD-4BAB-8FD8-A8120DCBDC3D}" srcOrd="0" destOrd="0" presId="urn:microsoft.com/office/officeart/2005/8/layout/orgChart1"/>
    <dgm:cxn modelId="{9EA1F0CD-E0FD-493A-BCC3-B6E6F8284258}" type="presOf" srcId="{672A1B81-9199-4842-8E4A-7E36D5230233}" destId="{F46E261C-98FF-4276-9D07-11C5076152EA}" srcOrd="1" destOrd="0" presId="urn:microsoft.com/office/officeart/2005/8/layout/orgChart1"/>
    <dgm:cxn modelId="{926F8DF4-1EA7-41F4-9798-7C73ECF999A2}" type="presOf" srcId="{0049D997-303B-4E38-B79B-14C8F401913F}" destId="{20A9F8AD-722F-436F-93A2-0513CEFA3129}" srcOrd="0" destOrd="0" presId="urn:microsoft.com/office/officeart/2005/8/layout/orgChart1"/>
    <dgm:cxn modelId="{5CF8A364-1379-4C48-BE53-BF685310BB70}" type="presParOf" srcId="{1A40DB4E-FE81-41F4-A4A1-14777868C84E}" destId="{9B89D319-C2AD-4A82-BD9D-AC80AADD232E}" srcOrd="0" destOrd="0" presId="urn:microsoft.com/office/officeart/2005/8/layout/orgChart1"/>
    <dgm:cxn modelId="{3FC6D0A3-E00D-4E4E-BEEB-1931AF98B5C9}" type="presParOf" srcId="{9B89D319-C2AD-4A82-BD9D-AC80AADD232E}" destId="{B7EE33AF-CF85-4E2B-B4AD-3182519FE9F8}" srcOrd="0" destOrd="0" presId="urn:microsoft.com/office/officeart/2005/8/layout/orgChart1"/>
    <dgm:cxn modelId="{38274E7D-4F71-42D8-9A8B-8418641D8D38}" type="presParOf" srcId="{B7EE33AF-CF85-4E2B-B4AD-3182519FE9F8}" destId="{BF01026E-A656-4268-A0DE-3AEDAFCCD0AF}" srcOrd="0" destOrd="0" presId="urn:microsoft.com/office/officeart/2005/8/layout/orgChart1"/>
    <dgm:cxn modelId="{7B544A5F-6D8C-4AC5-A16B-E256FEE9A6CA}" type="presParOf" srcId="{B7EE33AF-CF85-4E2B-B4AD-3182519FE9F8}" destId="{B251D562-84D7-4F71-B4DD-43B56C29E684}" srcOrd="1" destOrd="0" presId="urn:microsoft.com/office/officeart/2005/8/layout/orgChart1"/>
    <dgm:cxn modelId="{9F9572D6-188D-415E-8016-0AFA567B8B21}" type="presParOf" srcId="{9B89D319-C2AD-4A82-BD9D-AC80AADD232E}" destId="{A4159F46-9AC7-438F-8EC5-ECDBDCDEF565}" srcOrd="1" destOrd="0" presId="urn:microsoft.com/office/officeart/2005/8/layout/orgChart1"/>
    <dgm:cxn modelId="{632AF8B5-6AB0-4091-8D99-439680F746B3}" type="presParOf" srcId="{A4159F46-9AC7-438F-8EC5-ECDBDCDEF565}" destId="{67A9420D-26CB-41A8-A01D-F0BEC20134FB}" srcOrd="0" destOrd="0" presId="urn:microsoft.com/office/officeart/2005/8/layout/orgChart1"/>
    <dgm:cxn modelId="{CDBC1F0C-BE98-4C8B-9D05-DCD060D9DE0C}" type="presParOf" srcId="{A4159F46-9AC7-438F-8EC5-ECDBDCDEF565}" destId="{B29CADEA-FEC1-48B3-BA51-39FB080703F1}" srcOrd="1" destOrd="0" presId="urn:microsoft.com/office/officeart/2005/8/layout/orgChart1"/>
    <dgm:cxn modelId="{FC3B0B0B-0936-4FCD-B8C6-2932CCF165E0}" type="presParOf" srcId="{B29CADEA-FEC1-48B3-BA51-39FB080703F1}" destId="{ECC637A3-4A67-4301-9887-72238A8AF247}" srcOrd="0" destOrd="0" presId="urn:microsoft.com/office/officeart/2005/8/layout/orgChart1"/>
    <dgm:cxn modelId="{89AC3014-6BDB-435A-9615-740DDB1D74E1}" type="presParOf" srcId="{ECC637A3-4A67-4301-9887-72238A8AF247}" destId="{86C1A13D-3E0C-46BC-B76F-1BC409408C9B}" srcOrd="0" destOrd="0" presId="urn:microsoft.com/office/officeart/2005/8/layout/orgChart1"/>
    <dgm:cxn modelId="{D41E774F-DE41-4035-9395-614229E47038}" type="presParOf" srcId="{ECC637A3-4A67-4301-9887-72238A8AF247}" destId="{3EDB16C4-5926-429F-ACBD-8DE596BA58DE}" srcOrd="1" destOrd="0" presId="urn:microsoft.com/office/officeart/2005/8/layout/orgChart1"/>
    <dgm:cxn modelId="{C8796EA1-B0E7-490B-A98A-D4727C4AE518}" type="presParOf" srcId="{B29CADEA-FEC1-48B3-BA51-39FB080703F1}" destId="{B5AA6DCF-3170-4E74-8C92-3CEF22196B3D}" srcOrd="1" destOrd="0" presId="urn:microsoft.com/office/officeart/2005/8/layout/orgChart1"/>
    <dgm:cxn modelId="{EBEB0039-9FC6-41D1-977A-4DB8BE75992F}" type="presParOf" srcId="{B5AA6DCF-3170-4E74-8C92-3CEF22196B3D}" destId="{13F61F10-8A45-4625-B2CF-B39D7F50FA8D}" srcOrd="0" destOrd="0" presId="urn:microsoft.com/office/officeart/2005/8/layout/orgChart1"/>
    <dgm:cxn modelId="{77682C3F-DE28-4037-9066-471474A8AC1C}" type="presParOf" srcId="{B5AA6DCF-3170-4E74-8C92-3CEF22196B3D}" destId="{988D875F-2140-49E2-923E-BCF944418DE0}" srcOrd="1" destOrd="0" presId="urn:microsoft.com/office/officeart/2005/8/layout/orgChart1"/>
    <dgm:cxn modelId="{B9928045-18B1-4A4E-9799-8009A2E3A9A0}" type="presParOf" srcId="{988D875F-2140-49E2-923E-BCF944418DE0}" destId="{CDF460FE-3DC4-417A-9CE5-2222E605EB40}" srcOrd="0" destOrd="0" presId="urn:microsoft.com/office/officeart/2005/8/layout/orgChart1"/>
    <dgm:cxn modelId="{B49CE7EC-1221-4C4E-8CC9-A7B963F8C5C5}" type="presParOf" srcId="{CDF460FE-3DC4-417A-9CE5-2222E605EB40}" destId="{9FD5EBF7-E731-4524-89B5-EBE5A51A5869}" srcOrd="0" destOrd="0" presId="urn:microsoft.com/office/officeart/2005/8/layout/orgChart1"/>
    <dgm:cxn modelId="{C3CC86A4-C664-47B5-AE6D-8225A41D8399}" type="presParOf" srcId="{CDF460FE-3DC4-417A-9CE5-2222E605EB40}" destId="{24213671-6207-4150-8970-617DA5266D48}" srcOrd="1" destOrd="0" presId="urn:microsoft.com/office/officeart/2005/8/layout/orgChart1"/>
    <dgm:cxn modelId="{45F9B0B7-769C-4E75-AEA8-599763855BA1}" type="presParOf" srcId="{988D875F-2140-49E2-923E-BCF944418DE0}" destId="{C1F31144-B7EE-492F-ACCC-C0537C7D81DC}" srcOrd="1" destOrd="0" presId="urn:microsoft.com/office/officeart/2005/8/layout/orgChart1"/>
    <dgm:cxn modelId="{51D60810-A89F-49B0-982B-EE3686BD2C4D}" type="presParOf" srcId="{C1F31144-B7EE-492F-ACCC-C0537C7D81DC}" destId="{7A301A1E-8E36-41DD-9088-5CD182EF5EC9}" srcOrd="0" destOrd="0" presId="urn:microsoft.com/office/officeart/2005/8/layout/orgChart1"/>
    <dgm:cxn modelId="{B9129531-DED2-414E-BE86-090DCF7B0524}" type="presParOf" srcId="{C1F31144-B7EE-492F-ACCC-C0537C7D81DC}" destId="{F462EB24-FFD6-4EEA-B9B2-68C75E1728AB}" srcOrd="1" destOrd="0" presId="urn:microsoft.com/office/officeart/2005/8/layout/orgChart1"/>
    <dgm:cxn modelId="{42A355AE-3E35-48F0-9FC0-490017FC712C}" type="presParOf" srcId="{F462EB24-FFD6-4EEA-B9B2-68C75E1728AB}" destId="{F69509DF-A55F-4BCA-B160-4076A42F6EA3}" srcOrd="0" destOrd="0" presId="urn:microsoft.com/office/officeart/2005/8/layout/orgChart1"/>
    <dgm:cxn modelId="{57D566EC-D054-46FA-8C31-F4439E5FD882}" type="presParOf" srcId="{F69509DF-A55F-4BCA-B160-4076A42F6EA3}" destId="{2FE14E73-1617-42D6-950A-E4988592CA04}" srcOrd="0" destOrd="0" presId="urn:microsoft.com/office/officeart/2005/8/layout/orgChart1"/>
    <dgm:cxn modelId="{8DE8F199-B524-4F55-976A-129BF2E05A57}" type="presParOf" srcId="{F69509DF-A55F-4BCA-B160-4076A42F6EA3}" destId="{613ED8E9-369F-4E47-874C-B46DA1062441}" srcOrd="1" destOrd="0" presId="urn:microsoft.com/office/officeart/2005/8/layout/orgChart1"/>
    <dgm:cxn modelId="{1CA498B9-1041-4A18-8B01-8D93C65FD220}" type="presParOf" srcId="{F462EB24-FFD6-4EEA-B9B2-68C75E1728AB}" destId="{203660C9-6F5F-45FE-8403-8131245C527C}" srcOrd="1" destOrd="0" presId="urn:microsoft.com/office/officeart/2005/8/layout/orgChart1"/>
    <dgm:cxn modelId="{720F72D6-E3F2-4E5F-9220-D6B7E089B71B}" type="presParOf" srcId="{F462EB24-FFD6-4EEA-B9B2-68C75E1728AB}" destId="{5992A4E9-8733-4BA9-8BCA-CA1149405DD0}" srcOrd="2" destOrd="0" presId="urn:microsoft.com/office/officeart/2005/8/layout/orgChart1"/>
    <dgm:cxn modelId="{B0239D12-1ABB-40B7-91EB-30BA5E0D2661}" type="presParOf" srcId="{988D875F-2140-49E2-923E-BCF944418DE0}" destId="{EBF3EC0E-8640-4BC0-8D48-762CCC0F5DA7}" srcOrd="2" destOrd="0" presId="urn:microsoft.com/office/officeart/2005/8/layout/orgChart1"/>
    <dgm:cxn modelId="{C1595613-EC2B-416C-86F7-22CF4AAEE83E}" type="presParOf" srcId="{B29CADEA-FEC1-48B3-BA51-39FB080703F1}" destId="{04150BF4-E338-4A8E-870E-2DFBB8EBDC05}" srcOrd="2" destOrd="0" presId="urn:microsoft.com/office/officeart/2005/8/layout/orgChart1"/>
    <dgm:cxn modelId="{1A17258B-E673-4B2C-AFAF-6315281858CA}" type="presParOf" srcId="{A4159F46-9AC7-438F-8EC5-ECDBDCDEF565}" destId="{4C5ABD0D-DB66-4073-8E0D-A391CA67BB03}" srcOrd="2" destOrd="0" presId="urn:microsoft.com/office/officeart/2005/8/layout/orgChart1"/>
    <dgm:cxn modelId="{C466F90A-60D5-4340-B567-838519E9C678}" type="presParOf" srcId="{A4159F46-9AC7-438F-8EC5-ECDBDCDEF565}" destId="{7B66B1F5-2DC6-4F83-9814-F5D9158D29AD}" srcOrd="3" destOrd="0" presId="urn:microsoft.com/office/officeart/2005/8/layout/orgChart1"/>
    <dgm:cxn modelId="{A01DAC02-7F8E-40EC-8D92-AB1A5BA558C6}" type="presParOf" srcId="{7B66B1F5-2DC6-4F83-9814-F5D9158D29AD}" destId="{C4310263-FF7F-49BB-A47B-60223DB41EA0}" srcOrd="0" destOrd="0" presId="urn:microsoft.com/office/officeart/2005/8/layout/orgChart1"/>
    <dgm:cxn modelId="{482C9B41-FBCC-45AF-86D6-4BC4838FCBF8}" type="presParOf" srcId="{C4310263-FF7F-49BB-A47B-60223DB41EA0}" destId="{A58A8E4C-1E52-4A87-AFC0-3ADC44789ABD}" srcOrd="0" destOrd="0" presId="urn:microsoft.com/office/officeart/2005/8/layout/orgChart1"/>
    <dgm:cxn modelId="{EEFCBDE9-459E-4E20-AAF8-1956D16A8BDC}" type="presParOf" srcId="{C4310263-FF7F-49BB-A47B-60223DB41EA0}" destId="{F8D9F41C-CCAF-4CA5-A3F3-53CE6EF95A96}" srcOrd="1" destOrd="0" presId="urn:microsoft.com/office/officeart/2005/8/layout/orgChart1"/>
    <dgm:cxn modelId="{A4F6B6D5-E3C6-4425-AFC8-9D703E7AC434}" type="presParOf" srcId="{7B66B1F5-2DC6-4F83-9814-F5D9158D29AD}" destId="{CEAB019F-ED23-428B-9D95-13BADE2B5335}" srcOrd="1" destOrd="0" presId="urn:microsoft.com/office/officeart/2005/8/layout/orgChart1"/>
    <dgm:cxn modelId="{17A10DA0-AE4C-49C6-99A3-501DB94466D9}" type="presParOf" srcId="{CEAB019F-ED23-428B-9D95-13BADE2B5335}" destId="{CE611606-5901-488A-8086-8BB43684821A}" srcOrd="0" destOrd="0" presId="urn:microsoft.com/office/officeart/2005/8/layout/orgChart1"/>
    <dgm:cxn modelId="{24D8191B-C1FD-455C-B7DF-D80B62204BF2}" type="presParOf" srcId="{CEAB019F-ED23-428B-9D95-13BADE2B5335}" destId="{29D86AA6-D459-40C2-BEF9-8B9AA1E16EA1}" srcOrd="1" destOrd="0" presId="urn:microsoft.com/office/officeart/2005/8/layout/orgChart1"/>
    <dgm:cxn modelId="{CF6CE975-6FB4-4E97-B876-B3A51F0E7401}" type="presParOf" srcId="{29D86AA6-D459-40C2-BEF9-8B9AA1E16EA1}" destId="{D5CBA93B-597D-403E-9C88-0EE9A8397823}" srcOrd="0" destOrd="0" presId="urn:microsoft.com/office/officeart/2005/8/layout/orgChart1"/>
    <dgm:cxn modelId="{3672B66E-9169-4553-92AE-EF9AC7D4C038}" type="presParOf" srcId="{D5CBA93B-597D-403E-9C88-0EE9A8397823}" destId="{C7E1A879-1556-4F08-84D3-CF2C7E207084}" srcOrd="0" destOrd="0" presId="urn:microsoft.com/office/officeart/2005/8/layout/orgChart1"/>
    <dgm:cxn modelId="{AE3F6F2F-9CFA-4A64-ACB7-C5B77E551EC2}" type="presParOf" srcId="{D5CBA93B-597D-403E-9C88-0EE9A8397823}" destId="{0FAF75BF-EB85-4A07-9E2C-1D716BC10AEB}" srcOrd="1" destOrd="0" presId="urn:microsoft.com/office/officeart/2005/8/layout/orgChart1"/>
    <dgm:cxn modelId="{067CF64C-EFB8-43A8-805D-1E8528110AF7}" type="presParOf" srcId="{29D86AA6-D459-40C2-BEF9-8B9AA1E16EA1}" destId="{7DCA722F-7FD3-4B85-8C21-B28CE4E38365}" srcOrd="1" destOrd="0" presId="urn:microsoft.com/office/officeart/2005/8/layout/orgChart1"/>
    <dgm:cxn modelId="{A6BF665D-A0EC-479E-8821-C68AE87D57E2}" type="presParOf" srcId="{7DCA722F-7FD3-4B85-8C21-B28CE4E38365}" destId="{77D053FF-564A-41DA-92BF-5A590A208489}" srcOrd="0" destOrd="0" presId="urn:microsoft.com/office/officeart/2005/8/layout/orgChart1"/>
    <dgm:cxn modelId="{285FE3B9-DF18-46DC-8A0B-E71CC95DD195}" type="presParOf" srcId="{7DCA722F-7FD3-4B85-8C21-B28CE4E38365}" destId="{706918FA-A30F-49E8-B7F2-3CE42B19D052}" srcOrd="1" destOrd="0" presId="urn:microsoft.com/office/officeart/2005/8/layout/orgChart1"/>
    <dgm:cxn modelId="{CD03AF0E-FB39-4844-BB7C-26EAA6FA9FF9}" type="presParOf" srcId="{706918FA-A30F-49E8-B7F2-3CE42B19D052}" destId="{180F43D0-BF1D-48ED-851B-6285C4A1B024}" srcOrd="0" destOrd="0" presId="urn:microsoft.com/office/officeart/2005/8/layout/orgChart1"/>
    <dgm:cxn modelId="{1F0C136C-C3CF-4CE3-B272-EE4176EFA959}" type="presParOf" srcId="{180F43D0-BF1D-48ED-851B-6285C4A1B024}" destId="{436FA973-400B-4F6F-9F5E-F11F6E55385D}" srcOrd="0" destOrd="0" presId="urn:microsoft.com/office/officeart/2005/8/layout/orgChart1"/>
    <dgm:cxn modelId="{9AEE1BEC-5509-4B9F-AADC-903A2BD810C3}" type="presParOf" srcId="{180F43D0-BF1D-48ED-851B-6285C4A1B024}" destId="{C895CD46-B8FE-4108-A46E-0863468E4F0D}" srcOrd="1" destOrd="0" presId="urn:microsoft.com/office/officeart/2005/8/layout/orgChart1"/>
    <dgm:cxn modelId="{74075952-C106-4AFE-A93F-3B17733E03F5}" type="presParOf" srcId="{706918FA-A30F-49E8-B7F2-3CE42B19D052}" destId="{9E2B0E27-E8DA-4CC1-82DB-4C2505A771FE}" srcOrd="1" destOrd="0" presId="urn:microsoft.com/office/officeart/2005/8/layout/orgChart1"/>
    <dgm:cxn modelId="{8546155C-52DB-4CAB-98C9-FA8ABED56569}" type="presParOf" srcId="{706918FA-A30F-49E8-B7F2-3CE42B19D052}" destId="{C6756778-1230-42AD-AECA-D3CB1583B056}" srcOrd="2" destOrd="0" presId="urn:microsoft.com/office/officeart/2005/8/layout/orgChart1"/>
    <dgm:cxn modelId="{F8F4275A-C685-4FF9-B206-3B66FCBC745D}" type="presParOf" srcId="{29D86AA6-D459-40C2-BEF9-8B9AA1E16EA1}" destId="{CE0FC42C-3534-4296-BB48-E24548A5A885}" srcOrd="2" destOrd="0" presId="urn:microsoft.com/office/officeart/2005/8/layout/orgChart1"/>
    <dgm:cxn modelId="{5E2CD19C-5312-4EA1-BF8B-1FFB1B9C04AE}" type="presParOf" srcId="{7B66B1F5-2DC6-4F83-9814-F5D9158D29AD}" destId="{65455C8B-19F8-4DCE-975E-5F66C8788A85}" srcOrd="2" destOrd="0" presId="urn:microsoft.com/office/officeart/2005/8/layout/orgChart1"/>
    <dgm:cxn modelId="{2B1CF242-2FC3-4866-AB31-59B33E815A4B}" type="presParOf" srcId="{A4159F46-9AC7-438F-8EC5-ECDBDCDEF565}" destId="{0F46EB97-79B2-4889-B14A-67353B4D2D0E}" srcOrd="4" destOrd="0" presId="urn:microsoft.com/office/officeart/2005/8/layout/orgChart1"/>
    <dgm:cxn modelId="{3F1CE238-92A6-4760-8727-C56552F60911}" type="presParOf" srcId="{A4159F46-9AC7-438F-8EC5-ECDBDCDEF565}" destId="{1B77E2CD-9B34-41F9-9F46-0CF70E637A6C}" srcOrd="5" destOrd="0" presId="urn:microsoft.com/office/officeart/2005/8/layout/orgChart1"/>
    <dgm:cxn modelId="{73DAC3D0-BFC5-4558-B066-B9C681EA6A9F}" type="presParOf" srcId="{1B77E2CD-9B34-41F9-9F46-0CF70E637A6C}" destId="{40C729D8-E0C9-428F-BE22-04F5AF0D138F}" srcOrd="0" destOrd="0" presId="urn:microsoft.com/office/officeart/2005/8/layout/orgChart1"/>
    <dgm:cxn modelId="{333C42D7-9CBC-4783-A8EF-7B4420E2B133}" type="presParOf" srcId="{40C729D8-E0C9-428F-BE22-04F5AF0D138F}" destId="{C136FD78-6871-475F-B583-6A884C963B83}" srcOrd="0" destOrd="0" presId="urn:microsoft.com/office/officeart/2005/8/layout/orgChart1"/>
    <dgm:cxn modelId="{B0075F72-87B5-4E69-AB62-739CF4845743}" type="presParOf" srcId="{40C729D8-E0C9-428F-BE22-04F5AF0D138F}" destId="{F46E261C-98FF-4276-9D07-11C5076152EA}" srcOrd="1" destOrd="0" presId="urn:microsoft.com/office/officeart/2005/8/layout/orgChart1"/>
    <dgm:cxn modelId="{4F15EB59-5B33-49D7-9B51-344864EC7288}" type="presParOf" srcId="{1B77E2CD-9B34-41F9-9F46-0CF70E637A6C}" destId="{695A38DF-8691-4416-B0D2-F64CF3B9FCB6}" srcOrd="1" destOrd="0" presId="urn:microsoft.com/office/officeart/2005/8/layout/orgChart1"/>
    <dgm:cxn modelId="{01078AE9-9759-4E0E-AA08-44158366609A}" type="presParOf" srcId="{695A38DF-8691-4416-B0D2-F64CF3B9FCB6}" destId="{E42194FD-D5DD-4387-9818-9BCF0075E663}" srcOrd="0" destOrd="0" presId="urn:microsoft.com/office/officeart/2005/8/layout/orgChart1"/>
    <dgm:cxn modelId="{01354EB9-D37B-4224-AFDD-BF31A37B69B9}" type="presParOf" srcId="{695A38DF-8691-4416-B0D2-F64CF3B9FCB6}" destId="{1CE233AA-AEB8-479A-8AF8-0C4FFB7F5563}" srcOrd="1" destOrd="0" presId="urn:microsoft.com/office/officeart/2005/8/layout/orgChart1"/>
    <dgm:cxn modelId="{4636DF0D-CBA9-4A64-BA4F-757649F758AF}" type="presParOf" srcId="{1CE233AA-AEB8-479A-8AF8-0C4FFB7F5563}" destId="{6709A087-E885-4F9A-BFB0-405D4521072B}" srcOrd="0" destOrd="0" presId="urn:microsoft.com/office/officeart/2005/8/layout/orgChart1"/>
    <dgm:cxn modelId="{C61648D9-D605-48CC-A2B2-BCC5E3D84549}" type="presParOf" srcId="{6709A087-E885-4F9A-BFB0-405D4521072B}" destId="{B6102469-7DD2-425B-928C-208C056FFAC7}" srcOrd="0" destOrd="0" presId="urn:microsoft.com/office/officeart/2005/8/layout/orgChart1"/>
    <dgm:cxn modelId="{4505B727-240E-4731-95A0-87058D0884DE}" type="presParOf" srcId="{6709A087-E885-4F9A-BFB0-405D4521072B}" destId="{C80CAC49-9BAA-4352-BBC5-51C6C9BB1C8A}" srcOrd="1" destOrd="0" presId="urn:microsoft.com/office/officeart/2005/8/layout/orgChart1"/>
    <dgm:cxn modelId="{201C229F-F2A5-448F-A493-55DD38CEAB33}" type="presParOf" srcId="{1CE233AA-AEB8-479A-8AF8-0C4FFB7F5563}" destId="{4E98AB28-39A3-419B-8FB2-71679B481F20}" srcOrd="1" destOrd="0" presId="urn:microsoft.com/office/officeart/2005/8/layout/orgChart1"/>
    <dgm:cxn modelId="{FB54D672-D60B-45D8-AA9C-BC73D9065C15}" type="presParOf" srcId="{4E98AB28-39A3-419B-8FB2-71679B481F20}" destId="{D8C36E38-F48B-4D75-8AEE-446D46D0C576}" srcOrd="0" destOrd="0" presId="urn:microsoft.com/office/officeart/2005/8/layout/orgChart1"/>
    <dgm:cxn modelId="{96FC679E-E137-47F6-94D8-5DFAC800B3EE}" type="presParOf" srcId="{4E98AB28-39A3-419B-8FB2-71679B481F20}" destId="{C8701CDA-0003-4C09-BBA7-377BF0710006}" srcOrd="1" destOrd="0" presId="urn:microsoft.com/office/officeart/2005/8/layout/orgChart1"/>
    <dgm:cxn modelId="{208D9754-A8C8-4022-BBFE-678A638541DC}" type="presParOf" srcId="{C8701CDA-0003-4C09-BBA7-377BF0710006}" destId="{F08FCC54-6E7F-4B36-9941-1F4C9FAF15E1}" srcOrd="0" destOrd="0" presId="urn:microsoft.com/office/officeart/2005/8/layout/orgChart1"/>
    <dgm:cxn modelId="{51E8E79A-1DF3-4FD6-91D0-6AC923137586}" type="presParOf" srcId="{F08FCC54-6E7F-4B36-9941-1F4C9FAF15E1}" destId="{471BCFCD-EBBC-422F-A703-72CAFFB57E17}" srcOrd="0" destOrd="0" presId="urn:microsoft.com/office/officeart/2005/8/layout/orgChart1"/>
    <dgm:cxn modelId="{19D7F590-6949-4D2D-B0DD-A84D6D353C0F}" type="presParOf" srcId="{F08FCC54-6E7F-4B36-9941-1F4C9FAF15E1}" destId="{7EF75110-A373-40AE-BB66-9D6C97C9E151}" srcOrd="1" destOrd="0" presId="urn:microsoft.com/office/officeart/2005/8/layout/orgChart1"/>
    <dgm:cxn modelId="{B3829E49-2F18-4C24-BD14-B35F1268963D}" type="presParOf" srcId="{C8701CDA-0003-4C09-BBA7-377BF0710006}" destId="{A39691F6-9703-4C41-B6D1-02DB4228F6DC}" srcOrd="1" destOrd="0" presId="urn:microsoft.com/office/officeart/2005/8/layout/orgChart1"/>
    <dgm:cxn modelId="{C9423E3F-8EB3-451C-A1EB-DB6C381AB453}" type="presParOf" srcId="{A39691F6-9703-4C41-B6D1-02DB4228F6DC}" destId="{D1E639F7-BCDD-4BAB-8FD8-A8120DCBDC3D}" srcOrd="0" destOrd="0" presId="urn:microsoft.com/office/officeart/2005/8/layout/orgChart1"/>
    <dgm:cxn modelId="{D560DA46-BE9F-442F-BED7-8F0D428C93F9}" type="presParOf" srcId="{A39691F6-9703-4C41-B6D1-02DB4228F6DC}" destId="{2EC7B170-FF22-485D-BF07-6276FEFAC50E}" srcOrd="1" destOrd="0" presId="urn:microsoft.com/office/officeart/2005/8/layout/orgChart1"/>
    <dgm:cxn modelId="{4F3BAA21-D9D7-43F1-8255-C4770D7C4C76}" type="presParOf" srcId="{2EC7B170-FF22-485D-BF07-6276FEFAC50E}" destId="{C7A06BDA-0523-4D63-96B0-850AA9A175CE}" srcOrd="0" destOrd="0" presId="urn:microsoft.com/office/officeart/2005/8/layout/orgChart1"/>
    <dgm:cxn modelId="{9DD81313-2934-4276-A628-0A715C10D7C4}" type="presParOf" srcId="{C7A06BDA-0523-4D63-96B0-850AA9A175CE}" destId="{92D51762-3646-4AFF-A133-FB41F0F4FAF8}" srcOrd="0" destOrd="0" presId="urn:microsoft.com/office/officeart/2005/8/layout/orgChart1"/>
    <dgm:cxn modelId="{A3095E4F-039E-4019-B01A-61825AADD6B7}" type="presParOf" srcId="{C7A06BDA-0523-4D63-96B0-850AA9A175CE}" destId="{664B6EF4-7774-4197-8014-F60D43C3E75B}" srcOrd="1" destOrd="0" presId="urn:microsoft.com/office/officeart/2005/8/layout/orgChart1"/>
    <dgm:cxn modelId="{ACC53379-F626-4553-908A-B72C1AD336CC}" type="presParOf" srcId="{2EC7B170-FF22-485D-BF07-6276FEFAC50E}" destId="{CC98E7F8-D4F3-45F8-BC78-DC343564FBFA}" srcOrd="1" destOrd="0" presId="urn:microsoft.com/office/officeart/2005/8/layout/orgChart1"/>
    <dgm:cxn modelId="{E2BB78FF-5ADF-4348-AA72-819F3962B80B}" type="presParOf" srcId="{CC98E7F8-D4F3-45F8-BC78-DC343564FBFA}" destId="{56842667-4457-4FFE-B72B-55E6374BE44B}" srcOrd="0" destOrd="0" presId="urn:microsoft.com/office/officeart/2005/8/layout/orgChart1"/>
    <dgm:cxn modelId="{61460F9F-EDB2-45CC-8662-64FB4A3AC7F7}" type="presParOf" srcId="{CC98E7F8-D4F3-45F8-BC78-DC343564FBFA}" destId="{97FE3BCA-74FB-4CE5-B481-54DD203ED3B7}" srcOrd="1" destOrd="0" presId="urn:microsoft.com/office/officeart/2005/8/layout/orgChart1"/>
    <dgm:cxn modelId="{839EB59A-3188-4A22-9EC5-BE7D05A2C0FA}" type="presParOf" srcId="{97FE3BCA-74FB-4CE5-B481-54DD203ED3B7}" destId="{70632B25-AD04-4B06-8EA2-3FC18ECC84CB}" srcOrd="0" destOrd="0" presId="urn:microsoft.com/office/officeart/2005/8/layout/orgChart1"/>
    <dgm:cxn modelId="{CC22CD2E-9EB2-47F0-8FDD-1678A4E37488}" type="presParOf" srcId="{70632B25-AD04-4B06-8EA2-3FC18ECC84CB}" destId="{2640F1FF-FEBA-4EE9-9E49-FF3E2C506298}" srcOrd="0" destOrd="0" presId="urn:microsoft.com/office/officeart/2005/8/layout/orgChart1"/>
    <dgm:cxn modelId="{39C83421-645A-4600-AA3B-B55C394536DA}" type="presParOf" srcId="{70632B25-AD04-4B06-8EA2-3FC18ECC84CB}" destId="{F2E2B027-BE96-4612-A6B5-16C5F28093EC}" srcOrd="1" destOrd="0" presId="urn:microsoft.com/office/officeart/2005/8/layout/orgChart1"/>
    <dgm:cxn modelId="{0A88D097-543A-4657-BA9D-C255109615E4}" type="presParOf" srcId="{97FE3BCA-74FB-4CE5-B481-54DD203ED3B7}" destId="{8DF9BBEB-41F3-4431-A437-91519C7DB646}" srcOrd="1" destOrd="0" presId="urn:microsoft.com/office/officeart/2005/8/layout/orgChart1"/>
    <dgm:cxn modelId="{8B971048-9CBA-479A-8301-EF1FAEF2FA85}" type="presParOf" srcId="{8DF9BBEB-41F3-4431-A437-91519C7DB646}" destId="{90CAA756-46AA-431B-8D16-A4E88BE955C5}" srcOrd="0" destOrd="0" presId="urn:microsoft.com/office/officeart/2005/8/layout/orgChart1"/>
    <dgm:cxn modelId="{BE468287-303F-4E2A-8705-1F630DDEB0A7}" type="presParOf" srcId="{8DF9BBEB-41F3-4431-A437-91519C7DB646}" destId="{9BEA5FF5-82F1-44A4-8CAE-BE3C4B7FB7DF}" srcOrd="1" destOrd="0" presId="urn:microsoft.com/office/officeart/2005/8/layout/orgChart1"/>
    <dgm:cxn modelId="{71080F42-F143-435D-880A-6B37E91AEE20}" type="presParOf" srcId="{9BEA5FF5-82F1-44A4-8CAE-BE3C4B7FB7DF}" destId="{2B95163F-4C4D-4FA2-ABE2-8564943A610A}" srcOrd="0" destOrd="0" presId="urn:microsoft.com/office/officeart/2005/8/layout/orgChart1"/>
    <dgm:cxn modelId="{3183C67C-7192-4921-8A9C-0C5B639C493D}" type="presParOf" srcId="{2B95163F-4C4D-4FA2-ABE2-8564943A610A}" destId="{83222C23-D7FF-4C69-A28E-C5DF1D6253DB}" srcOrd="0" destOrd="0" presId="urn:microsoft.com/office/officeart/2005/8/layout/orgChart1"/>
    <dgm:cxn modelId="{9B1E2C48-2AF5-4470-843B-37D92D462979}" type="presParOf" srcId="{2B95163F-4C4D-4FA2-ABE2-8564943A610A}" destId="{A45D3912-C158-4E81-90DD-9E41BB5DF18F}" srcOrd="1" destOrd="0" presId="urn:microsoft.com/office/officeart/2005/8/layout/orgChart1"/>
    <dgm:cxn modelId="{5EF2157F-2DAB-4684-8F31-1FEDFD20A84B}" type="presParOf" srcId="{9BEA5FF5-82F1-44A4-8CAE-BE3C4B7FB7DF}" destId="{E0C2C562-1BDE-424A-BDD5-85D62A2CC5BE}" srcOrd="1" destOrd="0" presId="urn:microsoft.com/office/officeart/2005/8/layout/orgChart1"/>
    <dgm:cxn modelId="{42FB31AF-D32F-4298-973E-36428BD2B34B}" type="presParOf" srcId="{9BEA5FF5-82F1-44A4-8CAE-BE3C4B7FB7DF}" destId="{2E0A6799-E1E2-4E19-A3DB-18FE052E17B4}" srcOrd="2" destOrd="0" presId="urn:microsoft.com/office/officeart/2005/8/layout/orgChart1"/>
    <dgm:cxn modelId="{6F2F0C7E-BEB1-4DF7-9C67-16B9612DC404}" type="presParOf" srcId="{97FE3BCA-74FB-4CE5-B481-54DD203ED3B7}" destId="{E6E32CA3-D7F2-490C-A494-9563FD2B47F6}" srcOrd="2" destOrd="0" presId="urn:microsoft.com/office/officeart/2005/8/layout/orgChart1"/>
    <dgm:cxn modelId="{AF4142C6-762E-4015-874F-DD99C04F1ACF}" type="presParOf" srcId="{2EC7B170-FF22-485D-BF07-6276FEFAC50E}" destId="{90A6EECA-D8F6-4355-B880-706B833ADFEA}" srcOrd="2" destOrd="0" presId="urn:microsoft.com/office/officeart/2005/8/layout/orgChart1"/>
    <dgm:cxn modelId="{F661E9F3-BD2C-453D-B016-65D41D410FAD}" type="presParOf" srcId="{C8701CDA-0003-4C09-BBA7-377BF0710006}" destId="{AE6B63FD-DBF7-45F0-9686-A7BB60430B96}" srcOrd="2" destOrd="0" presId="urn:microsoft.com/office/officeart/2005/8/layout/orgChart1"/>
    <dgm:cxn modelId="{56D49101-83A4-4956-A1E0-9C461A7D4229}" type="presParOf" srcId="{1CE233AA-AEB8-479A-8AF8-0C4FFB7F5563}" destId="{CE2D66D6-E9A3-4C79-83F0-503ACFB01796}" srcOrd="2" destOrd="0" presId="urn:microsoft.com/office/officeart/2005/8/layout/orgChart1"/>
    <dgm:cxn modelId="{37F9B35F-2FD7-4431-9307-5939D1109673}" type="presParOf" srcId="{1B77E2CD-9B34-41F9-9F46-0CF70E637A6C}" destId="{25942919-F035-4A16-B1CC-05C23DF06DD8}" srcOrd="2" destOrd="0" presId="urn:microsoft.com/office/officeart/2005/8/layout/orgChart1"/>
    <dgm:cxn modelId="{473D2346-0FB3-48EC-B531-D48E03335A43}" type="presParOf" srcId="{A4159F46-9AC7-438F-8EC5-ECDBDCDEF565}" destId="{A28FF244-7D34-490F-B192-DBAA0ED4DBD3}" srcOrd="6" destOrd="0" presId="urn:microsoft.com/office/officeart/2005/8/layout/orgChart1"/>
    <dgm:cxn modelId="{32C2C533-3381-4DCB-8B63-4E842308A2E1}" type="presParOf" srcId="{A4159F46-9AC7-438F-8EC5-ECDBDCDEF565}" destId="{1C11C0F4-F067-449B-86C3-A97386A8AB6A}" srcOrd="7" destOrd="0" presId="urn:microsoft.com/office/officeart/2005/8/layout/orgChart1"/>
    <dgm:cxn modelId="{321CABF6-4DE1-4553-9CAC-DAF15D11A190}" type="presParOf" srcId="{1C11C0F4-F067-449B-86C3-A97386A8AB6A}" destId="{B212847B-537F-4252-82E1-C7C5DAD01463}" srcOrd="0" destOrd="0" presId="urn:microsoft.com/office/officeart/2005/8/layout/orgChart1"/>
    <dgm:cxn modelId="{40765540-D50E-4C1E-8832-FC90000C36C0}" type="presParOf" srcId="{B212847B-537F-4252-82E1-C7C5DAD01463}" destId="{AC96E56C-292B-4648-821E-FD157DEA1B00}" srcOrd="0" destOrd="0" presId="urn:microsoft.com/office/officeart/2005/8/layout/orgChart1"/>
    <dgm:cxn modelId="{7A53B598-EA76-449E-BA23-77AF7C1AAE4A}" type="presParOf" srcId="{B212847B-537F-4252-82E1-C7C5DAD01463}" destId="{E8001108-CAA1-4451-A9FA-E19EADB0F56E}" srcOrd="1" destOrd="0" presId="urn:microsoft.com/office/officeart/2005/8/layout/orgChart1"/>
    <dgm:cxn modelId="{F65379E4-5EFC-422D-B654-76E568F8808D}" type="presParOf" srcId="{1C11C0F4-F067-449B-86C3-A97386A8AB6A}" destId="{6FC0B0B1-D7F7-45B2-82B9-EDC693D76BF5}" srcOrd="1" destOrd="0" presId="urn:microsoft.com/office/officeart/2005/8/layout/orgChart1"/>
    <dgm:cxn modelId="{A545F3A9-1B21-46B4-84F6-835F26ACB133}" type="presParOf" srcId="{6FC0B0B1-D7F7-45B2-82B9-EDC693D76BF5}" destId="{51CCBB21-622C-4022-96C5-645FBC66E4B8}" srcOrd="0" destOrd="0" presId="urn:microsoft.com/office/officeart/2005/8/layout/orgChart1"/>
    <dgm:cxn modelId="{B4726D33-7BAF-43B3-B058-04D2343C9730}" type="presParOf" srcId="{6FC0B0B1-D7F7-45B2-82B9-EDC693D76BF5}" destId="{A77D19DE-1F28-412F-ACC3-08635D98D541}" srcOrd="1" destOrd="0" presId="urn:microsoft.com/office/officeart/2005/8/layout/orgChart1"/>
    <dgm:cxn modelId="{88DC468D-BA0E-4932-94E6-9736CC822ACE}" type="presParOf" srcId="{A77D19DE-1F28-412F-ACC3-08635D98D541}" destId="{897F92D2-20ED-4628-8DA1-E72D2D9F92FE}" srcOrd="0" destOrd="0" presId="urn:microsoft.com/office/officeart/2005/8/layout/orgChart1"/>
    <dgm:cxn modelId="{C894C9A9-C456-4FAF-9530-2E3B81FDE9E6}" type="presParOf" srcId="{897F92D2-20ED-4628-8DA1-E72D2D9F92FE}" destId="{2B52DCFD-B234-4C70-B9DD-4DF421189875}" srcOrd="0" destOrd="0" presId="urn:microsoft.com/office/officeart/2005/8/layout/orgChart1"/>
    <dgm:cxn modelId="{224D49FA-B532-40EA-8C06-62FD3FBFB710}" type="presParOf" srcId="{897F92D2-20ED-4628-8DA1-E72D2D9F92FE}" destId="{2CDD647C-478B-4F20-8562-EDAF51F1BE8D}" srcOrd="1" destOrd="0" presId="urn:microsoft.com/office/officeart/2005/8/layout/orgChart1"/>
    <dgm:cxn modelId="{499E94B1-6DC6-4B66-AF99-253773EA7463}" type="presParOf" srcId="{A77D19DE-1F28-412F-ACC3-08635D98D541}" destId="{2CA48BCB-E5BF-4019-A2CC-F2FC65DE76A3}" srcOrd="1" destOrd="0" presId="urn:microsoft.com/office/officeart/2005/8/layout/orgChart1"/>
    <dgm:cxn modelId="{7C55CD02-3CA3-4090-91BF-C8693B210920}" type="presParOf" srcId="{2CA48BCB-E5BF-4019-A2CC-F2FC65DE76A3}" destId="{715B34D7-64ED-4CBD-AFF0-C840B13DCB21}" srcOrd="0" destOrd="0" presId="urn:microsoft.com/office/officeart/2005/8/layout/orgChart1"/>
    <dgm:cxn modelId="{12351886-68C2-4C08-AB10-74C14F27DE96}" type="presParOf" srcId="{2CA48BCB-E5BF-4019-A2CC-F2FC65DE76A3}" destId="{5A3629B9-A851-4BDF-BA4D-DB00B15AC37D}" srcOrd="1" destOrd="0" presId="urn:microsoft.com/office/officeart/2005/8/layout/orgChart1"/>
    <dgm:cxn modelId="{43FAC9EE-E1A6-4983-A988-E340058BED75}" type="presParOf" srcId="{5A3629B9-A851-4BDF-BA4D-DB00B15AC37D}" destId="{D13713C1-0D3E-4D04-9C63-16915D0A6E8F}" srcOrd="0" destOrd="0" presId="urn:microsoft.com/office/officeart/2005/8/layout/orgChart1"/>
    <dgm:cxn modelId="{527EEB6C-76CD-46BF-8076-FD0E6CA94522}" type="presParOf" srcId="{D13713C1-0D3E-4D04-9C63-16915D0A6E8F}" destId="{DFEA8A03-022F-429F-949F-90BEAAC22EA0}" srcOrd="0" destOrd="0" presId="urn:microsoft.com/office/officeart/2005/8/layout/orgChart1"/>
    <dgm:cxn modelId="{7A4A7432-2288-46D3-8053-1F7AB0ACBF9E}" type="presParOf" srcId="{D13713C1-0D3E-4D04-9C63-16915D0A6E8F}" destId="{B92E907C-9C80-4DFD-BCF3-97DE3BEA64B9}" srcOrd="1" destOrd="0" presId="urn:microsoft.com/office/officeart/2005/8/layout/orgChart1"/>
    <dgm:cxn modelId="{F0B22B04-1531-48AC-9E13-C2FBC8026721}" type="presParOf" srcId="{5A3629B9-A851-4BDF-BA4D-DB00B15AC37D}" destId="{723069DB-5B30-437E-AA97-800F66692BEA}" srcOrd="1" destOrd="0" presId="urn:microsoft.com/office/officeart/2005/8/layout/orgChart1"/>
    <dgm:cxn modelId="{24C8BD21-7FD7-47FA-9A36-37EC36C160AF}" type="presParOf" srcId="{723069DB-5B30-437E-AA97-800F66692BEA}" destId="{88575C21-CDC5-40E4-B5EA-283723A89D92}" srcOrd="0" destOrd="0" presId="urn:microsoft.com/office/officeart/2005/8/layout/orgChart1"/>
    <dgm:cxn modelId="{6A72BF90-012D-4B69-A71A-0773ED1D4D85}" type="presParOf" srcId="{723069DB-5B30-437E-AA97-800F66692BEA}" destId="{33376C1B-6435-403E-B684-F1FA1DDFEFB6}" srcOrd="1" destOrd="0" presId="urn:microsoft.com/office/officeart/2005/8/layout/orgChart1"/>
    <dgm:cxn modelId="{D76D4B82-05F8-403B-BE6D-7057919F7D22}" type="presParOf" srcId="{33376C1B-6435-403E-B684-F1FA1DDFEFB6}" destId="{727F6E77-5323-4D5A-B56B-47A6F0AA2D6B}" srcOrd="0" destOrd="0" presId="urn:microsoft.com/office/officeart/2005/8/layout/orgChart1"/>
    <dgm:cxn modelId="{E192DC7A-504D-4B25-92F6-4AA34BAFBD6F}" type="presParOf" srcId="{727F6E77-5323-4D5A-B56B-47A6F0AA2D6B}" destId="{0A7D1AE9-FE08-48D5-AEC8-A64A1F40CC51}" srcOrd="0" destOrd="0" presId="urn:microsoft.com/office/officeart/2005/8/layout/orgChart1"/>
    <dgm:cxn modelId="{0C4F176C-553E-4E8B-89AB-4C1E19F97C71}" type="presParOf" srcId="{727F6E77-5323-4D5A-B56B-47A6F0AA2D6B}" destId="{9D5D6A18-08CD-40DD-985D-4D16F91D5BF0}" srcOrd="1" destOrd="0" presId="urn:microsoft.com/office/officeart/2005/8/layout/orgChart1"/>
    <dgm:cxn modelId="{E2603662-21D9-4539-878C-28D1341766E9}" type="presParOf" srcId="{33376C1B-6435-403E-B684-F1FA1DDFEFB6}" destId="{FDA90E34-DC8D-4DD8-AE0B-EA6211D56BBA}" srcOrd="1" destOrd="0" presId="urn:microsoft.com/office/officeart/2005/8/layout/orgChart1"/>
    <dgm:cxn modelId="{07D10A70-758D-49DF-BDAD-B60FA63682BE}" type="presParOf" srcId="{FDA90E34-DC8D-4DD8-AE0B-EA6211D56BBA}" destId="{A587C6CE-5EDB-49C3-A334-86159114376D}" srcOrd="0" destOrd="0" presId="urn:microsoft.com/office/officeart/2005/8/layout/orgChart1"/>
    <dgm:cxn modelId="{749D9C15-EA47-44D5-AA4D-DC57412D1F2A}" type="presParOf" srcId="{FDA90E34-DC8D-4DD8-AE0B-EA6211D56BBA}" destId="{15937BDB-DB55-4CF9-B286-E9EAFBFA23A9}" srcOrd="1" destOrd="0" presId="urn:microsoft.com/office/officeart/2005/8/layout/orgChart1"/>
    <dgm:cxn modelId="{562B7604-6F32-4825-ADF5-795B8A9AA116}" type="presParOf" srcId="{15937BDB-DB55-4CF9-B286-E9EAFBFA23A9}" destId="{D181BF66-556D-43D6-BD9E-C68F94075C14}" srcOrd="0" destOrd="0" presId="urn:microsoft.com/office/officeart/2005/8/layout/orgChart1"/>
    <dgm:cxn modelId="{5BC9C808-CF76-4FC3-8915-74EF7FCE2E8A}" type="presParOf" srcId="{D181BF66-556D-43D6-BD9E-C68F94075C14}" destId="{7A3986A9-96ED-423B-9E98-C55BCAC310D3}" srcOrd="0" destOrd="0" presId="urn:microsoft.com/office/officeart/2005/8/layout/orgChart1"/>
    <dgm:cxn modelId="{9E637C2E-B5E7-44E0-BE98-5F0CC918147A}" type="presParOf" srcId="{D181BF66-556D-43D6-BD9E-C68F94075C14}" destId="{9221A151-8290-4740-9B99-D57313FAC442}" srcOrd="1" destOrd="0" presId="urn:microsoft.com/office/officeart/2005/8/layout/orgChart1"/>
    <dgm:cxn modelId="{F1634C11-D55E-4F10-BCCB-6413DEF40133}" type="presParOf" srcId="{15937BDB-DB55-4CF9-B286-E9EAFBFA23A9}" destId="{D41924D4-68C0-41D6-8468-8CD4DF2A5C0D}" srcOrd="1" destOrd="0" presId="urn:microsoft.com/office/officeart/2005/8/layout/orgChart1"/>
    <dgm:cxn modelId="{3F3BDEE6-919B-44A3-920E-44B63F35250B}" type="presParOf" srcId="{D41924D4-68C0-41D6-8468-8CD4DF2A5C0D}" destId="{20A9F8AD-722F-436F-93A2-0513CEFA3129}" srcOrd="0" destOrd="0" presId="urn:microsoft.com/office/officeart/2005/8/layout/orgChart1"/>
    <dgm:cxn modelId="{E83B15C3-6DEA-4BDF-9E86-0D171F79897A}" type="presParOf" srcId="{D41924D4-68C0-41D6-8468-8CD4DF2A5C0D}" destId="{9C248F44-9E1C-47C2-9BDA-C5F4963BFB30}" srcOrd="1" destOrd="0" presId="urn:microsoft.com/office/officeart/2005/8/layout/orgChart1"/>
    <dgm:cxn modelId="{BC20A615-3E6D-4997-8A55-E0B1F5232334}" type="presParOf" srcId="{9C248F44-9E1C-47C2-9BDA-C5F4963BFB30}" destId="{D16DF7AC-6AFB-4848-A082-2BA3172737B4}" srcOrd="0" destOrd="0" presId="urn:microsoft.com/office/officeart/2005/8/layout/orgChart1"/>
    <dgm:cxn modelId="{74259C58-78C1-421B-8356-9A89822CEE2E}" type="presParOf" srcId="{D16DF7AC-6AFB-4848-A082-2BA3172737B4}" destId="{DADB3A28-637D-4AAB-B1D0-12286FB3F4DF}" srcOrd="0" destOrd="0" presId="urn:microsoft.com/office/officeart/2005/8/layout/orgChart1"/>
    <dgm:cxn modelId="{70A7A925-2D32-4696-8779-7F7BAD2B5778}" type="presParOf" srcId="{D16DF7AC-6AFB-4848-A082-2BA3172737B4}" destId="{4FB651B6-E1DE-42E8-9533-6838193622F8}" srcOrd="1" destOrd="0" presId="urn:microsoft.com/office/officeart/2005/8/layout/orgChart1"/>
    <dgm:cxn modelId="{0378785A-1DFA-453B-9422-9F91A22E5F80}" type="presParOf" srcId="{9C248F44-9E1C-47C2-9BDA-C5F4963BFB30}" destId="{79BE6F6C-CD67-43B4-A35E-945A2FA4F9D3}" srcOrd="1" destOrd="0" presId="urn:microsoft.com/office/officeart/2005/8/layout/orgChart1"/>
    <dgm:cxn modelId="{6FAA7EF6-919C-4FAE-9E43-A1CC5BAF400F}" type="presParOf" srcId="{79BE6F6C-CD67-43B4-A35E-945A2FA4F9D3}" destId="{AD43AA5A-05F9-4AC7-A8B8-CE92E9E9A984}" srcOrd="0" destOrd="0" presId="urn:microsoft.com/office/officeart/2005/8/layout/orgChart1"/>
    <dgm:cxn modelId="{263ACECA-FDBD-44A4-B98B-EA81A6F80FBA}" type="presParOf" srcId="{79BE6F6C-CD67-43B4-A35E-945A2FA4F9D3}" destId="{303D0198-4192-4C1D-8CCE-D83530550D3B}" srcOrd="1" destOrd="0" presId="urn:microsoft.com/office/officeart/2005/8/layout/orgChart1"/>
    <dgm:cxn modelId="{3018995F-4C00-4CFB-9DB4-84D0763F4387}" type="presParOf" srcId="{303D0198-4192-4C1D-8CCE-D83530550D3B}" destId="{53C13BFB-31DB-4245-A47D-C29D9385A7AF}" srcOrd="0" destOrd="0" presId="urn:microsoft.com/office/officeart/2005/8/layout/orgChart1"/>
    <dgm:cxn modelId="{4B811BAD-9BCC-40C5-AD36-EB6AC3D287C4}" type="presParOf" srcId="{53C13BFB-31DB-4245-A47D-C29D9385A7AF}" destId="{698984B6-4862-4310-B0D5-54B07D0BD053}" srcOrd="0" destOrd="0" presId="urn:microsoft.com/office/officeart/2005/8/layout/orgChart1"/>
    <dgm:cxn modelId="{830CB9AF-F3D1-4295-98B8-93F4F7CFC6F4}" type="presParOf" srcId="{53C13BFB-31DB-4245-A47D-C29D9385A7AF}" destId="{BD4E9E04-F4E8-4318-87B2-61B20E49724B}" srcOrd="1" destOrd="0" presId="urn:microsoft.com/office/officeart/2005/8/layout/orgChart1"/>
    <dgm:cxn modelId="{5E656996-3771-466E-BBE6-C7AB0D4709F7}" type="presParOf" srcId="{303D0198-4192-4C1D-8CCE-D83530550D3B}" destId="{FB9F4B57-020D-499E-A7EB-E714572BF362}" srcOrd="1" destOrd="0" presId="urn:microsoft.com/office/officeart/2005/8/layout/orgChart1"/>
    <dgm:cxn modelId="{2F571AC5-B7CB-4BDA-BFE2-AFF9C46C8420}" type="presParOf" srcId="{303D0198-4192-4C1D-8CCE-D83530550D3B}" destId="{FAF37774-A1C1-4B48-B918-07A666C15451}" srcOrd="2" destOrd="0" presId="urn:microsoft.com/office/officeart/2005/8/layout/orgChart1"/>
    <dgm:cxn modelId="{46DD7812-8AFF-4F66-BFC1-04519164759B}" type="presParOf" srcId="{9C248F44-9E1C-47C2-9BDA-C5F4963BFB30}" destId="{66E68336-AA04-469C-AC08-7E10DDA32600}" srcOrd="2" destOrd="0" presId="urn:microsoft.com/office/officeart/2005/8/layout/orgChart1"/>
    <dgm:cxn modelId="{F818C077-E441-4DE7-BA6D-66C19207DF35}" type="presParOf" srcId="{15937BDB-DB55-4CF9-B286-E9EAFBFA23A9}" destId="{2F0DEB3D-8654-4BF9-9BE7-5984DC077C5C}" srcOrd="2" destOrd="0" presId="urn:microsoft.com/office/officeart/2005/8/layout/orgChart1"/>
    <dgm:cxn modelId="{E35ABB9E-F4EF-4B3F-B146-55FCDD575D7B}" type="presParOf" srcId="{33376C1B-6435-403E-B684-F1FA1DDFEFB6}" destId="{E755F9B1-563C-413D-89D9-8BF4813D31A9}" srcOrd="2" destOrd="0" presId="urn:microsoft.com/office/officeart/2005/8/layout/orgChart1"/>
    <dgm:cxn modelId="{98FA4058-F29F-46E4-B6E1-E9F28C771310}" type="presParOf" srcId="{5A3629B9-A851-4BDF-BA4D-DB00B15AC37D}" destId="{4ADA3686-1D33-4EFB-9C09-3519E5214C31}" srcOrd="2" destOrd="0" presId="urn:microsoft.com/office/officeart/2005/8/layout/orgChart1"/>
    <dgm:cxn modelId="{B9C024F3-AA1A-42F2-B66A-5922F87B02E5}" type="presParOf" srcId="{A77D19DE-1F28-412F-ACC3-08635D98D541}" destId="{5C364699-D553-4081-86F7-403FFAF2E525}" srcOrd="2" destOrd="0" presId="urn:microsoft.com/office/officeart/2005/8/layout/orgChart1"/>
    <dgm:cxn modelId="{B855E6D8-DA64-48B8-8F1A-94C44F28ADE4}" type="presParOf" srcId="{1C11C0F4-F067-449B-86C3-A97386A8AB6A}" destId="{17414FE5-99BE-431D-BB82-62FAAC87D79B}" srcOrd="2" destOrd="0" presId="urn:microsoft.com/office/officeart/2005/8/layout/orgChart1"/>
    <dgm:cxn modelId="{FA535169-FB87-4613-B893-D21DCF687BAD}" type="presParOf" srcId="{9B89D319-C2AD-4A82-BD9D-AC80AADD232E}" destId="{C1E91A18-609B-43BF-8AA6-5E96CFF261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D86B05-9BF4-417E-8A1D-33036B46EDE3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</dgm:pt>
    <dgm:pt modelId="{D2A68CFF-2934-44C4-B006-231B0B4A0ED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Vnitrostátní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úprava</a:t>
          </a:r>
        </a:p>
      </dgm:t>
    </dgm:pt>
    <dgm:pt modelId="{5F6053B2-8751-45EC-B099-8CDC6EDAAB0A}" type="parTrans" cxnId="{4D7D4FCB-DFD9-4BA2-9415-E5A56DB24BF4}">
      <dgm:prSet/>
      <dgm:spPr/>
      <dgm:t>
        <a:bodyPr/>
        <a:lstStyle/>
        <a:p>
          <a:endParaRPr lang="cs-CZ"/>
        </a:p>
      </dgm:t>
    </dgm:pt>
    <dgm:pt modelId="{77604CB7-D349-4CB8-BB58-EAAAAC881498}" type="sibTrans" cxnId="{4D7D4FCB-DFD9-4BA2-9415-E5A56DB24BF4}">
      <dgm:prSet/>
      <dgm:spPr/>
      <dgm:t>
        <a:bodyPr/>
        <a:lstStyle/>
        <a:p>
          <a:endParaRPr lang="cs-CZ"/>
        </a:p>
      </dgm:t>
    </dgm:pt>
    <dgm:pt modelId="{591EA3C4-25CD-461D-9FC8-DD954C1FEAD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Obecná úprava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správy a řízení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o spotřebních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 daních</a:t>
          </a:r>
        </a:p>
      </dgm:t>
    </dgm:pt>
    <dgm:pt modelId="{E7D882C4-1D26-4EE1-B229-8B733604108E}" type="parTrans" cxnId="{F28F8FAB-C3AF-4D46-8510-54F1012C591A}">
      <dgm:prSet/>
      <dgm:spPr/>
      <dgm:t>
        <a:bodyPr/>
        <a:lstStyle/>
        <a:p>
          <a:endParaRPr lang="cs-CZ"/>
        </a:p>
      </dgm:t>
    </dgm:pt>
    <dgm:pt modelId="{73B78C78-43FD-4FE0-A9A9-A337F3102953}" type="sibTrans" cxnId="{F28F8FAB-C3AF-4D46-8510-54F1012C591A}">
      <dgm:prSet/>
      <dgm:spPr/>
      <dgm:t>
        <a:bodyPr/>
        <a:lstStyle/>
        <a:p>
          <a:endParaRPr lang="cs-CZ"/>
        </a:p>
      </dgm:t>
    </dgm:pt>
    <dgm:pt modelId="{3ACB0905-C7C1-4C86-9261-7A7F20ECDF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13/1993 Sb. Celní zákon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B303505E-EBA2-43DE-8880-E1C99DD8BDFA}" type="parTrans" cxnId="{87E07E38-C8C2-4C96-BCD2-841BAFD90959}">
      <dgm:prSet/>
      <dgm:spPr/>
      <dgm:t>
        <a:bodyPr/>
        <a:lstStyle/>
        <a:p>
          <a:endParaRPr lang="cs-CZ"/>
        </a:p>
      </dgm:t>
    </dgm:pt>
    <dgm:pt modelId="{62204199-871B-493C-9AF8-89B8F4DA7773}" type="sibTrans" cxnId="{87E07E38-C8C2-4C96-BCD2-841BAFD90959}">
      <dgm:prSet/>
      <dgm:spPr/>
      <dgm:t>
        <a:bodyPr/>
        <a:lstStyle/>
        <a:p>
          <a:endParaRPr lang="cs-CZ"/>
        </a:p>
      </dgm:t>
    </dgm:pt>
    <dgm:pt modelId="{10F84FFE-F2E1-4757-A24A-D486930FC0C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185/2004 Sb. Zákon o Celní správě České republiky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140CC73A-98E1-4EAD-86A6-30BBAE26D0A9}" type="parTrans" cxnId="{08350FDB-2AC3-4391-A30B-318C14EA7297}">
      <dgm:prSet/>
      <dgm:spPr/>
      <dgm:t>
        <a:bodyPr/>
        <a:lstStyle/>
        <a:p>
          <a:endParaRPr lang="cs-CZ"/>
        </a:p>
      </dgm:t>
    </dgm:pt>
    <dgm:pt modelId="{EE96C501-0FC0-4461-BADD-73206854E16C}" type="sibTrans" cxnId="{08350FDB-2AC3-4391-A30B-318C14EA7297}">
      <dgm:prSet/>
      <dgm:spPr/>
      <dgm:t>
        <a:bodyPr/>
        <a:lstStyle/>
        <a:p>
          <a:endParaRPr lang="cs-CZ"/>
        </a:p>
      </dgm:t>
    </dgm:pt>
    <dgm:pt modelId="{C4BF7911-6A90-40C8-84B8-857337D4771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Daňový řád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11CDE8DC-2765-4EE0-A165-5C724B5F4105}" type="parTrans" cxnId="{D94B1959-F2DA-4818-B849-8CF08FFF5269}">
      <dgm:prSet/>
      <dgm:spPr/>
      <dgm:t>
        <a:bodyPr/>
        <a:lstStyle/>
        <a:p>
          <a:endParaRPr lang="cs-CZ"/>
        </a:p>
      </dgm:t>
    </dgm:pt>
    <dgm:pt modelId="{650B1DD5-4431-4F84-B797-7D6DE6A41045}" type="sibTrans" cxnId="{D94B1959-F2DA-4818-B849-8CF08FFF5269}">
      <dgm:prSet/>
      <dgm:spPr/>
      <dgm:t>
        <a:bodyPr/>
        <a:lstStyle/>
        <a:p>
          <a:endParaRPr lang="cs-CZ"/>
        </a:p>
      </dgm:t>
    </dgm:pt>
    <dgm:pt modelId="{578C0F6E-AE89-4BA1-AE1E-E56AED4063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AKCÍZY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b="0" i="0" u="none" strike="noStrike" cap="none" normalizeH="0" baseline="0" smtClean="0">
            <a:ln/>
            <a:effectLst/>
            <a:latin typeface="Arial" charset="0"/>
            <a:cs typeface="Arial" charset="0"/>
          </a:endParaRPr>
        </a:p>
      </dgm:t>
    </dgm:pt>
    <dgm:pt modelId="{913CAD61-AF06-4AE0-BF8C-FB2E213EE515}" type="parTrans" cxnId="{C4719A79-DBB1-4600-9892-F0E95355A75B}">
      <dgm:prSet/>
      <dgm:spPr/>
      <dgm:t>
        <a:bodyPr/>
        <a:lstStyle/>
        <a:p>
          <a:endParaRPr lang="cs-CZ"/>
        </a:p>
      </dgm:t>
    </dgm:pt>
    <dgm:pt modelId="{0819E63E-06CC-4C1C-894A-6CD5D8A5459A}" type="sibTrans" cxnId="{C4719A79-DBB1-4600-9892-F0E95355A75B}">
      <dgm:prSet/>
      <dgm:spPr/>
      <dgm:t>
        <a:bodyPr/>
        <a:lstStyle/>
        <a:p>
          <a:endParaRPr lang="cs-CZ"/>
        </a:p>
      </dgm:t>
    </dgm:pt>
    <dgm:pt modelId="{DD2ACF27-05B2-41D2-AEF9-F80412A778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353/2003 Sb. Zákon o spotřebních daních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074C7E76-F7FD-4AF3-8769-7A9CB33DE1C8}" type="parTrans" cxnId="{D6E55CB4-CFC0-4631-93B0-C5A16557FCDD}">
      <dgm:prSet/>
      <dgm:spPr/>
      <dgm:t>
        <a:bodyPr/>
        <a:lstStyle/>
        <a:p>
          <a:endParaRPr lang="cs-CZ"/>
        </a:p>
      </dgm:t>
    </dgm:pt>
    <dgm:pt modelId="{CDE10510-3B7E-4F1D-BF28-813BF0C43EE3}" type="sibTrans" cxnId="{D6E55CB4-CFC0-4631-93B0-C5A16557FCDD}">
      <dgm:prSet/>
      <dgm:spPr/>
      <dgm:t>
        <a:bodyPr/>
        <a:lstStyle/>
        <a:p>
          <a:endParaRPr lang="cs-CZ"/>
        </a:p>
      </dgm:t>
    </dgm:pt>
    <dgm:pt modelId="{665C5F21-F84E-41F5-A2C8-C6F4305AE7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rPr>
            <a:t>261/2007  Sb. Zákon o stabilizaci veřejných rozpočtů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Čl. LXXII, LXXIII a LXXIV</a:t>
          </a:r>
          <a:endParaRPr kumimoji="0" lang="cs-CZ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41A0583D-8F33-4E17-8C7F-50310FEF93E4}" type="parTrans" cxnId="{541AA6CE-F960-45D2-86EA-5490DCE5E8ED}">
      <dgm:prSet/>
      <dgm:spPr/>
      <dgm:t>
        <a:bodyPr/>
        <a:lstStyle/>
        <a:p>
          <a:endParaRPr lang="cs-CZ"/>
        </a:p>
      </dgm:t>
    </dgm:pt>
    <dgm:pt modelId="{A2068BD4-C325-4C9B-AA6C-7FD68D6E45AA}" type="sibTrans" cxnId="{541AA6CE-F960-45D2-86EA-5490DCE5E8ED}">
      <dgm:prSet/>
      <dgm:spPr/>
      <dgm:t>
        <a:bodyPr/>
        <a:lstStyle/>
        <a:p>
          <a:endParaRPr lang="cs-CZ"/>
        </a:p>
      </dgm:t>
    </dgm:pt>
    <dgm:pt modelId="{9C4CC8D8-76A0-41BE-814D-4538DBD90B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Speciální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 předpisy, př.:</a:t>
          </a:r>
        </a:p>
      </dgm:t>
    </dgm:pt>
    <dgm:pt modelId="{2C256137-E51F-4173-AEA0-EBB864127439}" type="parTrans" cxnId="{D78AE99F-A17F-4A8B-84C3-21C2A2002B86}">
      <dgm:prSet/>
      <dgm:spPr/>
      <dgm:t>
        <a:bodyPr/>
        <a:lstStyle/>
        <a:p>
          <a:endParaRPr lang="cs-CZ"/>
        </a:p>
      </dgm:t>
    </dgm:pt>
    <dgm:pt modelId="{FBCCCEA5-58E8-469E-8CA5-861ADCBA3ADA}" type="sibTrans" cxnId="{D78AE99F-A17F-4A8B-84C3-21C2A2002B86}">
      <dgm:prSet/>
      <dgm:spPr/>
      <dgm:t>
        <a:bodyPr/>
        <a:lstStyle/>
        <a:p>
          <a:endParaRPr lang="cs-CZ"/>
        </a:p>
      </dgm:t>
    </dgm:pt>
    <dgm:pt modelId="{59104DC6-B074-4777-B116-A4E3D99420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značení MO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DB82D829-EDDF-4F9A-9BF0-21783D641977}" type="parTrans" cxnId="{7E5CEF79-1799-4CA1-917C-E770BC50EC79}">
      <dgm:prSet/>
      <dgm:spPr/>
      <dgm:t>
        <a:bodyPr/>
        <a:lstStyle/>
        <a:p>
          <a:endParaRPr lang="cs-CZ"/>
        </a:p>
      </dgm:t>
    </dgm:pt>
    <dgm:pt modelId="{A46DACAE-6394-4743-98AF-3F282E1AF540}" type="sibTrans" cxnId="{7E5CEF79-1799-4CA1-917C-E770BC50EC79}">
      <dgm:prSet/>
      <dgm:spPr/>
      <dgm:t>
        <a:bodyPr/>
        <a:lstStyle/>
        <a:p>
          <a:endParaRPr lang="cs-CZ"/>
        </a:p>
      </dgm:t>
    </dgm:pt>
    <dgm:pt modelId="{1F10167F-0B6B-4C31-8009-49945FF4BEB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zákon o lihu)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4321E7E8-160E-46C7-A939-5E2E6DCBB0E5}" type="parTrans" cxnId="{57499162-2EDE-4045-A627-B13DAD1C6335}">
      <dgm:prSet/>
      <dgm:spPr/>
      <dgm:t>
        <a:bodyPr/>
        <a:lstStyle/>
        <a:p>
          <a:endParaRPr lang="cs-CZ"/>
        </a:p>
      </dgm:t>
    </dgm:pt>
    <dgm:pt modelId="{337CED26-2D58-435C-BB31-CDDD8435E5FF}" type="sibTrans" cxnId="{57499162-2EDE-4045-A627-B13DAD1C6335}">
      <dgm:prSet/>
      <dgm:spPr/>
      <dgm:t>
        <a:bodyPr/>
        <a:lstStyle/>
        <a:p>
          <a:endParaRPr lang="cs-CZ"/>
        </a:p>
      </dgm:t>
    </dgm:pt>
    <dgm:pt modelId="{E887C495-3CA5-4E76-98E7-B8ED98941F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značení lihu</a:t>
          </a:r>
          <a:endParaRPr kumimoji="0" lang="cs-CZ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DB22ECA1-4B90-467A-B7EE-B1711A3EEF40}" type="parTrans" cxnId="{4A908B60-D571-4CB6-8F7D-AC3138F1982E}">
      <dgm:prSet/>
      <dgm:spPr/>
      <dgm:t>
        <a:bodyPr/>
        <a:lstStyle/>
        <a:p>
          <a:endParaRPr lang="cs-CZ"/>
        </a:p>
      </dgm:t>
    </dgm:pt>
    <dgm:pt modelId="{56585130-C078-4D19-B1FF-22B8564F9EFB}" type="sibTrans" cxnId="{4A908B60-D571-4CB6-8F7D-AC3138F1982E}">
      <dgm:prSet/>
      <dgm:spPr/>
      <dgm:t>
        <a:bodyPr/>
        <a:lstStyle/>
        <a:p>
          <a:endParaRPr lang="cs-CZ"/>
        </a:p>
      </dgm:t>
    </dgm:pt>
    <dgm:pt modelId="{765B85BF-EA27-4318-BFA4-054DC7D6FCD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prováděcí vyhl.</a:t>
          </a:r>
        </a:p>
      </dgm:t>
    </dgm:pt>
    <dgm:pt modelId="{B60BCD1B-5044-47D0-A426-6725E34C05CF}" type="parTrans" cxnId="{C88F5EA2-9BFC-4E6F-A57A-F6B8DBF5BE17}">
      <dgm:prSet/>
      <dgm:spPr/>
      <dgm:t>
        <a:bodyPr/>
        <a:lstStyle/>
        <a:p>
          <a:endParaRPr lang="cs-CZ"/>
        </a:p>
      </dgm:t>
    </dgm:pt>
    <dgm:pt modelId="{2C0F95AA-18F2-4A1D-A065-AEA634D1CFB0}" type="sibTrans" cxnId="{C88F5EA2-9BFC-4E6F-A57A-F6B8DBF5BE17}">
      <dgm:prSet/>
      <dgm:spPr/>
      <dgm:t>
        <a:bodyPr/>
        <a:lstStyle/>
        <a:p>
          <a:endParaRPr lang="cs-CZ"/>
        </a:p>
      </dgm:t>
    </dgm:pt>
    <dgm:pt modelId="{AC290F4F-8375-4EAB-B724-5113BEE94C48}" type="pres">
      <dgm:prSet presAssocID="{D3D86B05-9BF4-417E-8A1D-33036B46ED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4B0861-AF85-4314-B422-538CEE5BF741}" type="pres">
      <dgm:prSet presAssocID="{D2A68CFF-2934-44C4-B006-231B0B4A0EDA}" presName="hierRoot1" presStyleCnt="0">
        <dgm:presLayoutVars>
          <dgm:hierBranch/>
        </dgm:presLayoutVars>
      </dgm:prSet>
      <dgm:spPr/>
    </dgm:pt>
    <dgm:pt modelId="{93446250-59B3-4A7D-9D82-78D0C2E1C29A}" type="pres">
      <dgm:prSet presAssocID="{D2A68CFF-2934-44C4-B006-231B0B4A0EDA}" presName="rootComposite1" presStyleCnt="0"/>
      <dgm:spPr/>
    </dgm:pt>
    <dgm:pt modelId="{2BC42E0B-DB27-4626-A557-9B4E1B764D13}" type="pres">
      <dgm:prSet presAssocID="{D2A68CFF-2934-44C4-B006-231B0B4A0ED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E25BCB-C669-4C9B-8E34-5ED1E556CA22}" type="pres">
      <dgm:prSet presAssocID="{D2A68CFF-2934-44C4-B006-231B0B4A0ED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4333180-247D-40F6-B9AB-C2D884CB55AC}" type="pres">
      <dgm:prSet presAssocID="{D2A68CFF-2934-44C4-B006-231B0B4A0EDA}" presName="hierChild2" presStyleCnt="0"/>
      <dgm:spPr/>
    </dgm:pt>
    <dgm:pt modelId="{EB206E10-DB40-43B9-BD28-95CAF2642CE1}" type="pres">
      <dgm:prSet presAssocID="{E7D882C4-1D26-4EE1-B229-8B733604108E}" presName="Name35" presStyleLbl="parChTrans1D2" presStyleIdx="0" presStyleCnt="3"/>
      <dgm:spPr/>
      <dgm:t>
        <a:bodyPr/>
        <a:lstStyle/>
        <a:p>
          <a:endParaRPr lang="cs-CZ"/>
        </a:p>
      </dgm:t>
    </dgm:pt>
    <dgm:pt modelId="{19D8DE4E-A1F3-4A6D-B1C0-ED0BF8E61395}" type="pres">
      <dgm:prSet presAssocID="{591EA3C4-25CD-461D-9FC8-DD954C1FEAD1}" presName="hierRoot2" presStyleCnt="0">
        <dgm:presLayoutVars>
          <dgm:hierBranch/>
        </dgm:presLayoutVars>
      </dgm:prSet>
      <dgm:spPr/>
    </dgm:pt>
    <dgm:pt modelId="{1AEAD162-4D5D-497D-A895-AE8DA8978380}" type="pres">
      <dgm:prSet presAssocID="{591EA3C4-25CD-461D-9FC8-DD954C1FEAD1}" presName="rootComposite" presStyleCnt="0"/>
      <dgm:spPr/>
    </dgm:pt>
    <dgm:pt modelId="{B7F088F5-C3DF-48C5-A9FC-1AA81317FA4A}" type="pres">
      <dgm:prSet presAssocID="{591EA3C4-25CD-461D-9FC8-DD954C1FEAD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E017DE-7217-4128-9C27-C9F666D51C88}" type="pres">
      <dgm:prSet presAssocID="{591EA3C4-25CD-461D-9FC8-DD954C1FEAD1}" presName="rootConnector" presStyleLbl="node2" presStyleIdx="0" presStyleCnt="3"/>
      <dgm:spPr/>
      <dgm:t>
        <a:bodyPr/>
        <a:lstStyle/>
        <a:p>
          <a:endParaRPr lang="cs-CZ"/>
        </a:p>
      </dgm:t>
    </dgm:pt>
    <dgm:pt modelId="{5BCF4AF5-1A0E-48C6-859C-78D3D6EEC34A}" type="pres">
      <dgm:prSet presAssocID="{591EA3C4-25CD-461D-9FC8-DD954C1FEAD1}" presName="hierChild4" presStyleCnt="0"/>
      <dgm:spPr/>
    </dgm:pt>
    <dgm:pt modelId="{983E0D0D-8777-4BED-89AA-50B0EB4AC465}" type="pres">
      <dgm:prSet presAssocID="{B303505E-EBA2-43DE-8880-E1C99DD8BDFA}" presName="Name35" presStyleLbl="parChTrans1D3" presStyleIdx="0" presStyleCnt="4"/>
      <dgm:spPr/>
      <dgm:t>
        <a:bodyPr/>
        <a:lstStyle/>
        <a:p>
          <a:endParaRPr lang="cs-CZ"/>
        </a:p>
      </dgm:t>
    </dgm:pt>
    <dgm:pt modelId="{3EB38CAE-557C-4092-934E-C5E85364B756}" type="pres">
      <dgm:prSet presAssocID="{3ACB0905-C7C1-4C86-9261-7A7F20ECDFBF}" presName="hierRoot2" presStyleCnt="0">
        <dgm:presLayoutVars>
          <dgm:hierBranch/>
        </dgm:presLayoutVars>
      </dgm:prSet>
      <dgm:spPr/>
    </dgm:pt>
    <dgm:pt modelId="{FCB29691-82EE-44E3-A549-53A27FEAE9FA}" type="pres">
      <dgm:prSet presAssocID="{3ACB0905-C7C1-4C86-9261-7A7F20ECDFBF}" presName="rootComposite" presStyleCnt="0"/>
      <dgm:spPr/>
    </dgm:pt>
    <dgm:pt modelId="{23F0B845-F65B-42B7-82B1-C0A2B985EB4C}" type="pres">
      <dgm:prSet presAssocID="{3ACB0905-C7C1-4C86-9261-7A7F20ECDFBF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31AF872-CEB4-462A-A12F-0EE47DCF2F97}" type="pres">
      <dgm:prSet presAssocID="{3ACB0905-C7C1-4C86-9261-7A7F20ECDFBF}" presName="rootConnector" presStyleLbl="node3" presStyleIdx="0" presStyleCnt="4"/>
      <dgm:spPr/>
      <dgm:t>
        <a:bodyPr/>
        <a:lstStyle/>
        <a:p>
          <a:endParaRPr lang="cs-CZ"/>
        </a:p>
      </dgm:t>
    </dgm:pt>
    <dgm:pt modelId="{43F0C25F-6BB3-49DE-9381-CCC723B9633D}" type="pres">
      <dgm:prSet presAssocID="{3ACB0905-C7C1-4C86-9261-7A7F20ECDFBF}" presName="hierChild4" presStyleCnt="0"/>
      <dgm:spPr/>
    </dgm:pt>
    <dgm:pt modelId="{31C321BE-1D80-4261-9FB1-A0BA9F89700D}" type="pres">
      <dgm:prSet presAssocID="{140CC73A-98E1-4EAD-86A6-30BBAE26D0A9}" presName="Name35" presStyleLbl="parChTrans1D4" presStyleIdx="0" presStyleCnt="5"/>
      <dgm:spPr/>
      <dgm:t>
        <a:bodyPr/>
        <a:lstStyle/>
        <a:p>
          <a:endParaRPr lang="cs-CZ"/>
        </a:p>
      </dgm:t>
    </dgm:pt>
    <dgm:pt modelId="{1239A8AB-47C4-4625-A390-F3766742A18B}" type="pres">
      <dgm:prSet presAssocID="{10F84FFE-F2E1-4757-A24A-D486930FC0CC}" presName="hierRoot2" presStyleCnt="0">
        <dgm:presLayoutVars>
          <dgm:hierBranch/>
        </dgm:presLayoutVars>
      </dgm:prSet>
      <dgm:spPr/>
    </dgm:pt>
    <dgm:pt modelId="{CFE66638-1013-4097-B99F-F02F8478D103}" type="pres">
      <dgm:prSet presAssocID="{10F84FFE-F2E1-4757-A24A-D486930FC0CC}" presName="rootComposite" presStyleCnt="0"/>
      <dgm:spPr/>
    </dgm:pt>
    <dgm:pt modelId="{AEC06A24-F976-457E-BA54-574BC22328EA}" type="pres">
      <dgm:prSet presAssocID="{10F84FFE-F2E1-4757-A24A-D486930FC0CC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4B6A69-944D-430B-B2B9-E7CA720098BB}" type="pres">
      <dgm:prSet presAssocID="{10F84FFE-F2E1-4757-A24A-D486930FC0CC}" presName="rootConnector" presStyleLbl="node4" presStyleIdx="0" presStyleCnt="5"/>
      <dgm:spPr/>
      <dgm:t>
        <a:bodyPr/>
        <a:lstStyle/>
        <a:p>
          <a:endParaRPr lang="cs-CZ"/>
        </a:p>
      </dgm:t>
    </dgm:pt>
    <dgm:pt modelId="{03E76B39-0E16-4E1D-B4D0-67BD55F94E75}" type="pres">
      <dgm:prSet presAssocID="{10F84FFE-F2E1-4757-A24A-D486930FC0CC}" presName="hierChild4" presStyleCnt="0"/>
      <dgm:spPr/>
    </dgm:pt>
    <dgm:pt modelId="{F9BEB0E9-235C-4A42-8607-E4BD9F3E8407}" type="pres">
      <dgm:prSet presAssocID="{11CDE8DC-2765-4EE0-A165-5C724B5F4105}" presName="Name35" presStyleLbl="parChTrans1D4" presStyleIdx="1" presStyleCnt="5"/>
      <dgm:spPr/>
      <dgm:t>
        <a:bodyPr/>
        <a:lstStyle/>
        <a:p>
          <a:endParaRPr lang="cs-CZ"/>
        </a:p>
      </dgm:t>
    </dgm:pt>
    <dgm:pt modelId="{3E84FD1C-92D1-47D1-8C9F-49C89AB8B043}" type="pres">
      <dgm:prSet presAssocID="{C4BF7911-6A90-40C8-84B8-857337D47714}" presName="hierRoot2" presStyleCnt="0">
        <dgm:presLayoutVars>
          <dgm:hierBranch val="r"/>
        </dgm:presLayoutVars>
      </dgm:prSet>
      <dgm:spPr/>
    </dgm:pt>
    <dgm:pt modelId="{B846BAA7-205B-461E-8F33-EC7AD9F03817}" type="pres">
      <dgm:prSet presAssocID="{C4BF7911-6A90-40C8-84B8-857337D47714}" presName="rootComposite" presStyleCnt="0"/>
      <dgm:spPr/>
    </dgm:pt>
    <dgm:pt modelId="{138BEC0D-3014-4637-9440-C95A2E68B92B}" type="pres">
      <dgm:prSet presAssocID="{C4BF7911-6A90-40C8-84B8-857337D47714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757DA8-97CA-4350-962D-69C428238C4A}" type="pres">
      <dgm:prSet presAssocID="{C4BF7911-6A90-40C8-84B8-857337D47714}" presName="rootConnector" presStyleLbl="node4" presStyleIdx="1" presStyleCnt="5"/>
      <dgm:spPr/>
      <dgm:t>
        <a:bodyPr/>
        <a:lstStyle/>
        <a:p>
          <a:endParaRPr lang="cs-CZ"/>
        </a:p>
      </dgm:t>
    </dgm:pt>
    <dgm:pt modelId="{BFFA743E-132F-4833-89FA-52819341EB3D}" type="pres">
      <dgm:prSet presAssocID="{C4BF7911-6A90-40C8-84B8-857337D47714}" presName="hierChild4" presStyleCnt="0"/>
      <dgm:spPr/>
    </dgm:pt>
    <dgm:pt modelId="{2763FB53-5486-46EB-94F9-C47F5B3483FD}" type="pres">
      <dgm:prSet presAssocID="{C4BF7911-6A90-40C8-84B8-857337D47714}" presName="hierChild5" presStyleCnt="0"/>
      <dgm:spPr/>
    </dgm:pt>
    <dgm:pt modelId="{F6AB4CB7-34A4-4A9F-8D9F-EC26731E05E2}" type="pres">
      <dgm:prSet presAssocID="{10F84FFE-F2E1-4757-A24A-D486930FC0CC}" presName="hierChild5" presStyleCnt="0"/>
      <dgm:spPr/>
    </dgm:pt>
    <dgm:pt modelId="{DC084057-9C2A-437E-BA81-293651483A0B}" type="pres">
      <dgm:prSet presAssocID="{3ACB0905-C7C1-4C86-9261-7A7F20ECDFBF}" presName="hierChild5" presStyleCnt="0"/>
      <dgm:spPr/>
    </dgm:pt>
    <dgm:pt modelId="{EAD11058-5D9D-4672-8708-6F4A52E7420B}" type="pres">
      <dgm:prSet presAssocID="{591EA3C4-25CD-461D-9FC8-DD954C1FEAD1}" presName="hierChild5" presStyleCnt="0"/>
      <dgm:spPr/>
    </dgm:pt>
    <dgm:pt modelId="{F4CB54EB-E144-4111-91F6-6F4578E05A46}" type="pres">
      <dgm:prSet presAssocID="{913CAD61-AF06-4AE0-BF8C-FB2E213EE515}" presName="Name35" presStyleLbl="parChTrans1D2" presStyleIdx="1" presStyleCnt="3"/>
      <dgm:spPr/>
      <dgm:t>
        <a:bodyPr/>
        <a:lstStyle/>
        <a:p>
          <a:endParaRPr lang="cs-CZ"/>
        </a:p>
      </dgm:t>
    </dgm:pt>
    <dgm:pt modelId="{BDDE7E98-7FF6-4FB6-9202-DAB429F7FEE6}" type="pres">
      <dgm:prSet presAssocID="{578C0F6E-AE89-4BA1-AE1E-E56AED406387}" presName="hierRoot2" presStyleCnt="0">
        <dgm:presLayoutVars>
          <dgm:hierBranch/>
        </dgm:presLayoutVars>
      </dgm:prSet>
      <dgm:spPr/>
    </dgm:pt>
    <dgm:pt modelId="{3193AC68-98F5-424A-99E5-222EC43CCFBF}" type="pres">
      <dgm:prSet presAssocID="{578C0F6E-AE89-4BA1-AE1E-E56AED406387}" presName="rootComposite" presStyleCnt="0"/>
      <dgm:spPr/>
    </dgm:pt>
    <dgm:pt modelId="{BE65DC11-295D-4940-AA35-7866927DBCE2}" type="pres">
      <dgm:prSet presAssocID="{578C0F6E-AE89-4BA1-AE1E-E56AED40638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27E3C25-CD69-4769-9DC6-14F6E3EF3279}" type="pres">
      <dgm:prSet presAssocID="{578C0F6E-AE89-4BA1-AE1E-E56AED406387}" presName="rootConnector" presStyleLbl="node2" presStyleIdx="1" presStyleCnt="3"/>
      <dgm:spPr/>
      <dgm:t>
        <a:bodyPr/>
        <a:lstStyle/>
        <a:p>
          <a:endParaRPr lang="cs-CZ"/>
        </a:p>
      </dgm:t>
    </dgm:pt>
    <dgm:pt modelId="{A346BE31-5FFF-4876-B5D6-66FA1586C0A4}" type="pres">
      <dgm:prSet presAssocID="{578C0F6E-AE89-4BA1-AE1E-E56AED406387}" presName="hierChild4" presStyleCnt="0"/>
      <dgm:spPr/>
    </dgm:pt>
    <dgm:pt modelId="{D8595788-2A3E-4896-8CB3-BA376B45AF97}" type="pres">
      <dgm:prSet presAssocID="{074C7E76-F7FD-4AF3-8769-7A9CB33DE1C8}" presName="Name35" presStyleLbl="parChTrans1D3" presStyleIdx="1" presStyleCnt="4"/>
      <dgm:spPr/>
      <dgm:t>
        <a:bodyPr/>
        <a:lstStyle/>
        <a:p>
          <a:endParaRPr lang="cs-CZ"/>
        </a:p>
      </dgm:t>
    </dgm:pt>
    <dgm:pt modelId="{CFB51C0D-D3F8-48D6-9666-6F51F76311E7}" type="pres">
      <dgm:prSet presAssocID="{DD2ACF27-05B2-41D2-AEF9-F80412A7781A}" presName="hierRoot2" presStyleCnt="0">
        <dgm:presLayoutVars>
          <dgm:hierBranch val="r"/>
        </dgm:presLayoutVars>
      </dgm:prSet>
      <dgm:spPr/>
    </dgm:pt>
    <dgm:pt modelId="{FDA00DF3-9618-474A-8D48-AD0647D6457F}" type="pres">
      <dgm:prSet presAssocID="{DD2ACF27-05B2-41D2-AEF9-F80412A7781A}" presName="rootComposite" presStyleCnt="0"/>
      <dgm:spPr/>
    </dgm:pt>
    <dgm:pt modelId="{6F6EA7B5-0C24-4A08-8410-26AAA238DA12}" type="pres">
      <dgm:prSet presAssocID="{DD2ACF27-05B2-41D2-AEF9-F80412A7781A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6C9B78-EFC5-4EEC-88EB-DA18BCDD6A84}" type="pres">
      <dgm:prSet presAssocID="{DD2ACF27-05B2-41D2-AEF9-F80412A7781A}" presName="rootConnector" presStyleLbl="node3" presStyleIdx="1" presStyleCnt="4"/>
      <dgm:spPr/>
      <dgm:t>
        <a:bodyPr/>
        <a:lstStyle/>
        <a:p>
          <a:endParaRPr lang="cs-CZ"/>
        </a:p>
      </dgm:t>
    </dgm:pt>
    <dgm:pt modelId="{2E2EF636-F510-4D01-BD02-9C7841480378}" type="pres">
      <dgm:prSet presAssocID="{DD2ACF27-05B2-41D2-AEF9-F80412A7781A}" presName="hierChild4" presStyleCnt="0"/>
      <dgm:spPr/>
    </dgm:pt>
    <dgm:pt modelId="{F6077061-316B-4F62-AFC5-DD0D289BCF7A}" type="pres">
      <dgm:prSet presAssocID="{DD2ACF27-05B2-41D2-AEF9-F80412A7781A}" presName="hierChild5" presStyleCnt="0"/>
      <dgm:spPr/>
    </dgm:pt>
    <dgm:pt modelId="{89D3BA08-2EB2-4825-B19E-7BB5B8381422}" type="pres">
      <dgm:prSet presAssocID="{41A0583D-8F33-4E17-8C7F-50310FEF93E4}" presName="Name35" presStyleLbl="parChTrans1D3" presStyleIdx="2" presStyleCnt="4"/>
      <dgm:spPr/>
      <dgm:t>
        <a:bodyPr/>
        <a:lstStyle/>
        <a:p>
          <a:endParaRPr lang="cs-CZ"/>
        </a:p>
      </dgm:t>
    </dgm:pt>
    <dgm:pt modelId="{A27BBF08-8E71-4BF5-8EF4-1F07B821F5F4}" type="pres">
      <dgm:prSet presAssocID="{665C5F21-F84E-41F5-A2C8-C6F4305AE7D6}" presName="hierRoot2" presStyleCnt="0">
        <dgm:presLayoutVars>
          <dgm:hierBranch val="r"/>
        </dgm:presLayoutVars>
      </dgm:prSet>
      <dgm:spPr/>
    </dgm:pt>
    <dgm:pt modelId="{0ABDC939-EB3B-40A2-9F20-2CA81CB59A0D}" type="pres">
      <dgm:prSet presAssocID="{665C5F21-F84E-41F5-A2C8-C6F4305AE7D6}" presName="rootComposite" presStyleCnt="0"/>
      <dgm:spPr/>
    </dgm:pt>
    <dgm:pt modelId="{A05FA72F-0CCF-4DD2-9978-2669164FFA52}" type="pres">
      <dgm:prSet presAssocID="{665C5F21-F84E-41F5-A2C8-C6F4305AE7D6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65B0C17-C496-4B62-BEDF-B653B26F41A1}" type="pres">
      <dgm:prSet presAssocID="{665C5F21-F84E-41F5-A2C8-C6F4305AE7D6}" presName="rootConnector" presStyleLbl="node3" presStyleIdx="2" presStyleCnt="4"/>
      <dgm:spPr/>
      <dgm:t>
        <a:bodyPr/>
        <a:lstStyle/>
        <a:p>
          <a:endParaRPr lang="cs-CZ"/>
        </a:p>
      </dgm:t>
    </dgm:pt>
    <dgm:pt modelId="{CF5C2426-B551-4EFB-B252-C5A089E16355}" type="pres">
      <dgm:prSet presAssocID="{665C5F21-F84E-41F5-A2C8-C6F4305AE7D6}" presName="hierChild4" presStyleCnt="0"/>
      <dgm:spPr/>
    </dgm:pt>
    <dgm:pt modelId="{25573CBE-A472-4F7F-B97C-D4BF386EA581}" type="pres">
      <dgm:prSet presAssocID="{665C5F21-F84E-41F5-A2C8-C6F4305AE7D6}" presName="hierChild5" presStyleCnt="0"/>
      <dgm:spPr/>
    </dgm:pt>
    <dgm:pt modelId="{A3ACB327-B61A-4849-94AF-848D8BDB5F79}" type="pres">
      <dgm:prSet presAssocID="{578C0F6E-AE89-4BA1-AE1E-E56AED406387}" presName="hierChild5" presStyleCnt="0"/>
      <dgm:spPr/>
    </dgm:pt>
    <dgm:pt modelId="{66432DE5-D9AF-40D2-88E4-BE87EEB610D1}" type="pres">
      <dgm:prSet presAssocID="{2C256137-E51F-4173-AEA0-EBB864127439}" presName="Name35" presStyleLbl="parChTrans1D2" presStyleIdx="2" presStyleCnt="3"/>
      <dgm:spPr/>
      <dgm:t>
        <a:bodyPr/>
        <a:lstStyle/>
        <a:p>
          <a:endParaRPr lang="cs-CZ"/>
        </a:p>
      </dgm:t>
    </dgm:pt>
    <dgm:pt modelId="{2C540020-73D6-4FED-BB7E-1203CF3A2777}" type="pres">
      <dgm:prSet presAssocID="{9C4CC8D8-76A0-41BE-814D-4538DBD90BB0}" presName="hierRoot2" presStyleCnt="0">
        <dgm:presLayoutVars>
          <dgm:hierBranch/>
        </dgm:presLayoutVars>
      </dgm:prSet>
      <dgm:spPr/>
    </dgm:pt>
    <dgm:pt modelId="{B1E0358D-205C-43EA-A394-E35B3E5B3AB5}" type="pres">
      <dgm:prSet presAssocID="{9C4CC8D8-76A0-41BE-814D-4538DBD90BB0}" presName="rootComposite" presStyleCnt="0"/>
      <dgm:spPr/>
    </dgm:pt>
    <dgm:pt modelId="{60359096-E6DE-4349-8858-4613D3DA7609}" type="pres">
      <dgm:prSet presAssocID="{9C4CC8D8-76A0-41BE-814D-4538DBD90BB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2C3EA7-DA86-464C-B405-4A919A5FF9B4}" type="pres">
      <dgm:prSet presAssocID="{9C4CC8D8-76A0-41BE-814D-4538DBD90BB0}" presName="rootConnector" presStyleLbl="node2" presStyleIdx="2" presStyleCnt="3"/>
      <dgm:spPr/>
      <dgm:t>
        <a:bodyPr/>
        <a:lstStyle/>
        <a:p>
          <a:endParaRPr lang="cs-CZ"/>
        </a:p>
      </dgm:t>
    </dgm:pt>
    <dgm:pt modelId="{18280330-3C5A-45B3-9FDF-9192853C0A3B}" type="pres">
      <dgm:prSet presAssocID="{9C4CC8D8-76A0-41BE-814D-4538DBD90BB0}" presName="hierChild4" presStyleCnt="0"/>
      <dgm:spPr/>
    </dgm:pt>
    <dgm:pt modelId="{976B4BC9-8B1B-4DE2-B840-3D4C0E606750}" type="pres">
      <dgm:prSet presAssocID="{DB82D829-EDDF-4F9A-9BF0-21783D641977}" presName="Name35" presStyleLbl="parChTrans1D3" presStyleIdx="3" presStyleCnt="4"/>
      <dgm:spPr/>
      <dgm:t>
        <a:bodyPr/>
        <a:lstStyle/>
        <a:p>
          <a:endParaRPr lang="cs-CZ"/>
        </a:p>
      </dgm:t>
    </dgm:pt>
    <dgm:pt modelId="{3C06AAE7-3A0E-49CC-96A2-26EA02ABA5EC}" type="pres">
      <dgm:prSet presAssocID="{59104DC6-B074-4777-B116-A4E3D99420AC}" presName="hierRoot2" presStyleCnt="0">
        <dgm:presLayoutVars>
          <dgm:hierBranch/>
        </dgm:presLayoutVars>
      </dgm:prSet>
      <dgm:spPr/>
    </dgm:pt>
    <dgm:pt modelId="{DF7E21A7-256D-451A-8CED-6D7D2039CC49}" type="pres">
      <dgm:prSet presAssocID="{59104DC6-B074-4777-B116-A4E3D99420AC}" presName="rootComposite" presStyleCnt="0"/>
      <dgm:spPr/>
    </dgm:pt>
    <dgm:pt modelId="{1B3033CF-6548-45DB-923A-9CB80B535A93}" type="pres">
      <dgm:prSet presAssocID="{59104DC6-B074-4777-B116-A4E3D99420A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0F7BB4-B159-45D3-9005-150CE3C94706}" type="pres">
      <dgm:prSet presAssocID="{59104DC6-B074-4777-B116-A4E3D99420AC}" presName="rootConnector" presStyleLbl="node3" presStyleIdx="3" presStyleCnt="4"/>
      <dgm:spPr/>
      <dgm:t>
        <a:bodyPr/>
        <a:lstStyle/>
        <a:p>
          <a:endParaRPr lang="cs-CZ"/>
        </a:p>
      </dgm:t>
    </dgm:pt>
    <dgm:pt modelId="{61C1D2C5-D46F-45E9-93C8-C4846DF4858C}" type="pres">
      <dgm:prSet presAssocID="{59104DC6-B074-4777-B116-A4E3D99420AC}" presName="hierChild4" presStyleCnt="0"/>
      <dgm:spPr/>
    </dgm:pt>
    <dgm:pt modelId="{8CF0921A-D501-456D-908E-36C69A0D5131}" type="pres">
      <dgm:prSet presAssocID="{4321E7E8-160E-46C7-A939-5E2E6DCBB0E5}" presName="Name35" presStyleLbl="parChTrans1D4" presStyleIdx="2" presStyleCnt="5"/>
      <dgm:spPr/>
      <dgm:t>
        <a:bodyPr/>
        <a:lstStyle/>
        <a:p>
          <a:endParaRPr lang="cs-CZ"/>
        </a:p>
      </dgm:t>
    </dgm:pt>
    <dgm:pt modelId="{3F498DA9-8AD1-48D7-A3CC-1B7849A3A056}" type="pres">
      <dgm:prSet presAssocID="{1F10167F-0B6B-4C31-8009-49945FF4BEB3}" presName="hierRoot2" presStyleCnt="0">
        <dgm:presLayoutVars>
          <dgm:hierBranch/>
        </dgm:presLayoutVars>
      </dgm:prSet>
      <dgm:spPr/>
    </dgm:pt>
    <dgm:pt modelId="{44BC5D16-D410-467C-A1C4-40E0A372B5D0}" type="pres">
      <dgm:prSet presAssocID="{1F10167F-0B6B-4C31-8009-49945FF4BEB3}" presName="rootComposite" presStyleCnt="0"/>
      <dgm:spPr/>
    </dgm:pt>
    <dgm:pt modelId="{1AE92285-45BB-4357-8EA7-A72954E96DA5}" type="pres">
      <dgm:prSet presAssocID="{1F10167F-0B6B-4C31-8009-49945FF4BEB3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527462-02B6-4201-8783-7D6F4A61CF5C}" type="pres">
      <dgm:prSet presAssocID="{1F10167F-0B6B-4C31-8009-49945FF4BEB3}" presName="rootConnector" presStyleLbl="node4" presStyleIdx="2" presStyleCnt="5"/>
      <dgm:spPr/>
      <dgm:t>
        <a:bodyPr/>
        <a:lstStyle/>
        <a:p>
          <a:endParaRPr lang="cs-CZ"/>
        </a:p>
      </dgm:t>
    </dgm:pt>
    <dgm:pt modelId="{C84FA1E7-21DB-48A1-A1CF-6142CC9667FE}" type="pres">
      <dgm:prSet presAssocID="{1F10167F-0B6B-4C31-8009-49945FF4BEB3}" presName="hierChild4" presStyleCnt="0"/>
      <dgm:spPr/>
    </dgm:pt>
    <dgm:pt modelId="{353C8CA0-8CF7-4397-AC78-B433923590E8}" type="pres">
      <dgm:prSet presAssocID="{DB22ECA1-4B90-467A-B7EE-B1711A3EEF40}" presName="Name35" presStyleLbl="parChTrans1D4" presStyleIdx="3" presStyleCnt="5"/>
      <dgm:spPr/>
      <dgm:t>
        <a:bodyPr/>
        <a:lstStyle/>
        <a:p>
          <a:endParaRPr lang="cs-CZ"/>
        </a:p>
      </dgm:t>
    </dgm:pt>
    <dgm:pt modelId="{F2F2E88A-1A3F-4492-9790-B1D53DEFB840}" type="pres">
      <dgm:prSet presAssocID="{E887C495-3CA5-4E76-98E7-B8ED98941F48}" presName="hierRoot2" presStyleCnt="0">
        <dgm:presLayoutVars>
          <dgm:hierBranch/>
        </dgm:presLayoutVars>
      </dgm:prSet>
      <dgm:spPr/>
    </dgm:pt>
    <dgm:pt modelId="{0EB52E07-7829-44F3-A676-958A5793E33A}" type="pres">
      <dgm:prSet presAssocID="{E887C495-3CA5-4E76-98E7-B8ED98941F48}" presName="rootComposite" presStyleCnt="0"/>
      <dgm:spPr/>
    </dgm:pt>
    <dgm:pt modelId="{00B16CC5-6253-4F73-B8B6-66B90299EBE3}" type="pres">
      <dgm:prSet presAssocID="{E887C495-3CA5-4E76-98E7-B8ED98941F48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9CF6A59-9DAC-47C9-8BE6-B82E214CDC28}" type="pres">
      <dgm:prSet presAssocID="{E887C495-3CA5-4E76-98E7-B8ED98941F48}" presName="rootConnector" presStyleLbl="node4" presStyleIdx="3" presStyleCnt="5"/>
      <dgm:spPr/>
      <dgm:t>
        <a:bodyPr/>
        <a:lstStyle/>
        <a:p>
          <a:endParaRPr lang="cs-CZ"/>
        </a:p>
      </dgm:t>
    </dgm:pt>
    <dgm:pt modelId="{096AC5E1-2148-4B5E-91B0-B6887589017B}" type="pres">
      <dgm:prSet presAssocID="{E887C495-3CA5-4E76-98E7-B8ED98941F48}" presName="hierChild4" presStyleCnt="0"/>
      <dgm:spPr/>
    </dgm:pt>
    <dgm:pt modelId="{1693FAB6-E321-4F6E-B0B5-F3D0537FF4A1}" type="pres">
      <dgm:prSet presAssocID="{B60BCD1B-5044-47D0-A426-6725E34C05CF}" presName="Name35" presStyleLbl="parChTrans1D4" presStyleIdx="4" presStyleCnt="5"/>
      <dgm:spPr/>
      <dgm:t>
        <a:bodyPr/>
        <a:lstStyle/>
        <a:p>
          <a:endParaRPr lang="cs-CZ"/>
        </a:p>
      </dgm:t>
    </dgm:pt>
    <dgm:pt modelId="{A4545DFF-2293-4DDC-87EC-C461ECC57668}" type="pres">
      <dgm:prSet presAssocID="{765B85BF-EA27-4318-BFA4-054DC7D6FCD9}" presName="hierRoot2" presStyleCnt="0">
        <dgm:presLayoutVars>
          <dgm:hierBranch val="r"/>
        </dgm:presLayoutVars>
      </dgm:prSet>
      <dgm:spPr/>
    </dgm:pt>
    <dgm:pt modelId="{3A6EC032-0B47-458F-9006-8DA0FA09B271}" type="pres">
      <dgm:prSet presAssocID="{765B85BF-EA27-4318-BFA4-054DC7D6FCD9}" presName="rootComposite" presStyleCnt="0"/>
      <dgm:spPr/>
    </dgm:pt>
    <dgm:pt modelId="{635BD134-C21F-4259-89E1-E5BEA15C039E}" type="pres">
      <dgm:prSet presAssocID="{765B85BF-EA27-4318-BFA4-054DC7D6FCD9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FAB64D-3D3E-4A02-84F3-FD77CBDB873B}" type="pres">
      <dgm:prSet presAssocID="{765B85BF-EA27-4318-BFA4-054DC7D6FCD9}" presName="rootConnector" presStyleLbl="node4" presStyleIdx="4" presStyleCnt="5"/>
      <dgm:spPr/>
      <dgm:t>
        <a:bodyPr/>
        <a:lstStyle/>
        <a:p>
          <a:endParaRPr lang="cs-CZ"/>
        </a:p>
      </dgm:t>
    </dgm:pt>
    <dgm:pt modelId="{284947D4-4AE1-446B-BC8F-3013069E1875}" type="pres">
      <dgm:prSet presAssocID="{765B85BF-EA27-4318-BFA4-054DC7D6FCD9}" presName="hierChild4" presStyleCnt="0"/>
      <dgm:spPr/>
    </dgm:pt>
    <dgm:pt modelId="{647576ED-E193-4F20-AA7C-920CB25C3E43}" type="pres">
      <dgm:prSet presAssocID="{765B85BF-EA27-4318-BFA4-054DC7D6FCD9}" presName="hierChild5" presStyleCnt="0"/>
      <dgm:spPr/>
    </dgm:pt>
    <dgm:pt modelId="{8686FCC0-45DD-413E-AD98-9E154E0BD886}" type="pres">
      <dgm:prSet presAssocID="{E887C495-3CA5-4E76-98E7-B8ED98941F48}" presName="hierChild5" presStyleCnt="0"/>
      <dgm:spPr/>
    </dgm:pt>
    <dgm:pt modelId="{FDD0BF93-DBC4-4D22-B19A-EC97CCFBF34F}" type="pres">
      <dgm:prSet presAssocID="{1F10167F-0B6B-4C31-8009-49945FF4BEB3}" presName="hierChild5" presStyleCnt="0"/>
      <dgm:spPr/>
    </dgm:pt>
    <dgm:pt modelId="{9195949E-03BA-4314-BACF-BE652A700A9B}" type="pres">
      <dgm:prSet presAssocID="{59104DC6-B074-4777-B116-A4E3D99420AC}" presName="hierChild5" presStyleCnt="0"/>
      <dgm:spPr/>
    </dgm:pt>
    <dgm:pt modelId="{61FAB69D-8457-4EE3-B4A7-4A5B9C5BD2B1}" type="pres">
      <dgm:prSet presAssocID="{9C4CC8D8-76A0-41BE-814D-4538DBD90BB0}" presName="hierChild5" presStyleCnt="0"/>
      <dgm:spPr/>
    </dgm:pt>
    <dgm:pt modelId="{564573AA-B8BD-42F7-8D4C-311212DB44AD}" type="pres">
      <dgm:prSet presAssocID="{D2A68CFF-2934-44C4-B006-231B0B4A0EDA}" presName="hierChild3" presStyleCnt="0"/>
      <dgm:spPr/>
    </dgm:pt>
  </dgm:ptLst>
  <dgm:cxnLst>
    <dgm:cxn modelId="{2B25ADD5-C037-4055-8DFC-4D5029928AAA}" type="presOf" srcId="{578C0F6E-AE89-4BA1-AE1E-E56AED406387}" destId="{BE65DC11-295D-4940-AA35-7866927DBCE2}" srcOrd="0" destOrd="0" presId="urn:microsoft.com/office/officeart/2005/8/layout/orgChart1"/>
    <dgm:cxn modelId="{4D7D4FCB-DFD9-4BA2-9415-E5A56DB24BF4}" srcId="{D3D86B05-9BF4-417E-8A1D-33036B46EDE3}" destId="{D2A68CFF-2934-44C4-B006-231B0B4A0EDA}" srcOrd="0" destOrd="0" parTransId="{5F6053B2-8751-45EC-B099-8CDC6EDAAB0A}" sibTransId="{77604CB7-D349-4CB8-BB58-EAAAAC881498}"/>
    <dgm:cxn modelId="{F28F8FAB-C3AF-4D46-8510-54F1012C591A}" srcId="{D2A68CFF-2934-44C4-B006-231B0B4A0EDA}" destId="{591EA3C4-25CD-461D-9FC8-DD954C1FEAD1}" srcOrd="0" destOrd="0" parTransId="{E7D882C4-1D26-4EE1-B229-8B733604108E}" sibTransId="{73B78C78-43FD-4FE0-A9A9-A337F3102953}"/>
    <dgm:cxn modelId="{4DEB4453-D1A0-40C9-97F5-113B235A3EE8}" type="presOf" srcId="{2C256137-E51F-4173-AEA0-EBB864127439}" destId="{66432DE5-D9AF-40D2-88E4-BE87EEB610D1}" srcOrd="0" destOrd="0" presId="urn:microsoft.com/office/officeart/2005/8/layout/orgChart1"/>
    <dgm:cxn modelId="{BB2D3421-78AA-4D0B-8A14-DFFC963027E9}" type="presOf" srcId="{DD2ACF27-05B2-41D2-AEF9-F80412A7781A}" destId="{286C9B78-EFC5-4EEC-88EB-DA18BCDD6A84}" srcOrd="1" destOrd="0" presId="urn:microsoft.com/office/officeart/2005/8/layout/orgChart1"/>
    <dgm:cxn modelId="{5048FB33-944A-45E0-B997-3D1FD3B2FA27}" type="presOf" srcId="{59104DC6-B074-4777-B116-A4E3D99420AC}" destId="{1B3033CF-6548-45DB-923A-9CB80B535A93}" srcOrd="0" destOrd="0" presId="urn:microsoft.com/office/officeart/2005/8/layout/orgChart1"/>
    <dgm:cxn modelId="{931EB40E-6C0F-4993-9020-B9542DF64017}" type="presOf" srcId="{9C4CC8D8-76A0-41BE-814D-4538DBD90BB0}" destId="{60359096-E6DE-4349-8858-4613D3DA7609}" srcOrd="0" destOrd="0" presId="urn:microsoft.com/office/officeart/2005/8/layout/orgChart1"/>
    <dgm:cxn modelId="{9FF341EB-AF16-4F10-B725-04DD3E44B863}" type="presOf" srcId="{E887C495-3CA5-4E76-98E7-B8ED98941F48}" destId="{00B16CC5-6253-4F73-B8B6-66B90299EBE3}" srcOrd="0" destOrd="0" presId="urn:microsoft.com/office/officeart/2005/8/layout/orgChart1"/>
    <dgm:cxn modelId="{4A908B60-D571-4CB6-8F7D-AC3138F1982E}" srcId="{1F10167F-0B6B-4C31-8009-49945FF4BEB3}" destId="{E887C495-3CA5-4E76-98E7-B8ED98941F48}" srcOrd="0" destOrd="0" parTransId="{DB22ECA1-4B90-467A-B7EE-B1711A3EEF40}" sibTransId="{56585130-C078-4D19-B1FF-22B8564F9EFB}"/>
    <dgm:cxn modelId="{4219ABA6-48A6-4D69-962D-78C693A517F9}" type="presOf" srcId="{E887C495-3CA5-4E76-98E7-B8ED98941F48}" destId="{C9CF6A59-9DAC-47C9-8BE6-B82E214CDC28}" srcOrd="1" destOrd="0" presId="urn:microsoft.com/office/officeart/2005/8/layout/orgChart1"/>
    <dgm:cxn modelId="{37FAC82C-7C4F-4594-8DE7-75A8ACAA8CFD}" type="presOf" srcId="{1F10167F-0B6B-4C31-8009-49945FF4BEB3}" destId="{1AE92285-45BB-4357-8EA7-A72954E96DA5}" srcOrd="0" destOrd="0" presId="urn:microsoft.com/office/officeart/2005/8/layout/orgChart1"/>
    <dgm:cxn modelId="{67D36913-1F92-484A-854F-981C3E46AF11}" type="presOf" srcId="{D2A68CFF-2934-44C4-B006-231B0B4A0EDA}" destId="{2BC42E0B-DB27-4626-A557-9B4E1B764D13}" srcOrd="0" destOrd="0" presId="urn:microsoft.com/office/officeart/2005/8/layout/orgChart1"/>
    <dgm:cxn modelId="{3F2FAF26-53DC-4059-B2FC-BD62998D8C7E}" type="presOf" srcId="{10F84FFE-F2E1-4757-A24A-D486930FC0CC}" destId="{AEC06A24-F976-457E-BA54-574BC22328EA}" srcOrd="0" destOrd="0" presId="urn:microsoft.com/office/officeart/2005/8/layout/orgChart1"/>
    <dgm:cxn modelId="{03D24A77-0916-4053-8EC0-9CF3D0C7955A}" type="presOf" srcId="{665C5F21-F84E-41F5-A2C8-C6F4305AE7D6}" destId="{A05FA72F-0CCF-4DD2-9978-2669164FFA52}" srcOrd="0" destOrd="0" presId="urn:microsoft.com/office/officeart/2005/8/layout/orgChart1"/>
    <dgm:cxn modelId="{D63FF1B3-27F5-4615-B5F3-095D19460999}" type="presOf" srcId="{C4BF7911-6A90-40C8-84B8-857337D47714}" destId="{64757DA8-97CA-4350-962D-69C428238C4A}" srcOrd="1" destOrd="0" presId="urn:microsoft.com/office/officeart/2005/8/layout/orgChart1"/>
    <dgm:cxn modelId="{CA140C70-4CF5-40C4-A69E-C0C5D02991BB}" type="presOf" srcId="{E7D882C4-1D26-4EE1-B229-8B733604108E}" destId="{EB206E10-DB40-43B9-BD28-95CAF2642CE1}" srcOrd="0" destOrd="0" presId="urn:microsoft.com/office/officeart/2005/8/layout/orgChart1"/>
    <dgm:cxn modelId="{562DB650-2B5C-46A9-A591-6E4618872ADC}" type="presOf" srcId="{9C4CC8D8-76A0-41BE-814D-4538DBD90BB0}" destId="{802C3EA7-DA86-464C-B405-4A919A5FF9B4}" srcOrd="1" destOrd="0" presId="urn:microsoft.com/office/officeart/2005/8/layout/orgChart1"/>
    <dgm:cxn modelId="{57B323F2-1182-4828-9456-36469A896EB1}" type="presOf" srcId="{D3D86B05-9BF4-417E-8A1D-33036B46EDE3}" destId="{AC290F4F-8375-4EAB-B724-5113BEE94C48}" srcOrd="0" destOrd="0" presId="urn:microsoft.com/office/officeart/2005/8/layout/orgChart1"/>
    <dgm:cxn modelId="{5804685C-30EF-4519-8F6C-03178BD9E56A}" type="presOf" srcId="{140CC73A-98E1-4EAD-86A6-30BBAE26D0A9}" destId="{31C321BE-1D80-4261-9FB1-A0BA9F89700D}" srcOrd="0" destOrd="0" presId="urn:microsoft.com/office/officeart/2005/8/layout/orgChart1"/>
    <dgm:cxn modelId="{57499162-2EDE-4045-A627-B13DAD1C6335}" srcId="{59104DC6-B074-4777-B116-A4E3D99420AC}" destId="{1F10167F-0B6B-4C31-8009-49945FF4BEB3}" srcOrd="0" destOrd="0" parTransId="{4321E7E8-160E-46C7-A939-5E2E6DCBB0E5}" sibTransId="{337CED26-2D58-435C-BB31-CDDD8435E5FF}"/>
    <dgm:cxn modelId="{7E5CEF79-1799-4CA1-917C-E770BC50EC79}" srcId="{9C4CC8D8-76A0-41BE-814D-4538DBD90BB0}" destId="{59104DC6-B074-4777-B116-A4E3D99420AC}" srcOrd="0" destOrd="0" parTransId="{DB82D829-EDDF-4F9A-9BF0-21783D641977}" sibTransId="{A46DACAE-6394-4743-98AF-3F282E1AF540}"/>
    <dgm:cxn modelId="{C88F5EA2-9BFC-4E6F-A57A-F6B8DBF5BE17}" srcId="{E887C495-3CA5-4E76-98E7-B8ED98941F48}" destId="{765B85BF-EA27-4318-BFA4-054DC7D6FCD9}" srcOrd="0" destOrd="0" parTransId="{B60BCD1B-5044-47D0-A426-6725E34C05CF}" sibTransId="{2C0F95AA-18F2-4A1D-A065-AEA634D1CFB0}"/>
    <dgm:cxn modelId="{5BBBD119-944E-490F-8D3D-3737ACD5B9DD}" type="presOf" srcId="{D2A68CFF-2934-44C4-B006-231B0B4A0EDA}" destId="{56E25BCB-C669-4C9B-8E34-5ED1E556CA22}" srcOrd="1" destOrd="0" presId="urn:microsoft.com/office/officeart/2005/8/layout/orgChart1"/>
    <dgm:cxn modelId="{6BEE7B07-AD58-40C8-90BB-CA5287E99B1F}" type="presOf" srcId="{765B85BF-EA27-4318-BFA4-054DC7D6FCD9}" destId="{635BD134-C21F-4259-89E1-E5BEA15C039E}" srcOrd="0" destOrd="0" presId="urn:microsoft.com/office/officeart/2005/8/layout/orgChart1"/>
    <dgm:cxn modelId="{86A4025D-A789-42D9-A75F-E347A8BDB915}" type="presOf" srcId="{B303505E-EBA2-43DE-8880-E1C99DD8BDFA}" destId="{983E0D0D-8777-4BED-89AA-50B0EB4AC465}" srcOrd="0" destOrd="0" presId="urn:microsoft.com/office/officeart/2005/8/layout/orgChart1"/>
    <dgm:cxn modelId="{0D989D2B-41E5-415A-9474-AA24E757BF8A}" type="presOf" srcId="{591EA3C4-25CD-461D-9FC8-DD954C1FEAD1}" destId="{B7F088F5-C3DF-48C5-A9FC-1AA81317FA4A}" srcOrd="0" destOrd="0" presId="urn:microsoft.com/office/officeart/2005/8/layout/orgChart1"/>
    <dgm:cxn modelId="{69C030F3-7E27-4557-8CE6-E6EEE11FB13F}" type="presOf" srcId="{765B85BF-EA27-4318-BFA4-054DC7D6FCD9}" destId="{1EFAB64D-3D3E-4A02-84F3-FD77CBDB873B}" srcOrd="1" destOrd="0" presId="urn:microsoft.com/office/officeart/2005/8/layout/orgChart1"/>
    <dgm:cxn modelId="{57FA9985-7551-4C14-92B4-527994615BB1}" type="presOf" srcId="{11CDE8DC-2765-4EE0-A165-5C724B5F4105}" destId="{F9BEB0E9-235C-4A42-8607-E4BD9F3E8407}" srcOrd="0" destOrd="0" presId="urn:microsoft.com/office/officeart/2005/8/layout/orgChart1"/>
    <dgm:cxn modelId="{42A25261-D887-491E-AEAF-08E45D5C4E68}" type="presOf" srcId="{10F84FFE-F2E1-4757-A24A-D486930FC0CC}" destId="{F94B6A69-944D-430B-B2B9-E7CA720098BB}" srcOrd="1" destOrd="0" presId="urn:microsoft.com/office/officeart/2005/8/layout/orgChart1"/>
    <dgm:cxn modelId="{22BC71C5-3A73-4816-A4B1-B6804F9CACCF}" type="presOf" srcId="{DD2ACF27-05B2-41D2-AEF9-F80412A7781A}" destId="{6F6EA7B5-0C24-4A08-8410-26AAA238DA12}" srcOrd="0" destOrd="0" presId="urn:microsoft.com/office/officeart/2005/8/layout/orgChart1"/>
    <dgm:cxn modelId="{87E07E38-C8C2-4C96-BCD2-841BAFD90959}" srcId="{591EA3C4-25CD-461D-9FC8-DD954C1FEAD1}" destId="{3ACB0905-C7C1-4C86-9261-7A7F20ECDFBF}" srcOrd="0" destOrd="0" parTransId="{B303505E-EBA2-43DE-8880-E1C99DD8BDFA}" sibTransId="{62204199-871B-493C-9AF8-89B8F4DA7773}"/>
    <dgm:cxn modelId="{9098199D-74A2-4D0B-B4A8-22269D4D0DB9}" type="presOf" srcId="{665C5F21-F84E-41F5-A2C8-C6F4305AE7D6}" destId="{465B0C17-C496-4B62-BEDF-B653B26F41A1}" srcOrd="1" destOrd="0" presId="urn:microsoft.com/office/officeart/2005/8/layout/orgChart1"/>
    <dgm:cxn modelId="{08350FDB-2AC3-4391-A30B-318C14EA7297}" srcId="{3ACB0905-C7C1-4C86-9261-7A7F20ECDFBF}" destId="{10F84FFE-F2E1-4757-A24A-D486930FC0CC}" srcOrd="0" destOrd="0" parTransId="{140CC73A-98E1-4EAD-86A6-30BBAE26D0A9}" sibTransId="{EE96C501-0FC0-4461-BADD-73206854E16C}"/>
    <dgm:cxn modelId="{8712DC74-696D-4D35-890D-436DE5CCA6ED}" type="presOf" srcId="{074C7E76-F7FD-4AF3-8769-7A9CB33DE1C8}" destId="{D8595788-2A3E-4896-8CB3-BA376B45AF97}" srcOrd="0" destOrd="0" presId="urn:microsoft.com/office/officeart/2005/8/layout/orgChart1"/>
    <dgm:cxn modelId="{D94B1959-F2DA-4818-B849-8CF08FFF5269}" srcId="{10F84FFE-F2E1-4757-A24A-D486930FC0CC}" destId="{C4BF7911-6A90-40C8-84B8-857337D47714}" srcOrd="0" destOrd="0" parTransId="{11CDE8DC-2765-4EE0-A165-5C724B5F4105}" sibTransId="{650B1DD5-4431-4F84-B797-7D6DE6A41045}"/>
    <dgm:cxn modelId="{5C639911-5935-427B-A0B6-CBE247315E80}" type="presOf" srcId="{3ACB0905-C7C1-4C86-9261-7A7F20ECDFBF}" destId="{231AF872-CEB4-462A-A12F-0EE47DCF2F97}" srcOrd="1" destOrd="0" presId="urn:microsoft.com/office/officeart/2005/8/layout/orgChart1"/>
    <dgm:cxn modelId="{E0E66592-605D-4D7D-B9C4-19CB3AB7BE5B}" type="presOf" srcId="{591EA3C4-25CD-461D-9FC8-DD954C1FEAD1}" destId="{58E017DE-7217-4128-9C27-C9F666D51C88}" srcOrd="1" destOrd="0" presId="urn:microsoft.com/office/officeart/2005/8/layout/orgChart1"/>
    <dgm:cxn modelId="{D6E55CB4-CFC0-4631-93B0-C5A16557FCDD}" srcId="{578C0F6E-AE89-4BA1-AE1E-E56AED406387}" destId="{DD2ACF27-05B2-41D2-AEF9-F80412A7781A}" srcOrd="0" destOrd="0" parTransId="{074C7E76-F7FD-4AF3-8769-7A9CB33DE1C8}" sibTransId="{CDE10510-3B7E-4F1D-BF28-813BF0C43EE3}"/>
    <dgm:cxn modelId="{67C56608-1793-4B87-AABD-150037EB330A}" type="presOf" srcId="{59104DC6-B074-4777-B116-A4E3D99420AC}" destId="{050F7BB4-B159-45D3-9005-150CE3C94706}" srcOrd="1" destOrd="0" presId="urn:microsoft.com/office/officeart/2005/8/layout/orgChart1"/>
    <dgm:cxn modelId="{48FD1150-F305-4AF1-8CF2-3E5C717FACA0}" type="presOf" srcId="{1F10167F-0B6B-4C31-8009-49945FF4BEB3}" destId="{64527462-02B6-4201-8783-7D6F4A61CF5C}" srcOrd="1" destOrd="0" presId="urn:microsoft.com/office/officeart/2005/8/layout/orgChart1"/>
    <dgm:cxn modelId="{58FA2F48-869F-4C22-8C8E-15DF5AC04173}" type="presOf" srcId="{4321E7E8-160E-46C7-A939-5E2E6DCBB0E5}" destId="{8CF0921A-D501-456D-908E-36C69A0D5131}" srcOrd="0" destOrd="0" presId="urn:microsoft.com/office/officeart/2005/8/layout/orgChart1"/>
    <dgm:cxn modelId="{7EBB5E7B-C499-4EDA-90F0-CA29D93DCB7E}" type="presOf" srcId="{3ACB0905-C7C1-4C86-9261-7A7F20ECDFBF}" destId="{23F0B845-F65B-42B7-82B1-C0A2B985EB4C}" srcOrd="0" destOrd="0" presId="urn:microsoft.com/office/officeart/2005/8/layout/orgChart1"/>
    <dgm:cxn modelId="{D78AE99F-A17F-4A8B-84C3-21C2A2002B86}" srcId="{D2A68CFF-2934-44C4-B006-231B0B4A0EDA}" destId="{9C4CC8D8-76A0-41BE-814D-4538DBD90BB0}" srcOrd="2" destOrd="0" parTransId="{2C256137-E51F-4173-AEA0-EBB864127439}" sibTransId="{FBCCCEA5-58E8-469E-8CA5-861ADCBA3ADA}"/>
    <dgm:cxn modelId="{AD256138-3EC9-4BD8-ACC5-F59FBB6700EB}" type="presOf" srcId="{B60BCD1B-5044-47D0-A426-6725E34C05CF}" destId="{1693FAB6-E321-4F6E-B0B5-F3D0537FF4A1}" srcOrd="0" destOrd="0" presId="urn:microsoft.com/office/officeart/2005/8/layout/orgChart1"/>
    <dgm:cxn modelId="{7D7E693C-B030-449E-9F2B-DC6A5A293D5E}" type="presOf" srcId="{DB82D829-EDDF-4F9A-9BF0-21783D641977}" destId="{976B4BC9-8B1B-4DE2-B840-3D4C0E606750}" srcOrd="0" destOrd="0" presId="urn:microsoft.com/office/officeart/2005/8/layout/orgChart1"/>
    <dgm:cxn modelId="{BC34F9F8-FC69-4863-837C-68477D5ACE38}" type="presOf" srcId="{DB22ECA1-4B90-467A-B7EE-B1711A3EEF40}" destId="{353C8CA0-8CF7-4397-AC78-B433923590E8}" srcOrd="0" destOrd="0" presId="urn:microsoft.com/office/officeart/2005/8/layout/orgChart1"/>
    <dgm:cxn modelId="{A6A10F4E-969E-4223-9851-4EB136A226F0}" type="presOf" srcId="{578C0F6E-AE89-4BA1-AE1E-E56AED406387}" destId="{F27E3C25-CD69-4769-9DC6-14F6E3EF3279}" srcOrd="1" destOrd="0" presId="urn:microsoft.com/office/officeart/2005/8/layout/orgChart1"/>
    <dgm:cxn modelId="{541AA6CE-F960-45D2-86EA-5490DCE5E8ED}" srcId="{578C0F6E-AE89-4BA1-AE1E-E56AED406387}" destId="{665C5F21-F84E-41F5-A2C8-C6F4305AE7D6}" srcOrd="1" destOrd="0" parTransId="{41A0583D-8F33-4E17-8C7F-50310FEF93E4}" sibTransId="{A2068BD4-C325-4C9B-AA6C-7FD68D6E45AA}"/>
    <dgm:cxn modelId="{C4719A79-DBB1-4600-9892-F0E95355A75B}" srcId="{D2A68CFF-2934-44C4-B006-231B0B4A0EDA}" destId="{578C0F6E-AE89-4BA1-AE1E-E56AED406387}" srcOrd="1" destOrd="0" parTransId="{913CAD61-AF06-4AE0-BF8C-FB2E213EE515}" sibTransId="{0819E63E-06CC-4C1C-894A-6CD5D8A5459A}"/>
    <dgm:cxn modelId="{0CA9937D-8DCD-472A-BA3D-66D460161734}" type="presOf" srcId="{C4BF7911-6A90-40C8-84B8-857337D47714}" destId="{138BEC0D-3014-4637-9440-C95A2E68B92B}" srcOrd="0" destOrd="0" presId="urn:microsoft.com/office/officeart/2005/8/layout/orgChart1"/>
    <dgm:cxn modelId="{0ADC2541-ACBA-4C61-B48E-762B9848800D}" type="presOf" srcId="{41A0583D-8F33-4E17-8C7F-50310FEF93E4}" destId="{89D3BA08-2EB2-4825-B19E-7BB5B8381422}" srcOrd="0" destOrd="0" presId="urn:microsoft.com/office/officeart/2005/8/layout/orgChart1"/>
    <dgm:cxn modelId="{85D32711-4450-41B1-BDBF-6BDAFE6755BC}" type="presOf" srcId="{913CAD61-AF06-4AE0-BF8C-FB2E213EE515}" destId="{F4CB54EB-E144-4111-91F6-6F4578E05A46}" srcOrd="0" destOrd="0" presId="urn:microsoft.com/office/officeart/2005/8/layout/orgChart1"/>
    <dgm:cxn modelId="{6F8A9AEC-5EEC-4B77-9AA6-29A5DDECA9C5}" type="presParOf" srcId="{AC290F4F-8375-4EAB-B724-5113BEE94C48}" destId="{434B0861-AF85-4314-B422-538CEE5BF741}" srcOrd="0" destOrd="0" presId="urn:microsoft.com/office/officeart/2005/8/layout/orgChart1"/>
    <dgm:cxn modelId="{D2CF774E-3D7E-403C-A475-B938DFB8DE76}" type="presParOf" srcId="{434B0861-AF85-4314-B422-538CEE5BF741}" destId="{93446250-59B3-4A7D-9D82-78D0C2E1C29A}" srcOrd="0" destOrd="0" presId="urn:microsoft.com/office/officeart/2005/8/layout/orgChart1"/>
    <dgm:cxn modelId="{444CE6C6-4289-44BA-A1AC-4B2BD7D92D43}" type="presParOf" srcId="{93446250-59B3-4A7D-9D82-78D0C2E1C29A}" destId="{2BC42E0B-DB27-4626-A557-9B4E1B764D13}" srcOrd="0" destOrd="0" presId="urn:microsoft.com/office/officeart/2005/8/layout/orgChart1"/>
    <dgm:cxn modelId="{1AB241B8-901C-46F5-BD16-726D4F4174E4}" type="presParOf" srcId="{93446250-59B3-4A7D-9D82-78D0C2E1C29A}" destId="{56E25BCB-C669-4C9B-8E34-5ED1E556CA22}" srcOrd="1" destOrd="0" presId="urn:microsoft.com/office/officeart/2005/8/layout/orgChart1"/>
    <dgm:cxn modelId="{B7DA170E-D1DF-43F3-AC43-7786AA2AC751}" type="presParOf" srcId="{434B0861-AF85-4314-B422-538CEE5BF741}" destId="{84333180-247D-40F6-B9AB-C2D884CB55AC}" srcOrd="1" destOrd="0" presId="urn:microsoft.com/office/officeart/2005/8/layout/orgChart1"/>
    <dgm:cxn modelId="{778F3C58-6B76-4414-802C-36238C17C5A4}" type="presParOf" srcId="{84333180-247D-40F6-B9AB-C2D884CB55AC}" destId="{EB206E10-DB40-43B9-BD28-95CAF2642CE1}" srcOrd="0" destOrd="0" presId="urn:microsoft.com/office/officeart/2005/8/layout/orgChart1"/>
    <dgm:cxn modelId="{5C9F20DD-C89F-410D-BAF4-7683D80A4CF3}" type="presParOf" srcId="{84333180-247D-40F6-B9AB-C2D884CB55AC}" destId="{19D8DE4E-A1F3-4A6D-B1C0-ED0BF8E61395}" srcOrd="1" destOrd="0" presId="urn:microsoft.com/office/officeart/2005/8/layout/orgChart1"/>
    <dgm:cxn modelId="{8F110ED8-74E8-479F-86C9-E67177F75F8E}" type="presParOf" srcId="{19D8DE4E-A1F3-4A6D-B1C0-ED0BF8E61395}" destId="{1AEAD162-4D5D-497D-A895-AE8DA8978380}" srcOrd="0" destOrd="0" presId="urn:microsoft.com/office/officeart/2005/8/layout/orgChart1"/>
    <dgm:cxn modelId="{F50CD5C4-AA51-4AD6-B712-4E609C62A870}" type="presParOf" srcId="{1AEAD162-4D5D-497D-A895-AE8DA8978380}" destId="{B7F088F5-C3DF-48C5-A9FC-1AA81317FA4A}" srcOrd="0" destOrd="0" presId="urn:microsoft.com/office/officeart/2005/8/layout/orgChart1"/>
    <dgm:cxn modelId="{411FF273-21C9-4104-BA9A-C94469C396C7}" type="presParOf" srcId="{1AEAD162-4D5D-497D-A895-AE8DA8978380}" destId="{58E017DE-7217-4128-9C27-C9F666D51C88}" srcOrd="1" destOrd="0" presId="urn:microsoft.com/office/officeart/2005/8/layout/orgChart1"/>
    <dgm:cxn modelId="{D0CB4A6F-54FB-4453-9CF3-D1A081EC7628}" type="presParOf" srcId="{19D8DE4E-A1F3-4A6D-B1C0-ED0BF8E61395}" destId="{5BCF4AF5-1A0E-48C6-859C-78D3D6EEC34A}" srcOrd="1" destOrd="0" presId="urn:microsoft.com/office/officeart/2005/8/layout/orgChart1"/>
    <dgm:cxn modelId="{D6520F78-80F1-46AD-B97A-B096FC03193D}" type="presParOf" srcId="{5BCF4AF5-1A0E-48C6-859C-78D3D6EEC34A}" destId="{983E0D0D-8777-4BED-89AA-50B0EB4AC465}" srcOrd="0" destOrd="0" presId="urn:microsoft.com/office/officeart/2005/8/layout/orgChart1"/>
    <dgm:cxn modelId="{0C78443F-DEAD-4D6F-9FEF-63A8FCDD9F7A}" type="presParOf" srcId="{5BCF4AF5-1A0E-48C6-859C-78D3D6EEC34A}" destId="{3EB38CAE-557C-4092-934E-C5E85364B756}" srcOrd="1" destOrd="0" presId="urn:microsoft.com/office/officeart/2005/8/layout/orgChart1"/>
    <dgm:cxn modelId="{9BB8DE72-A9E2-4ADD-BC16-1DFC281903AC}" type="presParOf" srcId="{3EB38CAE-557C-4092-934E-C5E85364B756}" destId="{FCB29691-82EE-44E3-A549-53A27FEAE9FA}" srcOrd="0" destOrd="0" presId="urn:microsoft.com/office/officeart/2005/8/layout/orgChart1"/>
    <dgm:cxn modelId="{B62AA7C4-5979-4F3A-9AF3-353764C9180D}" type="presParOf" srcId="{FCB29691-82EE-44E3-A549-53A27FEAE9FA}" destId="{23F0B845-F65B-42B7-82B1-C0A2B985EB4C}" srcOrd="0" destOrd="0" presId="urn:microsoft.com/office/officeart/2005/8/layout/orgChart1"/>
    <dgm:cxn modelId="{BBF759AB-80D7-42FE-A5D4-1A7D2F050483}" type="presParOf" srcId="{FCB29691-82EE-44E3-A549-53A27FEAE9FA}" destId="{231AF872-CEB4-462A-A12F-0EE47DCF2F97}" srcOrd="1" destOrd="0" presId="urn:microsoft.com/office/officeart/2005/8/layout/orgChart1"/>
    <dgm:cxn modelId="{057ED431-A75A-4882-94C9-089052193537}" type="presParOf" srcId="{3EB38CAE-557C-4092-934E-C5E85364B756}" destId="{43F0C25F-6BB3-49DE-9381-CCC723B9633D}" srcOrd="1" destOrd="0" presId="urn:microsoft.com/office/officeart/2005/8/layout/orgChart1"/>
    <dgm:cxn modelId="{2D24436B-C799-4B26-AD1E-C3DB4F62F60A}" type="presParOf" srcId="{43F0C25F-6BB3-49DE-9381-CCC723B9633D}" destId="{31C321BE-1D80-4261-9FB1-A0BA9F89700D}" srcOrd="0" destOrd="0" presId="urn:microsoft.com/office/officeart/2005/8/layout/orgChart1"/>
    <dgm:cxn modelId="{382B9ABD-7F84-47A3-B5FB-06038D84566E}" type="presParOf" srcId="{43F0C25F-6BB3-49DE-9381-CCC723B9633D}" destId="{1239A8AB-47C4-4625-A390-F3766742A18B}" srcOrd="1" destOrd="0" presId="urn:microsoft.com/office/officeart/2005/8/layout/orgChart1"/>
    <dgm:cxn modelId="{50FC22EC-DA8C-4550-B74B-C49DD21BCDF5}" type="presParOf" srcId="{1239A8AB-47C4-4625-A390-F3766742A18B}" destId="{CFE66638-1013-4097-B99F-F02F8478D103}" srcOrd="0" destOrd="0" presId="urn:microsoft.com/office/officeart/2005/8/layout/orgChart1"/>
    <dgm:cxn modelId="{4794EB3B-FC07-4228-8458-77F1DCD0196E}" type="presParOf" srcId="{CFE66638-1013-4097-B99F-F02F8478D103}" destId="{AEC06A24-F976-457E-BA54-574BC22328EA}" srcOrd="0" destOrd="0" presId="urn:microsoft.com/office/officeart/2005/8/layout/orgChart1"/>
    <dgm:cxn modelId="{3AAC4867-53D4-4611-9E55-217CACC86EE1}" type="presParOf" srcId="{CFE66638-1013-4097-B99F-F02F8478D103}" destId="{F94B6A69-944D-430B-B2B9-E7CA720098BB}" srcOrd="1" destOrd="0" presId="urn:microsoft.com/office/officeart/2005/8/layout/orgChart1"/>
    <dgm:cxn modelId="{40C551D9-FF1A-42C2-A7C2-73FDD464ADC9}" type="presParOf" srcId="{1239A8AB-47C4-4625-A390-F3766742A18B}" destId="{03E76B39-0E16-4E1D-B4D0-67BD55F94E75}" srcOrd="1" destOrd="0" presId="urn:microsoft.com/office/officeart/2005/8/layout/orgChart1"/>
    <dgm:cxn modelId="{5B025E04-8757-4820-A0E4-11E465DB1230}" type="presParOf" srcId="{03E76B39-0E16-4E1D-B4D0-67BD55F94E75}" destId="{F9BEB0E9-235C-4A42-8607-E4BD9F3E8407}" srcOrd="0" destOrd="0" presId="urn:microsoft.com/office/officeart/2005/8/layout/orgChart1"/>
    <dgm:cxn modelId="{CF172628-A4C8-40EE-9C01-701F77A65B00}" type="presParOf" srcId="{03E76B39-0E16-4E1D-B4D0-67BD55F94E75}" destId="{3E84FD1C-92D1-47D1-8C9F-49C89AB8B043}" srcOrd="1" destOrd="0" presId="urn:microsoft.com/office/officeart/2005/8/layout/orgChart1"/>
    <dgm:cxn modelId="{C5CB4933-F8A0-4EC4-B720-4277EFFFD593}" type="presParOf" srcId="{3E84FD1C-92D1-47D1-8C9F-49C89AB8B043}" destId="{B846BAA7-205B-461E-8F33-EC7AD9F03817}" srcOrd="0" destOrd="0" presId="urn:microsoft.com/office/officeart/2005/8/layout/orgChart1"/>
    <dgm:cxn modelId="{D76A4D30-B34C-4DA5-AC93-DE10329286CC}" type="presParOf" srcId="{B846BAA7-205B-461E-8F33-EC7AD9F03817}" destId="{138BEC0D-3014-4637-9440-C95A2E68B92B}" srcOrd="0" destOrd="0" presId="urn:microsoft.com/office/officeart/2005/8/layout/orgChart1"/>
    <dgm:cxn modelId="{30AC1C7D-BA02-4EDA-B82D-5AB02FDD32E6}" type="presParOf" srcId="{B846BAA7-205B-461E-8F33-EC7AD9F03817}" destId="{64757DA8-97CA-4350-962D-69C428238C4A}" srcOrd="1" destOrd="0" presId="urn:microsoft.com/office/officeart/2005/8/layout/orgChart1"/>
    <dgm:cxn modelId="{1111D05B-0A33-464E-85BB-D3A3D0E82961}" type="presParOf" srcId="{3E84FD1C-92D1-47D1-8C9F-49C89AB8B043}" destId="{BFFA743E-132F-4833-89FA-52819341EB3D}" srcOrd="1" destOrd="0" presId="urn:microsoft.com/office/officeart/2005/8/layout/orgChart1"/>
    <dgm:cxn modelId="{A406E183-0F6E-4EF8-BD3B-803824154605}" type="presParOf" srcId="{3E84FD1C-92D1-47D1-8C9F-49C89AB8B043}" destId="{2763FB53-5486-46EB-94F9-C47F5B3483FD}" srcOrd="2" destOrd="0" presId="urn:microsoft.com/office/officeart/2005/8/layout/orgChart1"/>
    <dgm:cxn modelId="{EF4A7F71-A7F9-4B0B-90C7-5C9C4A97F962}" type="presParOf" srcId="{1239A8AB-47C4-4625-A390-F3766742A18B}" destId="{F6AB4CB7-34A4-4A9F-8D9F-EC26731E05E2}" srcOrd="2" destOrd="0" presId="urn:microsoft.com/office/officeart/2005/8/layout/orgChart1"/>
    <dgm:cxn modelId="{C4B08A8F-0831-4E15-883A-72C7A4FA1392}" type="presParOf" srcId="{3EB38CAE-557C-4092-934E-C5E85364B756}" destId="{DC084057-9C2A-437E-BA81-293651483A0B}" srcOrd="2" destOrd="0" presId="urn:microsoft.com/office/officeart/2005/8/layout/orgChart1"/>
    <dgm:cxn modelId="{F003C461-8C87-4CBA-8ABA-2F898C49983A}" type="presParOf" srcId="{19D8DE4E-A1F3-4A6D-B1C0-ED0BF8E61395}" destId="{EAD11058-5D9D-4672-8708-6F4A52E7420B}" srcOrd="2" destOrd="0" presId="urn:microsoft.com/office/officeart/2005/8/layout/orgChart1"/>
    <dgm:cxn modelId="{AB352E51-3100-4EFC-A540-F7BF7A47E212}" type="presParOf" srcId="{84333180-247D-40F6-B9AB-C2D884CB55AC}" destId="{F4CB54EB-E144-4111-91F6-6F4578E05A46}" srcOrd="2" destOrd="0" presId="urn:microsoft.com/office/officeart/2005/8/layout/orgChart1"/>
    <dgm:cxn modelId="{4C981748-BD11-4E36-B62F-73E2048056AD}" type="presParOf" srcId="{84333180-247D-40F6-B9AB-C2D884CB55AC}" destId="{BDDE7E98-7FF6-4FB6-9202-DAB429F7FEE6}" srcOrd="3" destOrd="0" presId="urn:microsoft.com/office/officeart/2005/8/layout/orgChart1"/>
    <dgm:cxn modelId="{FC2EBB0D-CEC4-443D-84EC-AC9C9D38BF36}" type="presParOf" srcId="{BDDE7E98-7FF6-4FB6-9202-DAB429F7FEE6}" destId="{3193AC68-98F5-424A-99E5-222EC43CCFBF}" srcOrd="0" destOrd="0" presId="urn:microsoft.com/office/officeart/2005/8/layout/orgChart1"/>
    <dgm:cxn modelId="{AB3CD71A-D702-42ED-A4AB-D15647F94FEE}" type="presParOf" srcId="{3193AC68-98F5-424A-99E5-222EC43CCFBF}" destId="{BE65DC11-295D-4940-AA35-7866927DBCE2}" srcOrd="0" destOrd="0" presId="urn:microsoft.com/office/officeart/2005/8/layout/orgChart1"/>
    <dgm:cxn modelId="{5168F6B0-C583-49FE-B2CC-25E6FC84B535}" type="presParOf" srcId="{3193AC68-98F5-424A-99E5-222EC43CCFBF}" destId="{F27E3C25-CD69-4769-9DC6-14F6E3EF3279}" srcOrd="1" destOrd="0" presId="urn:microsoft.com/office/officeart/2005/8/layout/orgChart1"/>
    <dgm:cxn modelId="{F18F224B-1D21-4F7D-B148-5912431FBA50}" type="presParOf" srcId="{BDDE7E98-7FF6-4FB6-9202-DAB429F7FEE6}" destId="{A346BE31-5FFF-4876-B5D6-66FA1586C0A4}" srcOrd="1" destOrd="0" presId="urn:microsoft.com/office/officeart/2005/8/layout/orgChart1"/>
    <dgm:cxn modelId="{EB1BA4A0-25B2-4D9A-95A6-C75F7D0B3BD4}" type="presParOf" srcId="{A346BE31-5FFF-4876-B5D6-66FA1586C0A4}" destId="{D8595788-2A3E-4896-8CB3-BA376B45AF97}" srcOrd="0" destOrd="0" presId="urn:microsoft.com/office/officeart/2005/8/layout/orgChart1"/>
    <dgm:cxn modelId="{96E8FC8B-CE47-40CD-B860-C7840AD5F181}" type="presParOf" srcId="{A346BE31-5FFF-4876-B5D6-66FA1586C0A4}" destId="{CFB51C0D-D3F8-48D6-9666-6F51F76311E7}" srcOrd="1" destOrd="0" presId="urn:microsoft.com/office/officeart/2005/8/layout/orgChart1"/>
    <dgm:cxn modelId="{6975A220-2811-4305-AEDF-6C5D25B96139}" type="presParOf" srcId="{CFB51C0D-D3F8-48D6-9666-6F51F76311E7}" destId="{FDA00DF3-9618-474A-8D48-AD0647D6457F}" srcOrd="0" destOrd="0" presId="urn:microsoft.com/office/officeart/2005/8/layout/orgChart1"/>
    <dgm:cxn modelId="{E8BB72D2-3C05-424C-9C08-6EB033B65C3C}" type="presParOf" srcId="{FDA00DF3-9618-474A-8D48-AD0647D6457F}" destId="{6F6EA7B5-0C24-4A08-8410-26AAA238DA12}" srcOrd="0" destOrd="0" presId="urn:microsoft.com/office/officeart/2005/8/layout/orgChart1"/>
    <dgm:cxn modelId="{054174DB-360F-444A-A1E5-C06A0DDF2300}" type="presParOf" srcId="{FDA00DF3-9618-474A-8D48-AD0647D6457F}" destId="{286C9B78-EFC5-4EEC-88EB-DA18BCDD6A84}" srcOrd="1" destOrd="0" presId="urn:microsoft.com/office/officeart/2005/8/layout/orgChart1"/>
    <dgm:cxn modelId="{8187FC1F-6A45-4541-BE83-C9E2AE0A76E9}" type="presParOf" srcId="{CFB51C0D-D3F8-48D6-9666-6F51F76311E7}" destId="{2E2EF636-F510-4D01-BD02-9C7841480378}" srcOrd="1" destOrd="0" presId="urn:microsoft.com/office/officeart/2005/8/layout/orgChart1"/>
    <dgm:cxn modelId="{0C9B76A4-5BC2-435D-A233-8B92C4A213A4}" type="presParOf" srcId="{CFB51C0D-D3F8-48D6-9666-6F51F76311E7}" destId="{F6077061-316B-4F62-AFC5-DD0D289BCF7A}" srcOrd="2" destOrd="0" presId="urn:microsoft.com/office/officeart/2005/8/layout/orgChart1"/>
    <dgm:cxn modelId="{7D67F088-D120-4148-8F87-55B1A0A20362}" type="presParOf" srcId="{A346BE31-5FFF-4876-B5D6-66FA1586C0A4}" destId="{89D3BA08-2EB2-4825-B19E-7BB5B8381422}" srcOrd="2" destOrd="0" presId="urn:microsoft.com/office/officeart/2005/8/layout/orgChart1"/>
    <dgm:cxn modelId="{ED00BD77-BBD9-4D96-8E9B-E3EC61121242}" type="presParOf" srcId="{A346BE31-5FFF-4876-B5D6-66FA1586C0A4}" destId="{A27BBF08-8E71-4BF5-8EF4-1F07B821F5F4}" srcOrd="3" destOrd="0" presId="urn:microsoft.com/office/officeart/2005/8/layout/orgChart1"/>
    <dgm:cxn modelId="{3E756ACC-2DDC-4866-ADB8-1C258417BFE7}" type="presParOf" srcId="{A27BBF08-8E71-4BF5-8EF4-1F07B821F5F4}" destId="{0ABDC939-EB3B-40A2-9F20-2CA81CB59A0D}" srcOrd="0" destOrd="0" presId="urn:microsoft.com/office/officeart/2005/8/layout/orgChart1"/>
    <dgm:cxn modelId="{5C209417-607F-4363-B218-D214E24F132C}" type="presParOf" srcId="{0ABDC939-EB3B-40A2-9F20-2CA81CB59A0D}" destId="{A05FA72F-0CCF-4DD2-9978-2669164FFA52}" srcOrd="0" destOrd="0" presId="urn:microsoft.com/office/officeart/2005/8/layout/orgChart1"/>
    <dgm:cxn modelId="{C2F60EB5-C748-449A-B35E-07776D2F7688}" type="presParOf" srcId="{0ABDC939-EB3B-40A2-9F20-2CA81CB59A0D}" destId="{465B0C17-C496-4B62-BEDF-B653B26F41A1}" srcOrd="1" destOrd="0" presId="urn:microsoft.com/office/officeart/2005/8/layout/orgChart1"/>
    <dgm:cxn modelId="{C1957135-F269-4CC8-AF48-2157E3C3C5CC}" type="presParOf" srcId="{A27BBF08-8E71-4BF5-8EF4-1F07B821F5F4}" destId="{CF5C2426-B551-4EFB-B252-C5A089E16355}" srcOrd="1" destOrd="0" presId="urn:microsoft.com/office/officeart/2005/8/layout/orgChart1"/>
    <dgm:cxn modelId="{97EDAF1B-7577-4AB7-94E5-42A6492DEB35}" type="presParOf" srcId="{A27BBF08-8E71-4BF5-8EF4-1F07B821F5F4}" destId="{25573CBE-A472-4F7F-B97C-D4BF386EA581}" srcOrd="2" destOrd="0" presId="urn:microsoft.com/office/officeart/2005/8/layout/orgChart1"/>
    <dgm:cxn modelId="{58873427-A13D-45DB-9071-0586A361E56C}" type="presParOf" srcId="{BDDE7E98-7FF6-4FB6-9202-DAB429F7FEE6}" destId="{A3ACB327-B61A-4849-94AF-848D8BDB5F79}" srcOrd="2" destOrd="0" presId="urn:microsoft.com/office/officeart/2005/8/layout/orgChart1"/>
    <dgm:cxn modelId="{99CDEBF5-3AED-451D-B6CF-FC6D259FB2CE}" type="presParOf" srcId="{84333180-247D-40F6-B9AB-C2D884CB55AC}" destId="{66432DE5-D9AF-40D2-88E4-BE87EEB610D1}" srcOrd="4" destOrd="0" presId="urn:microsoft.com/office/officeart/2005/8/layout/orgChart1"/>
    <dgm:cxn modelId="{B8F3E6C3-F988-4333-A2C5-DFE2F07A810B}" type="presParOf" srcId="{84333180-247D-40F6-B9AB-C2D884CB55AC}" destId="{2C540020-73D6-4FED-BB7E-1203CF3A2777}" srcOrd="5" destOrd="0" presId="urn:microsoft.com/office/officeart/2005/8/layout/orgChart1"/>
    <dgm:cxn modelId="{6A60A02A-2B7A-4927-8A6A-5185145FBEE3}" type="presParOf" srcId="{2C540020-73D6-4FED-BB7E-1203CF3A2777}" destId="{B1E0358D-205C-43EA-A394-E35B3E5B3AB5}" srcOrd="0" destOrd="0" presId="urn:microsoft.com/office/officeart/2005/8/layout/orgChart1"/>
    <dgm:cxn modelId="{72D8ECCB-F14B-48F3-BD65-82898B1EF831}" type="presParOf" srcId="{B1E0358D-205C-43EA-A394-E35B3E5B3AB5}" destId="{60359096-E6DE-4349-8858-4613D3DA7609}" srcOrd="0" destOrd="0" presId="urn:microsoft.com/office/officeart/2005/8/layout/orgChart1"/>
    <dgm:cxn modelId="{549F6CB7-D3F3-4375-A38C-0FE7286C1380}" type="presParOf" srcId="{B1E0358D-205C-43EA-A394-E35B3E5B3AB5}" destId="{802C3EA7-DA86-464C-B405-4A919A5FF9B4}" srcOrd="1" destOrd="0" presId="urn:microsoft.com/office/officeart/2005/8/layout/orgChart1"/>
    <dgm:cxn modelId="{3003A531-C8DA-45BB-A732-3C5660ABF4AF}" type="presParOf" srcId="{2C540020-73D6-4FED-BB7E-1203CF3A2777}" destId="{18280330-3C5A-45B3-9FDF-9192853C0A3B}" srcOrd="1" destOrd="0" presId="urn:microsoft.com/office/officeart/2005/8/layout/orgChart1"/>
    <dgm:cxn modelId="{3E74165E-6408-4F69-A943-6924DA1B6731}" type="presParOf" srcId="{18280330-3C5A-45B3-9FDF-9192853C0A3B}" destId="{976B4BC9-8B1B-4DE2-B840-3D4C0E606750}" srcOrd="0" destOrd="0" presId="urn:microsoft.com/office/officeart/2005/8/layout/orgChart1"/>
    <dgm:cxn modelId="{64EEBE37-DB50-478C-8C5E-4F7A83BD93B9}" type="presParOf" srcId="{18280330-3C5A-45B3-9FDF-9192853C0A3B}" destId="{3C06AAE7-3A0E-49CC-96A2-26EA02ABA5EC}" srcOrd="1" destOrd="0" presId="urn:microsoft.com/office/officeart/2005/8/layout/orgChart1"/>
    <dgm:cxn modelId="{45115C8F-CFB5-4AD1-8FC1-35B6801D08D9}" type="presParOf" srcId="{3C06AAE7-3A0E-49CC-96A2-26EA02ABA5EC}" destId="{DF7E21A7-256D-451A-8CED-6D7D2039CC49}" srcOrd="0" destOrd="0" presId="urn:microsoft.com/office/officeart/2005/8/layout/orgChart1"/>
    <dgm:cxn modelId="{7F2F554D-5052-4511-805C-D11D42735329}" type="presParOf" srcId="{DF7E21A7-256D-451A-8CED-6D7D2039CC49}" destId="{1B3033CF-6548-45DB-923A-9CB80B535A93}" srcOrd="0" destOrd="0" presId="urn:microsoft.com/office/officeart/2005/8/layout/orgChart1"/>
    <dgm:cxn modelId="{791C2BD6-EBDD-4D76-B29F-12235941FE18}" type="presParOf" srcId="{DF7E21A7-256D-451A-8CED-6D7D2039CC49}" destId="{050F7BB4-B159-45D3-9005-150CE3C94706}" srcOrd="1" destOrd="0" presId="urn:microsoft.com/office/officeart/2005/8/layout/orgChart1"/>
    <dgm:cxn modelId="{3F4EBAA4-25AE-4D44-82C9-27A036A55197}" type="presParOf" srcId="{3C06AAE7-3A0E-49CC-96A2-26EA02ABA5EC}" destId="{61C1D2C5-D46F-45E9-93C8-C4846DF4858C}" srcOrd="1" destOrd="0" presId="urn:microsoft.com/office/officeart/2005/8/layout/orgChart1"/>
    <dgm:cxn modelId="{A85F6C59-681A-4320-B392-90A3D3C377D2}" type="presParOf" srcId="{61C1D2C5-D46F-45E9-93C8-C4846DF4858C}" destId="{8CF0921A-D501-456D-908E-36C69A0D5131}" srcOrd="0" destOrd="0" presId="urn:microsoft.com/office/officeart/2005/8/layout/orgChart1"/>
    <dgm:cxn modelId="{B732048B-320F-49EF-AA2D-396C5BBB13C8}" type="presParOf" srcId="{61C1D2C5-D46F-45E9-93C8-C4846DF4858C}" destId="{3F498DA9-8AD1-48D7-A3CC-1B7849A3A056}" srcOrd="1" destOrd="0" presId="urn:microsoft.com/office/officeart/2005/8/layout/orgChart1"/>
    <dgm:cxn modelId="{F9BC86E4-45B8-4276-8D93-03D99B7DB18B}" type="presParOf" srcId="{3F498DA9-8AD1-48D7-A3CC-1B7849A3A056}" destId="{44BC5D16-D410-467C-A1C4-40E0A372B5D0}" srcOrd="0" destOrd="0" presId="urn:microsoft.com/office/officeart/2005/8/layout/orgChart1"/>
    <dgm:cxn modelId="{DBA4F198-DB9B-4776-80C0-F845B9673FF7}" type="presParOf" srcId="{44BC5D16-D410-467C-A1C4-40E0A372B5D0}" destId="{1AE92285-45BB-4357-8EA7-A72954E96DA5}" srcOrd="0" destOrd="0" presId="urn:microsoft.com/office/officeart/2005/8/layout/orgChart1"/>
    <dgm:cxn modelId="{6E81C2E7-8B51-4178-B930-5D3E59F0B9E9}" type="presParOf" srcId="{44BC5D16-D410-467C-A1C4-40E0A372B5D0}" destId="{64527462-02B6-4201-8783-7D6F4A61CF5C}" srcOrd="1" destOrd="0" presId="urn:microsoft.com/office/officeart/2005/8/layout/orgChart1"/>
    <dgm:cxn modelId="{3917A9F9-CC97-443F-B4B2-56FC2194C19E}" type="presParOf" srcId="{3F498DA9-8AD1-48D7-A3CC-1B7849A3A056}" destId="{C84FA1E7-21DB-48A1-A1CF-6142CC9667FE}" srcOrd="1" destOrd="0" presId="urn:microsoft.com/office/officeart/2005/8/layout/orgChart1"/>
    <dgm:cxn modelId="{5FD47037-ABEA-422A-A23F-ED3A66F82F2B}" type="presParOf" srcId="{C84FA1E7-21DB-48A1-A1CF-6142CC9667FE}" destId="{353C8CA0-8CF7-4397-AC78-B433923590E8}" srcOrd="0" destOrd="0" presId="urn:microsoft.com/office/officeart/2005/8/layout/orgChart1"/>
    <dgm:cxn modelId="{96A03CCC-08BC-423F-8318-B4F0B50AE9B1}" type="presParOf" srcId="{C84FA1E7-21DB-48A1-A1CF-6142CC9667FE}" destId="{F2F2E88A-1A3F-4492-9790-B1D53DEFB840}" srcOrd="1" destOrd="0" presId="urn:microsoft.com/office/officeart/2005/8/layout/orgChart1"/>
    <dgm:cxn modelId="{AD9EEDA6-E653-4AF3-AF57-9379D716CAFD}" type="presParOf" srcId="{F2F2E88A-1A3F-4492-9790-B1D53DEFB840}" destId="{0EB52E07-7829-44F3-A676-958A5793E33A}" srcOrd="0" destOrd="0" presId="urn:microsoft.com/office/officeart/2005/8/layout/orgChart1"/>
    <dgm:cxn modelId="{2886602A-ADFD-4308-BA99-2D733265E6AF}" type="presParOf" srcId="{0EB52E07-7829-44F3-A676-958A5793E33A}" destId="{00B16CC5-6253-4F73-B8B6-66B90299EBE3}" srcOrd="0" destOrd="0" presId="urn:microsoft.com/office/officeart/2005/8/layout/orgChart1"/>
    <dgm:cxn modelId="{65FC1C2E-4954-4B89-ACB3-AB88717252EF}" type="presParOf" srcId="{0EB52E07-7829-44F3-A676-958A5793E33A}" destId="{C9CF6A59-9DAC-47C9-8BE6-B82E214CDC28}" srcOrd="1" destOrd="0" presId="urn:microsoft.com/office/officeart/2005/8/layout/orgChart1"/>
    <dgm:cxn modelId="{5EE32B99-A0D7-41E8-8F96-E427CCF1391E}" type="presParOf" srcId="{F2F2E88A-1A3F-4492-9790-B1D53DEFB840}" destId="{096AC5E1-2148-4B5E-91B0-B6887589017B}" srcOrd="1" destOrd="0" presId="urn:microsoft.com/office/officeart/2005/8/layout/orgChart1"/>
    <dgm:cxn modelId="{92B41EF8-3BB9-4CD0-AAFA-EF3053331411}" type="presParOf" srcId="{096AC5E1-2148-4B5E-91B0-B6887589017B}" destId="{1693FAB6-E321-4F6E-B0B5-F3D0537FF4A1}" srcOrd="0" destOrd="0" presId="urn:microsoft.com/office/officeart/2005/8/layout/orgChart1"/>
    <dgm:cxn modelId="{B94FABCE-3D7F-428B-9A4C-ECF42FBD5BC7}" type="presParOf" srcId="{096AC5E1-2148-4B5E-91B0-B6887589017B}" destId="{A4545DFF-2293-4DDC-87EC-C461ECC57668}" srcOrd="1" destOrd="0" presId="urn:microsoft.com/office/officeart/2005/8/layout/orgChart1"/>
    <dgm:cxn modelId="{E50EFFC8-DCBD-4C1F-86A9-A84B5403E070}" type="presParOf" srcId="{A4545DFF-2293-4DDC-87EC-C461ECC57668}" destId="{3A6EC032-0B47-458F-9006-8DA0FA09B271}" srcOrd="0" destOrd="0" presId="urn:microsoft.com/office/officeart/2005/8/layout/orgChart1"/>
    <dgm:cxn modelId="{0F76A4C6-C992-4A2A-843A-889694348987}" type="presParOf" srcId="{3A6EC032-0B47-458F-9006-8DA0FA09B271}" destId="{635BD134-C21F-4259-89E1-E5BEA15C039E}" srcOrd="0" destOrd="0" presId="urn:microsoft.com/office/officeart/2005/8/layout/orgChart1"/>
    <dgm:cxn modelId="{1077CD72-D31C-4515-8E5B-B3BAF08D1174}" type="presParOf" srcId="{3A6EC032-0B47-458F-9006-8DA0FA09B271}" destId="{1EFAB64D-3D3E-4A02-84F3-FD77CBDB873B}" srcOrd="1" destOrd="0" presId="urn:microsoft.com/office/officeart/2005/8/layout/orgChart1"/>
    <dgm:cxn modelId="{70206E49-E72D-418F-9627-4F6C414A22A5}" type="presParOf" srcId="{A4545DFF-2293-4DDC-87EC-C461ECC57668}" destId="{284947D4-4AE1-446B-BC8F-3013069E1875}" srcOrd="1" destOrd="0" presId="urn:microsoft.com/office/officeart/2005/8/layout/orgChart1"/>
    <dgm:cxn modelId="{5D84570F-6AB8-473E-B60D-DA089F0C2CA7}" type="presParOf" srcId="{A4545DFF-2293-4DDC-87EC-C461ECC57668}" destId="{647576ED-E193-4F20-AA7C-920CB25C3E43}" srcOrd="2" destOrd="0" presId="urn:microsoft.com/office/officeart/2005/8/layout/orgChart1"/>
    <dgm:cxn modelId="{ED780EE2-B270-455F-8234-913153501BAD}" type="presParOf" srcId="{F2F2E88A-1A3F-4492-9790-B1D53DEFB840}" destId="{8686FCC0-45DD-413E-AD98-9E154E0BD886}" srcOrd="2" destOrd="0" presId="urn:microsoft.com/office/officeart/2005/8/layout/orgChart1"/>
    <dgm:cxn modelId="{F95C4DCB-E3AE-4630-901A-E420E088AFCF}" type="presParOf" srcId="{3F498DA9-8AD1-48D7-A3CC-1B7849A3A056}" destId="{FDD0BF93-DBC4-4D22-B19A-EC97CCFBF34F}" srcOrd="2" destOrd="0" presId="urn:microsoft.com/office/officeart/2005/8/layout/orgChart1"/>
    <dgm:cxn modelId="{993EE38E-F08C-44B3-AEBD-B851B154C518}" type="presParOf" srcId="{3C06AAE7-3A0E-49CC-96A2-26EA02ABA5EC}" destId="{9195949E-03BA-4314-BACF-BE652A700A9B}" srcOrd="2" destOrd="0" presId="urn:microsoft.com/office/officeart/2005/8/layout/orgChart1"/>
    <dgm:cxn modelId="{35DDCEAE-CF87-4AFB-8ACA-6E6AFD653083}" type="presParOf" srcId="{2C540020-73D6-4FED-BB7E-1203CF3A2777}" destId="{61FAB69D-8457-4EE3-B4A7-4A5B9C5BD2B1}" srcOrd="2" destOrd="0" presId="urn:microsoft.com/office/officeart/2005/8/layout/orgChart1"/>
    <dgm:cxn modelId="{ACD6FED9-C811-4A40-B681-D1855016D8FB}" type="presParOf" srcId="{434B0861-AF85-4314-B422-538CEE5BF741}" destId="{564573AA-B8BD-42F7-8D4C-311212DB44A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1C81D-374B-44C1-A1F0-FBF3F99F0A04}">
      <dsp:nvSpPr>
        <dsp:cNvPr id="0" name=""/>
        <dsp:cNvSpPr/>
      </dsp:nvSpPr>
      <dsp:spPr>
        <a:xfrm>
          <a:off x="780591" y="1072204"/>
          <a:ext cx="321259" cy="250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823"/>
              </a:lnTo>
              <a:lnTo>
                <a:pt x="321259" y="250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45833-EF1A-48DA-9708-471854AC1B7A}">
      <dsp:nvSpPr>
        <dsp:cNvPr id="0" name=""/>
        <dsp:cNvSpPr/>
      </dsp:nvSpPr>
      <dsp:spPr>
        <a:xfrm>
          <a:off x="780591" y="1072204"/>
          <a:ext cx="321259" cy="985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195"/>
              </a:lnTo>
              <a:lnTo>
                <a:pt x="321259" y="9851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70714-20AC-4E51-9B26-D05969B93433}">
      <dsp:nvSpPr>
        <dsp:cNvPr id="0" name=""/>
        <dsp:cNvSpPr/>
      </dsp:nvSpPr>
      <dsp:spPr>
        <a:xfrm>
          <a:off x="566418" y="1339"/>
          <a:ext cx="2141729" cy="1070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Právní regulace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akcízů</a:t>
          </a:r>
        </a:p>
      </dsp:txBody>
      <dsp:txXfrm>
        <a:off x="566418" y="1339"/>
        <a:ext cx="2141729" cy="1070864"/>
      </dsp:txXfrm>
    </dsp:sp>
    <dsp:sp modelId="{98FD872A-233B-4EF9-AF2A-9B047BBD4518}">
      <dsp:nvSpPr>
        <dsp:cNvPr id="0" name=""/>
        <dsp:cNvSpPr/>
      </dsp:nvSpPr>
      <dsp:spPr>
        <a:xfrm>
          <a:off x="1101851" y="1521967"/>
          <a:ext cx="2141729" cy="1070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Právo EU</a:t>
          </a:r>
        </a:p>
      </dsp:txBody>
      <dsp:txXfrm>
        <a:off x="1101851" y="1521967"/>
        <a:ext cx="2141729" cy="1070864"/>
      </dsp:txXfrm>
    </dsp:sp>
    <dsp:sp modelId="{0A0EBC7F-21B6-445A-9C71-6806CB9267B1}">
      <dsp:nvSpPr>
        <dsp:cNvPr id="0" name=""/>
        <dsp:cNvSpPr/>
      </dsp:nvSpPr>
      <dsp:spPr>
        <a:xfrm>
          <a:off x="1101851" y="3042595"/>
          <a:ext cx="2141729" cy="1070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Vnitrostátní právo</a:t>
          </a:r>
        </a:p>
      </dsp:txBody>
      <dsp:txXfrm>
        <a:off x="1101851" y="3042595"/>
        <a:ext cx="2141729" cy="1070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3AA5A-05F9-4AC7-A8B8-CE92E9E9A984}">
      <dsp:nvSpPr>
        <dsp:cNvPr id="0" name=""/>
        <dsp:cNvSpPr/>
      </dsp:nvSpPr>
      <dsp:spPr>
        <a:xfrm>
          <a:off x="5993465" y="5074791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9F8AD-722F-436F-93A2-0513CEFA3129}">
      <dsp:nvSpPr>
        <dsp:cNvPr id="0" name=""/>
        <dsp:cNvSpPr/>
      </dsp:nvSpPr>
      <dsp:spPr>
        <a:xfrm>
          <a:off x="5993465" y="4317965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7C6CE-5EDB-49C3-A334-86159114376D}">
      <dsp:nvSpPr>
        <dsp:cNvPr id="0" name=""/>
        <dsp:cNvSpPr/>
      </dsp:nvSpPr>
      <dsp:spPr>
        <a:xfrm>
          <a:off x="5993465" y="3561138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75C21-CDC5-40E4-B5EA-283723A89D92}">
      <dsp:nvSpPr>
        <dsp:cNvPr id="0" name=""/>
        <dsp:cNvSpPr/>
      </dsp:nvSpPr>
      <dsp:spPr>
        <a:xfrm>
          <a:off x="5993465" y="2804312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B34D7-64ED-4CBD-AFF0-C840B13DCB21}">
      <dsp:nvSpPr>
        <dsp:cNvPr id="0" name=""/>
        <dsp:cNvSpPr/>
      </dsp:nvSpPr>
      <dsp:spPr>
        <a:xfrm>
          <a:off x="5993465" y="2047486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CBB21-622C-4022-96C5-645FBC66E4B8}">
      <dsp:nvSpPr>
        <dsp:cNvPr id="0" name=""/>
        <dsp:cNvSpPr/>
      </dsp:nvSpPr>
      <dsp:spPr>
        <a:xfrm>
          <a:off x="5993465" y="1290659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FF244-7D34-490F-B192-DBAA0ED4DBD3}">
      <dsp:nvSpPr>
        <dsp:cNvPr id="0" name=""/>
        <dsp:cNvSpPr/>
      </dsp:nvSpPr>
      <dsp:spPr>
        <a:xfrm>
          <a:off x="4104481" y="533833"/>
          <a:ext cx="1934704" cy="2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25"/>
              </a:lnTo>
              <a:lnTo>
                <a:pt x="1934704" y="111925"/>
              </a:lnTo>
              <a:lnTo>
                <a:pt x="1934704" y="22385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AA756-46AA-431B-8D16-A4E88BE955C5}">
      <dsp:nvSpPr>
        <dsp:cNvPr id="0" name=""/>
        <dsp:cNvSpPr/>
      </dsp:nvSpPr>
      <dsp:spPr>
        <a:xfrm>
          <a:off x="4703662" y="4317965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2667-4457-4FFE-B72B-55E6374BE44B}">
      <dsp:nvSpPr>
        <dsp:cNvPr id="0" name=""/>
        <dsp:cNvSpPr/>
      </dsp:nvSpPr>
      <dsp:spPr>
        <a:xfrm>
          <a:off x="4703662" y="3561138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639F7-BCDD-4BAB-8FD8-A8120DCBDC3D}">
      <dsp:nvSpPr>
        <dsp:cNvPr id="0" name=""/>
        <dsp:cNvSpPr/>
      </dsp:nvSpPr>
      <dsp:spPr>
        <a:xfrm>
          <a:off x="4703662" y="2804312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36E38-F48B-4D75-8AEE-446D46D0C576}">
      <dsp:nvSpPr>
        <dsp:cNvPr id="0" name=""/>
        <dsp:cNvSpPr/>
      </dsp:nvSpPr>
      <dsp:spPr>
        <a:xfrm>
          <a:off x="4703662" y="2047486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194FD-D5DD-4387-9818-9BCF0075E663}">
      <dsp:nvSpPr>
        <dsp:cNvPr id="0" name=""/>
        <dsp:cNvSpPr/>
      </dsp:nvSpPr>
      <dsp:spPr>
        <a:xfrm>
          <a:off x="4703662" y="1290659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6EB97-79B2-4889-B14A-67353B4D2D0E}">
      <dsp:nvSpPr>
        <dsp:cNvPr id="0" name=""/>
        <dsp:cNvSpPr/>
      </dsp:nvSpPr>
      <dsp:spPr>
        <a:xfrm>
          <a:off x="4104481" y="533833"/>
          <a:ext cx="644901" cy="2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25"/>
              </a:lnTo>
              <a:lnTo>
                <a:pt x="644901" y="111925"/>
              </a:lnTo>
              <a:lnTo>
                <a:pt x="644901" y="22385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053FF-564A-41DA-92BF-5A590A208489}">
      <dsp:nvSpPr>
        <dsp:cNvPr id="0" name=""/>
        <dsp:cNvSpPr/>
      </dsp:nvSpPr>
      <dsp:spPr>
        <a:xfrm>
          <a:off x="3403317" y="2066081"/>
          <a:ext cx="91440" cy="2052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3329"/>
              </a:lnTo>
              <a:lnTo>
                <a:pt x="56262" y="93329"/>
              </a:lnTo>
              <a:lnTo>
                <a:pt x="56262" y="20525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11606-5901-488A-8086-8BB43684821A}">
      <dsp:nvSpPr>
        <dsp:cNvPr id="0" name=""/>
        <dsp:cNvSpPr/>
      </dsp:nvSpPr>
      <dsp:spPr>
        <a:xfrm>
          <a:off x="3403317" y="1290659"/>
          <a:ext cx="91440" cy="242445"/>
        </a:xfrm>
        <a:custGeom>
          <a:avLst/>
          <a:gdLst/>
          <a:ahLst/>
          <a:cxnLst/>
          <a:rect l="0" t="0" r="0" b="0"/>
          <a:pathLst>
            <a:path>
              <a:moveTo>
                <a:pt x="56262" y="0"/>
              </a:moveTo>
              <a:lnTo>
                <a:pt x="56262" y="130520"/>
              </a:lnTo>
              <a:lnTo>
                <a:pt x="45720" y="130520"/>
              </a:lnTo>
              <a:lnTo>
                <a:pt x="45720" y="2424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ABD0D-DB66-4073-8E0D-A391CA67BB03}">
      <dsp:nvSpPr>
        <dsp:cNvPr id="0" name=""/>
        <dsp:cNvSpPr/>
      </dsp:nvSpPr>
      <dsp:spPr>
        <a:xfrm>
          <a:off x="3459580" y="533833"/>
          <a:ext cx="644901" cy="223850"/>
        </a:xfrm>
        <a:custGeom>
          <a:avLst/>
          <a:gdLst/>
          <a:ahLst/>
          <a:cxnLst/>
          <a:rect l="0" t="0" r="0" b="0"/>
          <a:pathLst>
            <a:path>
              <a:moveTo>
                <a:pt x="644901" y="0"/>
              </a:moveTo>
              <a:lnTo>
                <a:pt x="644901" y="111925"/>
              </a:lnTo>
              <a:lnTo>
                <a:pt x="0" y="111925"/>
              </a:lnTo>
              <a:lnTo>
                <a:pt x="0" y="22385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01A1E-8E36-41DD-9088-5CD182EF5EC9}">
      <dsp:nvSpPr>
        <dsp:cNvPr id="0" name=""/>
        <dsp:cNvSpPr/>
      </dsp:nvSpPr>
      <dsp:spPr>
        <a:xfrm>
          <a:off x="2124057" y="2047486"/>
          <a:ext cx="91440" cy="223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85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61F10-8A45-4625-B2CF-B39D7F50FA8D}">
      <dsp:nvSpPr>
        <dsp:cNvPr id="0" name=""/>
        <dsp:cNvSpPr/>
      </dsp:nvSpPr>
      <dsp:spPr>
        <a:xfrm>
          <a:off x="2107172" y="1345998"/>
          <a:ext cx="91440" cy="1685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86"/>
              </a:lnTo>
              <a:lnTo>
                <a:pt x="62604" y="56586"/>
              </a:lnTo>
              <a:lnTo>
                <a:pt x="62604" y="168511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9420D-26CB-41A8-A01D-F0BEC20134FB}">
      <dsp:nvSpPr>
        <dsp:cNvPr id="0" name=""/>
        <dsp:cNvSpPr/>
      </dsp:nvSpPr>
      <dsp:spPr>
        <a:xfrm>
          <a:off x="2152892" y="533833"/>
          <a:ext cx="1951588" cy="279188"/>
        </a:xfrm>
        <a:custGeom>
          <a:avLst/>
          <a:gdLst/>
          <a:ahLst/>
          <a:cxnLst/>
          <a:rect l="0" t="0" r="0" b="0"/>
          <a:pathLst>
            <a:path>
              <a:moveTo>
                <a:pt x="1951588" y="0"/>
              </a:moveTo>
              <a:lnTo>
                <a:pt x="1951588" y="167263"/>
              </a:lnTo>
              <a:lnTo>
                <a:pt x="0" y="167263"/>
              </a:lnTo>
              <a:lnTo>
                <a:pt x="0" y="27918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1026E-A656-4268-A0DE-3AEDAFCCD0AF}">
      <dsp:nvSpPr>
        <dsp:cNvPr id="0" name=""/>
        <dsp:cNvSpPr/>
      </dsp:nvSpPr>
      <dsp:spPr>
        <a:xfrm>
          <a:off x="3571505" y="856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Unijní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regulace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akcízů</a:t>
          </a:r>
          <a:endParaRPr kumimoji="0" lang="cs-CZ" sz="11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3571505" y="856"/>
        <a:ext cx="1065952" cy="532976"/>
      </dsp:txXfrm>
    </dsp:sp>
    <dsp:sp modelId="{86C1A13D-3E0C-46BC-B76F-1BC409408C9B}">
      <dsp:nvSpPr>
        <dsp:cNvPr id="0" name=""/>
        <dsp:cNvSpPr/>
      </dsp:nvSpPr>
      <dsp:spPr>
        <a:xfrm>
          <a:off x="1619916" y="813022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Informace</a:t>
          </a:r>
          <a:endParaRPr kumimoji="0" lang="cs-CZ" sz="11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1619916" y="813022"/>
        <a:ext cx="1065952" cy="532976"/>
      </dsp:txXfrm>
    </dsp:sp>
    <dsp:sp modelId="{9FD5EBF7-E731-4524-89B5-EBE5A51A5869}">
      <dsp:nvSpPr>
        <dsp:cNvPr id="0" name=""/>
        <dsp:cNvSpPr/>
      </dsp:nvSpPr>
      <dsp:spPr>
        <a:xfrm>
          <a:off x="1636801" y="1514509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2008/118/EC</a:t>
          </a:r>
        </a:p>
      </dsp:txBody>
      <dsp:txXfrm>
        <a:off x="1636801" y="1514509"/>
        <a:ext cx="1065952" cy="532976"/>
      </dsp:txXfrm>
    </dsp:sp>
    <dsp:sp modelId="{2FE14E73-1617-42D6-950A-E4988592CA04}">
      <dsp:nvSpPr>
        <dsp:cNvPr id="0" name=""/>
        <dsp:cNvSpPr/>
      </dsp:nvSpPr>
      <dsp:spPr>
        <a:xfrm>
          <a:off x="1636801" y="2271336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2073/2004/EC</a:t>
          </a:r>
        </a:p>
      </dsp:txBody>
      <dsp:txXfrm>
        <a:off x="1636801" y="2271336"/>
        <a:ext cx="1065952" cy="532976"/>
      </dsp:txXfrm>
    </dsp:sp>
    <dsp:sp modelId="{A58A8E4C-1E52-4A87-AFC0-3ADC44789ABD}">
      <dsp:nvSpPr>
        <dsp:cNvPr id="0" name=""/>
        <dsp:cNvSpPr/>
      </dsp:nvSpPr>
      <dsp:spPr>
        <a:xfrm>
          <a:off x="2926603" y="757683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Horizontální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směrnice</a:t>
          </a:r>
        </a:p>
      </dsp:txBody>
      <dsp:txXfrm>
        <a:off x="2926603" y="757683"/>
        <a:ext cx="1065952" cy="532976"/>
      </dsp:txXfrm>
    </dsp:sp>
    <dsp:sp modelId="{C7E1A879-1556-4F08-84D3-CF2C7E207084}">
      <dsp:nvSpPr>
        <dsp:cNvPr id="0" name=""/>
        <dsp:cNvSpPr/>
      </dsp:nvSpPr>
      <dsp:spPr>
        <a:xfrm>
          <a:off x="2916061" y="1533105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sngStrike" kern="1200" cap="none" normalizeH="0" baseline="0" dirty="0" smtClean="0">
              <a:ln/>
              <a:effectLst/>
              <a:latin typeface="Arial" charset="0"/>
              <a:cs typeface="Arial" charset="0"/>
            </a:rPr>
            <a:t>92/12/EEC</a:t>
          </a:r>
        </a:p>
      </dsp:txBody>
      <dsp:txXfrm>
        <a:off x="2916061" y="1533105"/>
        <a:ext cx="1065952" cy="532976"/>
      </dsp:txXfrm>
    </dsp:sp>
    <dsp:sp modelId="{436FA973-400B-4F6F-9F5E-F11F6E55385D}">
      <dsp:nvSpPr>
        <dsp:cNvPr id="0" name=""/>
        <dsp:cNvSpPr/>
      </dsp:nvSpPr>
      <dsp:spPr>
        <a:xfrm>
          <a:off x="2926603" y="2271336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2008/118/</a:t>
          </a:r>
          <a:endParaRPr lang="cs-CZ" sz="1100" kern="1200" dirty="0"/>
        </a:p>
      </dsp:txBody>
      <dsp:txXfrm>
        <a:off x="2926603" y="2271336"/>
        <a:ext cx="1065952" cy="532976"/>
      </dsp:txXfrm>
    </dsp:sp>
    <dsp:sp modelId="{C136FD78-6871-475F-B583-6A884C963B83}">
      <dsp:nvSpPr>
        <dsp:cNvPr id="0" name=""/>
        <dsp:cNvSpPr/>
      </dsp:nvSpPr>
      <dsp:spPr>
        <a:xfrm>
          <a:off x="4216406" y="757683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Strukturální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směrnice</a:t>
          </a:r>
        </a:p>
      </dsp:txBody>
      <dsp:txXfrm>
        <a:off x="4216406" y="757683"/>
        <a:ext cx="1065952" cy="532976"/>
      </dsp:txXfrm>
    </dsp:sp>
    <dsp:sp modelId="{B6102469-7DD2-425B-928C-208C056FFAC7}">
      <dsp:nvSpPr>
        <dsp:cNvPr id="0" name=""/>
        <dsp:cNvSpPr/>
      </dsp:nvSpPr>
      <dsp:spPr>
        <a:xfrm>
          <a:off x="4216406" y="1514509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92/81/EEC</a:t>
          </a:r>
        </a:p>
      </dsp:txBody>
      <dsp:txXfrm>
        <a:off x="4216406" y="1514509"/>
        <a:ext cx="1065952" cy="532976"/>
      </dsp:txXfrm>
    </dsp:sp>
    <dsp:sp modelId="{471BCFCD-EBBC-422F-A703-72CAFFB57E17}">
      <dsp:nvSpPr>
        <dsp:cNvPr id="0" name=""/>
        <dsp:cNvSpPr/>
      </dsp:nvSpPr>
      <dsp:spPr>
        <a:xfrm>
          <a:off x="4216406" y="2271336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72/464/EEC</a:t>
          </a:r>
        </a:p>
      </dsp:txBody>
      <dsp:txXfrm>
        <a:off x="4216406" y="2271336"/>
        <a:ext cx="1065952" cy="532976"/>
      </dsp:txXfrm>
    </dsp:sp>
    <dsp:sp modelId="{92D51762-3646-4AFF-A133-FB41F0F4FAF8}">
      <dsp:nvSpPr>
        <dsp:cNvPr id="0" name=""/>
        <dsp:cNvSpPr/>
      </dsp:nvSpPr>
      <dsp:spPr>
        <a:xfrm>
          <a:off x="4216406" y="3028162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79/32/EEC</a:t>
          </a:r>
        </a:p>
      </dsp:txBody>
      <dsp:txXfrm>
        <a:off x="4216406" y="3028162"/>
        <a:ext cx="1065952" cy="532976"/>
      </dsp:txXfrm>
    </dsp:sp>
    <dsp:sp modelId="{2640F1FF-FEBA-4EE9-9E49-FF3E2C506298}">
      <dsp:nvSpPr>
        <dsp:cNvPr id="0" name=""/>
        <dsp:cNvSpPr/>
      </dsp:nvSpPr>
      <dsp:spPr>
        <a:xfrm>
          <a:off x="4216406" y="3784988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95/59/EEC</a:t>
          </a:r>
        </a:p>
      </dsp:txBody>
      <dsp:txXfrm>
        <a:off x="4216406" y="3784988"/>
        <a:ext cx="1065952" cy="532976"/>
      </dsp:txXfrm>
    </dsp:sp>
    <dsp:sp modelId="{83222C23-D7FF-4C69-A28E-C5DF1D6253DB}">
      <dsp:nvSpPr>
        <dsp:cNvPr id="0" name=""/>
        <dsp:cNvSpPr/>
      </dsp:nvSpPr>
      <dsp:spPr>
        <a:xfrm>
          <a:off x="4216406" y="4541815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92/83/EEC</a:t>
          </a:r>
        </a:p>
      </dsp:txBody>
      <dsp:txXfrm>
        <a:off x="4216406" y="4541815"/>
        <a:ext cx="1065952" cy="532976"/>
      </dsp:txXfrm>
    </dsp:sp>
    <dsp:sp modelId="{AC96E56C-292B-4648-821E-FD157DEA1B00}">
      <dsp:nvSpPr>
        <dsp:cNvPr id="0" name=""/>
        <dsp:cNvSpPr/>
      </dsp:nvSpPr>
      <dsp:spPr>
        <a:xfrm>
          <a:off x="5506209" y="757683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Směrnice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o sazbách</a:t>
          </a:r>
        </a:p>
      </dsp:txBody>
      <dsp:txXfrm>
        <a:off x="5506209" y="757683"/>
        <a:ext cx="1065952" cy="532976"/>
      </dsp:txXfrm>
    </dsp:sp>
    <dsp:sp modelId="{2B52DCFD-B234-4C70-B9DD-4DF421189875}">
      <dsp:nvSpPr>
        <dsp:cNvPr id="0" name=""/>
        <dsp:cNvSpPr/>
      </dsp:nvSpPr>
      <dsp:spPr>
        <a:xfrm>
          <a:off x="5506209" y="1514509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92/82/EEC</a:t>
          </a:r>
        </a:p>
      </dsp:txBody>
      <dsp:txXfrm>
        <a:off x="5506209" y="1514509"/>
        <a:ext cx="1065952" cy="532976"/>
      </dsp:txXfrm>
    </dsp:sp>
    <dsp:sp modelId="{DFEA8A03-022F-429F-949F-90BEAAC22EA0}">
      <dsp:nvSpPr>
        <dsp:cNvPr id="0" name=""/>
        <dsp:cNvSpPr/>
      </dsp:nvSpPr>
      <dsp:spPr>
        <a:xfrm>
          <a:off x="5506209" y="2271336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2003/96/EEC</a:t>
          </a:r>
        </a:p>
      </dsp:txBody>
      <dsp:txXfrm>
        <a:off x="5506209" y="2271336"/>
        <a:ext cx="1065952" cy="532976"/>
      </dsp:txXfrm>
    </dsp:sp>
    <dsp:sp modelId="{0A7D1AE9-FE08-48D5-AEC8-A64A1F40CC51}">
      <dsp:nvSpPr>
        <dsp:cNvPr id="0" name=""/>
        <dsp:cNvSpPr/>
      </dsp:nvSpPr>
      <dsp:spPr>
        <a:xfrm>
          <a:off x="5506209" y="3028162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92/79/EEC</a:t>
          </a:r>
        </a:p>
      </dsp:txBody>
      <dsp:txXfrm>
        <a:off x="5506209" y="3028162"/>
        <a:ext cx="1065952" cy="532976"/>
      </dsp:txXfrm>
    </dsp:sp>
    <dsp:sp modelId="{7A3986A9-96ED-423B-9E98-C55BCAC310D3}">
      <dsp:nvSpPr>
        <dsp:cNvPr id="0" name=""/>
        <dsp:cNvSpPr/>
      </dsp:nvSpPr>
      <dsp:spPr>
        <a:xfrm>
          <a:off x="5506209" y="3784988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92/80/EEC</a:t>
          </a:r>
        </a:p>
      </dsp:txBody>
      <dsp:txXfrm>
        <a:off x="5506209" y="3784988"/>
        <a:ext cx="1065952" cy="532976"/>
      </dsp:txXfrm>
    </dsp:sp>
    <dsp:sp modelId="{DADB3A28-637D-4AAB-B1D0-12286FB3F4DF}">
      <dsp:nvSpPr>
        <dsp:cNvPr id="0" name=""/>
        <dsp:cNvSpPr/>
      </dsp:nvSpPr>
      <dsp:spPr>
        <a:xfrm>
          <a:off x="5506209" y="4541815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2002/10/EEC</a:t>
          </a:r>
        </a:p>
      </dsp:txBody>
      <dsp:txXfrm>
        <a:off x="5506209" y="4541815"/>
        <a:ext cx="1065952" cy="532976"/>
      </dsp:txXfrm>
    </dsp:sp>
    <dsp:sp modelId="{698984B6-4862-4310-B0D5-54B07D0BD053}">
      <dsp:nvSpPr>
        <dsp:cNvPr id="0" name=""/>
        <dsp:cNvSpPr/>
      </dsp:nvSpPr>
      <dsp:spPr>
        <a:xfrm>
          <a:off x="5506209" y="5298641"/>
          <a:ext cx="1065952" cy="532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92/84/EEC</a:t>
          </a:r>
        </a:p>
      </dsp:txBody>
      <dsp:txXfrm>
        <a:off x="5506209" y="5298641"/>
        <a:ext cx="1065952" cy="532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3FAB6-E321-4F6E-B0B5-F3D0537FF4A1}">
      <dsp:nvSpPr>
        <dsp:cNvPr id="0" name=""/>
        <dsp:cNvSpPr/>
      </dsp:nvSpPr>
      <dsp:spPr>
        <a:xfrm>
          <a:off x="6668679" y="4807169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C8CA0-8CF7-4397-AC78-B433923590E8}">
      <dsp:nvSpPr>
        <dsp:cNvPr id="0" name=""/>
        <dsp:cNvSpPr/>
      </dsp:nvSpPr>
      <dsp:spPr>
        <a:xfrm>
          <a:off x="6668679" y="378621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0921A-D501-456D-908E-36C69A0D5131}">
      <dsp:nvSpPr>
        <dsp:cNvPr id="0" name=""/>
        <dsp:cNvSpPr/>
      </dsp:nvSpPr>
      <dsp:spPr>
        <a:xfrm>
          <a:off x="6668679" y="276525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B4BC9-8B1B-4DE2-B840-3D4C0E606750}">
      <dsp:nvSpPr>
        <dsp:cNvPr id="0" name=""/>
        <dsp:cNvSpPr/>
      </dsp:nvSpPr>
      <dsp:spPr>
        <a:xfrm>
          <a:off x="6668679" y="174429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32DE5-D9AF-40D2-88E4-BE87EEB610D1}">
      <dsp:nvSpPr>
        <dsp:cNvPr id="0" name=""/>
        <dsp:cNvSpPr/>
      </dsp:nvSpPr>
      <dsp:spPr>
        <a:xfrm>
          <a:off x="4104481" y="723331"/>
          <a:ext cx="2609918" cy="301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986"/>
              </a:lnTo>
              <a:lnTo>
                <a:pt x="2609918" y="150986"/>
              </a:lnTo>
              <a:lnTo>
                <a:pt x="2609918" y="30197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3BA08-2EB2-4825-B19E-7BB5B8381422}">
      <dsp:nvSpPr>
        <dsp:cNvPr id="0" name=""/>
        <dsp:cNvSpPr/>
      </dsp:nvSpPr>
      <dsp:spPr>
        <a:xfrm>
          <a:off x="4104481" y="1744290"/>
          <a:ext cx="869972" cy="301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986"/>
              </a:lnTo>
              <a:lnTo>
                <a:pt x="869972" y="150986"/>
              </a:lnTo>
              <a:lnTo>
                <a:pt x="869972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95788-2A3E-4896-8CB3-BA376B45AF97}">
      <dsp:nvSpPr>
        <dsp:cNvPr id="0" name=""/>
        <dsp:cNvSpPr/>
      </dsp:nvSpPr>
      <dsp:spPr>
        <a:xfrm>
          <a:off x="3234508" y="1744290"/>
          <a:ext cx="869972" cy="301973"/>
        </a:xfrm>
        <a:custGeom>
          <a:avLst/>
          <a:gdLst/>
          <a:ahLst/>
          <a:cxnLst/>
          <a:rect l="0" t="0" r="0" b="0"/>
          <a:pathLst>
            <a:path>
              <a:moveTo>
                <a:pt x="869972" y="0"/>
              </a:moveTo>
              <a:lnTo>
                <a:pt x="869972" y="150986"/>
              </a:lnTo>
              <a:lnTo>
                <a:pt x="0" y="150986"/>
              </a:lnTo>
              <a:lnTo>
                <a:pt x="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B54EB-E144-4111-91F6-6F4578E05A46}">
      <dsp:nvSpPr>
        <dsp:cNvPr id="0" name=""/>
        <dsp:cNvSpPr/>
      </dsp:nvSpPr>
      <dsp:spPr>
        <a:xfrm>
          <a:off x="4058761" y="723331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EB0E9-235C-4A42-8607-E4BD9F3E8407}">
      <dsp:nvSpPr>
        <dsp:cNvPr id="0" name=""/>
        <dsp:cNvSpPr/>
      </dsp:nvSpPr>
      <dsp:spPr>
        <a:xfrm>
          <a:off x="1448843" y="378621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321BE-1D80-4261-9FB1-A0BA9F89700D}">
      <dsp:nvSpPr>
        <dsp:cNvPr id="0" name=""/>
        <dsp:cNvSpPr/>
      </dsp:nvSpPr>
      <dsp:spPr>
        <a:xfrm>
          <a:off x="1448843" y="276525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E0D0D-8777-4BED-89AA-50B0EB4AC465}">
      <dsp:nvSpPr>
        <dsp:cNvPr id="0" name=""/>
        <dsp:cNvSpPr/>
      </dsp:nvSpPr>
      <dsp:spPr>
        <a:xfrm>
          <a:off x="1448843" y="1744290"/>
          <a:ext cx="91440" cy="301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06E10-DB40-43B9-BD28-95CAF2642CE1}">
      <dsp:nvSpPr>
        <dsp:cNvPr id="0" name=""/>
        <dsp:cNvSpPr/>
      </dsp:nvSpPr>
      <dsp:spPr>
        <a:xfrm>
          <a:off x="1494563" y="723331"/>
          <a:ext cx="2609918" cy="301973"/>
        </a:xfrm>
        <a:custGeom>
          <a:avLst/>
          <a:gdLst/>
          <a:ahLst/>
          <a:cxnLst/>
          <a:rect l="0" t="0" r="0" b="0"/>
          <a:pathLst>
            <a:path>
              <a:moveTo>
                <a:pt x="2609918" y="0"/>
              </a:moveTo>
              <a:lnTo>
                <a:pt x="2609918" y="150986"/>
              </a:lnTo>
              <a:lnTo>
                <a:pt x="0" y="150986"/>
              </a:lnTo>
              <a:lnTo>
                <a:pt x="0" y="30197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42E0B-DB27-4626-A557-9B4E1B764D13}">
      <dsp:nvSpPr>
        <dsp:cNvPr id="0" name=""/>
        <dsp:cNvSpPr/>
      </dsp:nvSpPr>
      <dsp:spPr>
        <a:xfrm>
          <a:off x="3385495" y="4345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Vnitrostátní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úprava</a:t>
          </a:r>
        </a:p>
      </dsp:txBody>
      <dsp:txXfrm>
        <a:off x="3385495" y="4345"/>
        <a:ext cx="1437971" cy="718985"/>
      </dsp:txXfrm>
    </dsp:sp>
    <dsp:sp modelId="{B7F088F5-C3DF-48C5-A9FC-1AA81317FA4A}">
      <dsp:nvSpPr>
        <dsp:cNvPr id="0" name=""/>
        <dsp:cNvSpPr/>
      </dsp:nvSpPr>
      <dsp:spPr>
        <a:xfrm>
          <a:off x="775577" y="1025305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Obecná úprava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správy a řízení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o spotřebních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 daních</a:t>
          </a:r>
        </a:p>
      </dsp:txBody>
      <dsp:txXfrm>
        <a:off x="775577" y="1025305"/>
        <a:ext cx="1437971" cy="718985"/>
      </dsp:txXfrm>
    </dsp:sp>
    <dsp:sp modelId="{23F0B845-F65B-42B7-82B1-C0A2B985EB4C}">
      <dsp:nvSpPr>
        <dsp:cNvPr id="0" name=""/>
        <dsp:cNvSpPr/>
      </dsp:nvSpPr>
      <dsp:spPr>
        <a:xfrm>
          <a:off x="775577" y="204626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13/1993 Sb. Celní zákon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775577" y="2046264"/>
        <a:ext cx="1437971" cy="718985"/>
      </dsp:txXfrm>
    </dsp:sp>
    <dsp:sp modelId="{AEC06A24-F976-457E-BA54-574BC22328EA}">
      <dsp:nvSpPr>
        <dsp:cNvPr id="0" name=""/>
        <dsp:cNvSpPr/>
      </dsp:nvSpPr>
      <dsp:spPr>
        <a:xfrm>
          <a:off x="775577" y="306722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185/2004 Sb. Zákon o Celní správě České republiky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775577" y="3067224"/>
        <a:ext cx="1437971" cy="718985"/>
      </dsp:txXfrm>
    </dsp:sp>
    <dsp:sp modelId="{138BEC0D-3014-4637-9440-C95A2E68B92B}">
      <dsp:nvSpPr>
        <dsp:cNvPr id="0" name=""/>
        <dsp:cNvSpPr/>
      </dsp:nvSpPr>
      <dsp:spPr>
        <a:xfrm>
          <a:off x="775577" y="408818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Daňový řád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775577" y="4088184"/>
        <a:ext cx="1437971" cy="718985"/>
      </dsp:txXfrm>
    </dsp:sp>
    <dsp:sp modelId="{BE65DC11-295D-4940-AA35-7866927DBCE2}">
      <dsp:nvSpPr>
        <dsp:cNvPr id="0" name=""/>
        <dsp:cNvSpPr/>
      </dsp:nvSpPr>
      <dsp:spPr>
        <a:xfrm>
          <a:off x="3385495" y="1025305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AKCÍZY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900" b="0" i="0" u="none" strike="noStrike" kern="1200" cap="none" normalizeH="0" baseline="0" smtClean="0">
            <a:ln/>
            <a:effectLst/>
            <a:latin typeface="Arial" charset="0"/>
            <a:cs typeface="Arial" charset="0"/>
          </a:endParaRPr>
        </a:p>
      </dsp:txBody>
      <dsp:txXfrm>
        <a:off x="3385495" y="1025305"/>
        <a:ext cx="1437971" cy="718985"/>
      </dsp:txXfrm>
    </dsp:sp>
    <dsp:sp modelId="{6F6EA7B5-0C24-4A08-8410-26AAA238DA12}">
      <dsp:nvSpPr>
        <dsp:cNvPr id="0" name=""/>
        <dsp:cNvSpPr/>
      </dsp:nvSpPr>
      <dsp:spPr>
        <a:xfrm>
          <a:off x="2515523" y="204626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353/2003 Sb. Zákon o spotřebních daních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2515523" y="2046264"/>
        <a:ext cx="1437971" cy="718985"/>
      </dsp:txXfrm>
    </dsp:sp>
    <dsp:sp modelId="{A05FA72F-0CCF-4DD2-9978-2669164FFA52}">
      <dsp:nvSpPr>
        <dsp:cNvPr id="0" name=""/>
        <dsp:cNvSpPr/>
      </dsp:nvSpPr>
      <dsp:spPr>
        <a:xfrm>
          <a:off x="4255468" y="204626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rPr>
            <a:t>261/2007  Sb. Zákon o stabilizaci veřejných rozpočtů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Čl. LXXII, LXXIII a LXXIV</a:t>
          </a:r>
          <a:endParaRPr kumimoji="0" lang="cs-CZ" sz="9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4255468" y="2046264"/>
        <a:ext cx="1437971" cy="718985"/>
      </dsp:txXfrm>
    </dsp:sp>
    <dsp:sp modelId="{60359096-E6DE-4349-8858-4613D3DA7609}">
      <dsp:nvSpPr>
        <dsp:cNvPr id="0" name=""/>
        <dsp:cNvSpPr/>
      </dsp:nvSpPr>
      <dsp:spPr>
        <a:xfrm>
          <a:off x="5995413" y="1025305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Speciální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 předpisy, př.:</a:t>
          </a:r>
        </a:p>
      </dsp:txBody>
      <dsp:txXfrm>
        <a:off x="5995413" y="1025305"/>
        <a:ext cx="1437971" cy="718985"/>
      </dsp:txXfrm>
    </dsp:sp>
    <dsp:sp modelId="{1B3033CF-6548-45DB-923A-9CB80B535A93}">
      <dsp:nvSpPr>
        <dsp:cNvPr id="0" name=""/>
        <dsp:cNvSpPr/>
      </dsp:nvSpPr>
      <dsp:spPr>
        <a:xfrm>
          <a:off x="5995413" y="204626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značení MO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5995413" y="2046264"/>
        <a:ext cx="1437971" cy="718985"/>
      </dsp:txXfrm>
    </dsp:sp>
    <dsp:sp modelId="{1AE92285-45BB-4357-8EA7-A72954E96DA5}">
      <dsp:nvSpPr>
        <dsp:cNvPr id="0" name=""/>
        <dsp:cNvSpPr/>
      </dsp:nvSpPr>
      <dsp:spPr>
        <a:xfrm>
          <a:off x="5995413" y="306722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zákon o lihu)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5995413" y="3067224"/>
        <a:ext cx="1437971" cy="718985"/>
      </dsp:txXfrm>
    </dsp:sp>
    <dsp:sp modelId="{00B16CC5-6253-4F73-B8B6-66B90299EBE3}">
      <dsp:nvSpPr>
        <dsp:cNvPr id="0" name=""/>
        <dsp:cNvSpPr/>
      </dsp:nvSpPr>
      <dsp:spPr>
        <a:xfrm>
          <a:off x="5995413" y="4088184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značení lihu</a:t>
          </a:r>
          <a:endParaRPr kumimoji="0" lang="cs-CZ" sz="9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5995413" y="4088184"/>
        <a:ext cx="1437971" cy="718985"/>
      </dsp:txXfrm>
    </dsp:sp>
    <dsp:sp modelId="{635BD134-C21F-4259-89E1-E5BEA15C039E}">
      <dsp:nvSpPr>
        <dsp:cNvPr id="0" name=""/>
        <dsp:cNvSpPr/>
      </dsp:nvSpPr>
      <dsp:spPr>
        <a:xfrm>
          <a:off x="5995413" y="5109143"/>
          <a:ext cx="1437971" cy="718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prováděcí vyhl.</a:t>
          </a:r>
        </a:p>
      </dsp:txBody>
      <dsp:txXfrm>
        <a:off x="5995413" y="5109143"/>
        <a:ext cx="1437971" cy="718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42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F0C6968-8888-4806-9D35-C4B7CC672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6565-DA21-4536-AE1E-669EAE3DB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39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CBAD5-834D-4B30-B27E-4565E7A4D5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0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A5C3-467D-45F9-AA84-0AB46310D7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423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B1725-A52C-4541-88A2-384640B07E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46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337AE-D3E0-403D-ABA1-7F1123198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7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76895-9C59-4597-BD64-658593BC40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4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9D5D6-A6BA-4349-9072-AC9F1B9404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83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C77D8-4FC8-49A1-9E33-C60FEB5BC1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8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7BCFD-006A-4B2E-9FF2-2FA78515F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82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7730F-410E-407C-A307-BE374C2BF4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C3027-245B-4F59-9A28-B478583BA5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3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45908-2482-4FE3-80C6-BAE716095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34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9DE23-D60E-4776-934B-0E3CEE8E51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4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E60A09D-07BE-4EC2-80BB-76BD114D2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1" r:id="rId3"/>
    <p:sldLayoutId id="2147483690" r:id="rId4"/>
    <p:sldLayoutId id="2147483689" r:id="rId5"/>
    <p:sldLayoutId id="2147483688" r:id="rId6"/>
    <p:sldLayoutId id="2147483687" r:id="rId7"/>
    <p:sldLayoutId id="2147483686" r:id="rId8"/>
    <p:sldLayoutId id="2147483685" r:id="rId9"/>
    <p:sldLayoutId id="2147483684" r:id="rId10"/>
    <p:sldLayoutId id="2147483683" r:id="rId11"/>
    <p:sldLayoutId id="2147483682" r:id="rId12"/>
    <p:sldLayoutId id="2147483681" r:id="rId13"/>
    <p:sldLayoutId id="214748368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AKCÍZY – </a:t>
            </a:r>
            <a:br>
              <a:rPr lang="cs-CZ" b="1" smtClean="0"/>
            </a:br>
            <a:r>
              <a:rPr lang="cs-CZ" b="1" smtClean="0"/>
              <a:t>Právní regulace spotřebních daní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just" eaLnBrk="1" hangingPunct="1"/>
            <a:r>
              <a:rPr lang="cs-CZ" b="1" dirty="0" smtClean="0"/>
              <a:t>Petr </a:t>
            </a:r>
            <a:r>
              <a:rPr lang="cs-CZ" b="1" dirty="0" err="1" smtClean="0"/>
              <a:t>Mrkývka</a:t>
            </a:r>
            <a:endParaRPr lang="cs-CZ" b="1" dirty="0" smtClean="0"/>
          </a:p>
          <a:p>
            <a:pPr algn="just" eaLnBrk="1" hangingPunct="1"/>
            <a:endParaRPr lang="cs-CZ" b="1" dirty="0" smtClean="0"/>
          </a:p>
          <a:p>
            <a:pPr algn="just" eaLnBrk="1" hangingPunct="1"/>
            <a:r>
              <a:rPr lang="cs-CZ" sz="1600" b="1" dirty="0" smtClean="0"/>
              <a:t>2017</a:t>
            </a:r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i="1" smtClean="0"/>
              <a:t>Příklady fabrikátových daní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cukr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droždí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kyselina octová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minerální oleje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pivo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šumivá vína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umělé jedlé tuky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uhlí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zapalovadla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žárovky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víno, mošty a ovocné šťávy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maso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cigaretový papír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Reinkaranace akcízů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KONEC</a:t>
            </a: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zavedením daně z obratu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zákon č. 73/19</a:t>
            </a:r>
            <a:r>
              <a:rPr lang="cs-CZ" sz="2000" smtClean="0">
                <a:solidFill>
                  <a:srgbClr val="FF0000"/>
                </a:solidFill>
              </a:rPr>
              <a:t>52</a:t>
            </a:r>
            <a:r>
              <a:rPr lang="cs-CZ" sz="2000" smtClean="0"/>
              <a:t> Sb. (zrušen zákonem 588/19</a:t>
            </a:r>
            <a:r>
              <a:rPr lang="cs-CZ" sz="2000" smtClean="0">
                <a:solidFill>
                  <a:srgbClr val="FF0000"/>
                </a:solidFill>
              </a:rPr>
              <a:t>92</a:t>
            </a:r>
            <a:r>
              <a:rPr lang="cs-CZ" sz="2000" smtClean="0"/>
              <a:t> Sb.)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OBNOVA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daňová reforma 1992-1993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zákon č. 212/1992 Sb., o soustavě daní (zrušen zákonem č. 353/2003 Sb.)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zákon č. 587/1992 Sb., o spotřebních daních (zrušen zákonem č. 353/2003 Sb.)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EVROPEIZACE </a:t>
            </a:r>
            <a:r>
              <a:rPr lang="cs-CZ" sz="2000" smtClean="0"/>
              <a:t>2004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zákon č. 353/2003 Sb., o spotřebních daních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zákon č. 216/2007 Sb., o stabilizaci veřejných rozpočtů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Soustava akcízů v ČR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rgbClr val="FF0000"/>
                </a:solidFill>
              </a:rPr>
              <a:t>1993 – 2003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uhlovodíková paliva a maziva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líh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pivo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víno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tabákové výrobky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rgbClr val="FF0000"/>
                </a:solidFill>
              </a:rPr>
              <a:t>od 2004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minerální oleje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líh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pivo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víno a meziprodukty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tabákové výrobky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rgbClr val="FF0000"/>
                </a:solidFill>
              </a:rPr>
              <a:t>+ od 2008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zemní plyn a některé další plyny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pevná paliva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elektřina 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Akcízy v EU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akcízy </a:t>
            </a:r>
            <a:r>
              <a:rPr lang="cs-CZ" smtClean="0">
                <a:solidFill>
                  <a:srgbClr val="FF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	</a:t>
            </a:r>
            <a:r>
              <a:rPr lang="cs-CZ" u="sng" smtClean="0">
                <a:solidFill>
                  <a:srgbClr val="FF0000"/>
                </a:solidFill>
              </a:rPr>
              <a:t>harmonizované</a:t>
            </a:r>
          </a:p>
          <a:p>
            <a:pPr eaLnBrk="1" hangingPunct="1"/>
            <a:r>
              <a:rPr lang="cs-CZ" smtClean="0"/>
              <a:t>tabák a tabákové výrobky</a:t>
            </a:r>
          </a:p>
          <a:p>
            <a:pPr eaLnBrk="1" hangingPunct="1"/>
            <a:r>
              <a:rPr lang="cs-CZ" smtClean="0"/>
              <a:t>alkoholické nápoje (lihoviny, pivo, víno)</a:t>
            </a:r>
          </a:p>
          <a:p>
            <a:pPr eaLnBrk="1" hangingPunct="1"/>
            <a:r>
              <a:rPr lang="cs-CZ" smtClean="0"/>
              <a:t>minerální oleje</a:t>
            </a:r>
          </a:p>
          <a:p>
            <a:pPr eaLnBrk="1" hangingPunct="1"/>
            <a:r>
              <a:rPr lang="cs-CZ" smtClean="0"/>
              <a:t>energie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akcízy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u="sng" smtClean="0">
                <a:solidFill>
                  <a:srgbClr val="FF0000"/>
                </a:solidFill>
              </a:rPr>
              <a:t>neharmonizované</a:t>
            </a:r>
          </a:p>
          <a:p>
            <a:pPr eaLnBrk="1" hangingPunct="1"/>
            <a:r>
              <a:rPr lang="cs-CZ" smtClean="0"/>
              <a:t>ostatní např.</a:t>
            </a:r>
          </a:p>
          <a:p>
            <a:pPr eaLnBrk="1" hangingPunct="1"/>
            <a:r>
              <a:rPr lang="cs-CZ" smtClean="0"/>
              <a:t>automobily </a:t>
            </a:r>
          </a:p>
          <a:p>
            <a:pPr eaLnBrk="1" hangingPunct="1"/>
            <a:r>
              <a:rPr lang="cs-CZ" smtClean="0"/>
              <a:t>kožešinové výrobky</a:t>
            </a:r>
          </a:p>
          <a:p>
            <a:pPr eaLnBrk="1" hangingPunct="1"/>
            <a:r>
              <a:rPr lang="cs-CZ" smtClean="0"/>
              <a:t>střelné zbraně</a:t>
            </a:r>
          </a:p>
          <a:p>
            <a:pPr eaLnBrk="1" hangingPunct="1"/>
            <a:r>
              <a:rPr lang="cs-CZ" smtClean="0"/>
              <a:t>hrací karty, rulety …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Recentní akcízy v České republice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minerálních olejů</a:t>
            </a:r>
          </a:p>
        </p:txBody>
      </p:sp>
      <p:pic>
        <p:nvPicPr>
          <p:cNvPr id="19459" name="Picture 12" descr="benzí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63888" y="2717800"/>
            <a:ext cx="5718175" cy="407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</a:t>
            </a:r>
          </a:p>
        </p:txBody>
      </p:sp>
      <p:pic>
        <p:nvPicPr>
          <p:cNvPr id="20483" name="Picture 5" descr="r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422275"/>
            <a:ext cx="1985962" cy="643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</a:t>
            </a:r>
          </a:p>
        </p:txBody>
      </p:sp>
      <p:pic>
        <p:nvPicPr>
          <p:cNvPr id="21507" name="Picture 5" descr="piv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916113"/>
            <a:ext cx="5715000" cy="428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</a:t>
            </a:r>
          </a:p>
        </p:txBody>
      </p:sp>
      <p:pic>
        <p:nvPicPr>
          <p:cNvPr id="22531" name="Picture 5" descr="ví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2017713"/>
            <a:ext cx="6048375" cy="460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stalin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125538"/>
            <a:ext cx="7623175" cy="4992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Akcíz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Proč raději „akcíz“ než „spotřební daň“</a:t>
            </a:r>
          </a:p>
          <a:p>
            <a:pPr eaLnBrk="1" hangingPunct="1"/>
            <a:r>
              <a:rPr lang="cs-CZ" smtClean="0"/>
              <a:t>„spotřební daň“ – zavádějící termín</a:t>
            </a:r>
          </a:p>
          <a:p>
            <a:pPr eaLnBrk="1" hangingPunct="1"/>
            <a:r>
              <a:rPr lang="cs-CZ" smtClean="0"/>
              <a:t>v podstatě „spotřeba statku“ je předmětem také DPH. </a:t>
            </a:r>
          </a:p>
          <a:p>
            <a:pPr eaLnBrk="1" hangingPunct="1"/>
            <a:r>
              <a:rPr lang="cs-CZ" smtClean="0"/>
              <a:t>Původ – že by „Excise Duty“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tabákových výrobků</a:t>
            </a:r>
          </a:p>
        </p:txBody>
      </p:sp>
      <p:pic>
        <p:nvPicPr>
          <p:cNvPr id="24579" name="Picture 5" descr="cigarety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73238"/>
            <a:ext cx="7316787" cy="4878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plíce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0" y="214313"/>
            <a:ext cx="5303838" cy="591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 1.1.2008 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+ ENERGETICKÉ DANĚ</a:t>
            </a:r>
          </a:p>
          <a:p>
            <a:pPr eaLnBrk="1" hangingPunct="1"/>
            <a:r>
              <a:rPr lang="cs-CZ" smtClean="0"/>
              <a:t>„ekologické daně“ ….. Ehm.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a dalších plynů</a:t>
            </a:r>
          </a:p>
        </p:txBody>
      </p:sp>
      <p:pic>
        <p:nvPicPr>
          <p:cNvPr id="27651" name="Picture 5" descr="plyn-spora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0138" y="2487613"/>
            <a:ext cx="5397500" cy="317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</a:p>
        </p:txBody>
      </p:sp>
      <p:pic>
        <p:nvPicPr>
          <p:cNvPr id="28675" name="Picture 8" descr="uhlí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017713"/>
            <a:ext cx="3706813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6" name="Picture 9" descr="pneumatiky_hromad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5088" y="2039938"/>
            <a:ext cx="3810000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7" name="Picture 10" descr="bot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33613" y="4151313"/>
            <a:ext cx="1708150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8" name="Picture 11" descr="le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4151313"/>
            <a:ext cx="3744912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</a:p>
        </p:txBody>
      </p:sp>
      <p:pic>
        <p:nvPicPr>
          <p:cNvPr id="29699" name="Picture 5" descr="elektrin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2276475"/>
            <a:ext cx="5715000" cy="4287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i="1" smtClean="0"/>
              <a:t>Poznámka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Směrnice č. 72/43/EEC: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povinnost přijmout systém harmonizovaných akcízů MO-T-L-P-V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Směrnice č. 2003/96/EEC ze dne 27. října 2003, kterou se mění struktura rámcových předpisů Společenství o zdanění energetických produktů a elektřiny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povinnost zařadit zdanění ZPJP-PP-E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-------------------------------------------------------------------------------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jiné (neharmonizované) mohou existovat jen za podmínky, že nevyžadují hraniční kontrolu nebo další dodatečné náklady mezinárodního obchodu – </a:t>
            </a:r>
            <a:r>
              <a:rPr lang="cs-CZ" sz="2000" i="1" smtClean="0"/>
              <a:t>zákaz diskriminace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sjednané výjimky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1182688" y="2017713"/>
          <a:ext cx="3810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4" name="Rectangle 1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31800" y="539204"/>
          <a:ext cx="82089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31800" y="239713"/>
          <a:ext cx="82089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Definice akcízů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selektivní spotřební daně uvalené na </a:t>
            </a:r>
            <a:r>
              <a:rPr lang="cs-CZ" smtClean="0">
                <a:solidFill>
                  <a:srgbClr val="FF0000"/>
                </a:solidFill>
              </a:rPr>
              <a:t>vybrané výrobky</a:t>
            </a:r>
            <a:r>
              <a:rPr lang="cs-CZ" smtClean="0"/>
              <a:t> navíc </a:t>
            </a:r>
            <a:r>
              <a:rPr lang="cs-CZ" u="sng" smtClean="0"/>
              <a:t>vedle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</a:rPr>
              <a:t>všeobecné spotřební daně</a:t>
            </a:r>
            <a:r>
              <a:rPr lang="cs-CZ" smtClean="0"/>
              <a:t> zvyšující daňové zatížení vybraných komodit</a:t>
            </a:r>
          </a:p>
          <a:p>
            <a:pPr eaLnBrk="1" hangingPunct="1"/>
            <a:r>
              <a:rPr lang="cs-CZ" u="sng" smtClean="0"/>
              <a:t>všeobecná spotřební daň</a:t>
            </a:r>
            <a:r>
              <a:rPr lang="cs-CZ" smtClean="0"/>
              <a:t> = v podmínkách EU …. daň z přidané hodnoty (DPH, VAT, PTU, MwSt ……)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Charakteristika právní regulace akcízů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zvláštní subsystém regulující nepřímé/obratové daně – DPH, SpD, ED, Clo</a:t>
            </a:r>
          </a:p>
          <a:p>
            <a:pPr eaLnBrk="1" hangingPunct="1"/>
            <a:r>
              <a:rPr lang="cs-CZ" smtClean="0"/>
              <a:t>těsná provázanost s právem EU</a:t>
            </a:r>
          </a:p>
          <a:p>
            <a:pPr eaLnBrk="1" hangingPunct="1"/>
            <a:r>
              <a:rPr lang="cs-CZ" smtClean="0"/>
              <a:t>instituty blízké nebo totožné s právní úpravou cel a celnictví</a:t>
            </a:r>
          </a:p>
          <a:p>
            <a:pPr eaLnBrk="1" hangingPunct="1"/>
            <a:r>
              <a:rPr lang="cs-CZ" smtClean="0"/>
              <a:t>využití celní správy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Vztah k DPH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 daně z přidané hodnoty zahrnuje i případný </a:t>
            </a:r>
            <a:r>
              <a:rPr lang="cs-CZ" smtClean="0">
                <a:solidFill>
                  <a:srgbClr val="FF0000"/>
                </a:solidFill>
              </a:rPr>
              <a:t>akcíz ---</a:t>
            </a:r>
            <a:r>
              <a:rPr lang="cs-CZ" smtClean="0">
                <a:solidFill>
                  <a:srgbClr val="FF0000"/>
                </a:solidFill>
                <a:latin typeface="Arial" charset="0"/>
                <a:cs typeface="Arial" charset="0"/>
              </a:rPr>
              <a:t>┐</a:t>
            </a:r>
            <a:endParaRPr lang="cs-CZ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  <a:latin typeface="Arial" charset="0"/>
                <a:cs typeface="Arial" charset="0"/>
              </a:rPr>
              <a:t>					 ↓</a:t>
            </a:r>
          </a:p>
          <a:p>
            <a:pPr eaLnBrk="1" hangingPunct="1"/>
            <a:r>
              <a:rPr lang="cs-CZ" smtClean="0"/>
              <a:t>Cena bez daně + </a:t>
            </a:r>
            <a:r>
              <a:rPr lang="cs-CZ" smtClean="0">
                <a:solidFill>
                  <a:srgbClr val="FF0000"/>
                </a:solidFill>
              </a:rPr>
              <a:t>SpD</a:t>
            </a:r>
            <a:r>
              <a:rPr lang="cs-CZ" smtClean="0"/>
              <a:t> + DPH</a:t>
            </a:r>
            <a:r>
              <a:rPr lang="cs-CZ" smtClean="0">
                <a:latin typeface="Arial" charset="0"/>
                <a:cs typeface="Arial" charset="0"/>
              </a:rPr>
              <a:t>→ cena pro spotřebitele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Správa akcízů</a:t>
            </a:r>
            <a:br>
              <a:rPr lang="cs-CZ" sz="4000" b="1" smtClean="0"/>
            </a:br>
            <a:r>
              <a:rPr lang="cs-CZ" sz="4000" b="1" smtClean="0"/>
              <a:t> v organizačním smyslu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§ 1 odst. 3 </a:t>
            </a:r>
            <a:r>
              <a:rPr lang="cs-CZ" dirty="0" err="1" smtClean="0"/>
              <a:t>ZSpD</a:t>
            </a: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orgány Celní správy České republiky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err="1" smtClean="0"/>
              <a:t>ZSpD</a:t>
            </a:r>
            <a:r>
              <a:rPr lang="cs-CZ" dirty="0" smtClean="0"/>
              <a:t> již (2013) používá termín „správce daně“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DŘ se použije subsidiárně. celní orgán ► správce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Základní princip harmonizovaných akcízů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odváděná</a:t>
            </a:r>
          </a:p>
          <a:p>
            <a:pPr eaLnBrk="1" hangingPunct="1"/>
            <a:r>
              <a:rPr lang="cs-CZ" smtClean="0"/>
              <a:t>jednotková daň (krom tabáku- kombinace pevné sazby a %)</a:t>
            </a:r>
          </a:p>
          <a:p>
            <a:pPr eaLnBrk="1" hangingPunct="1"/>
            <a:r>
              <a:rPr lang="cs-CZ" smtClean="0"/>
              <a:t>nevratná (relativně) </a:t>
            </a:r>
          </a:p>
          <a:p>
            <a:pPr eaLnBrk="1" hangingPunct="1"/>
            <a:r>
              <a:rPr lang="cs-CZ" smtClean="0"/>
              <a:t>moment zdanění – režim volný oběh (konečný spotřebitel) ► zdaňuje se ve státě konečné spotřeby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akcízů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Zdanění podléhají zákonem stanovené operace související s vybranými výrobky:</a:t>
            </a:r>
          </a:p>
          <a:p>
            <a:pPr eaLnBrk="1" hangingPunct="1"/>
            <a:r>
              <a:rPr lang="cs-CZ" smtClean="0"/>
              <a:t>Výroba vybraných výrobků v EU</a:t>
            </a:r>
          </a:p>
          <a:p>
            <a:pPr eaLnBrk="1" hangingPunct="1"/>
            <a:r>
              <a:rPr lang="cs-CZ" smtClean="0"/>
              <a:t>Propuštění výrobků z daňového skladu</a:t>
            </a:r>
          </a:p>
          <a:p>
            <a:pPr eaLnBrk="1" hangingPunct="1"/>
            <a:r>
              <a:rPr lang="cs-CZ" smtClean="0"/>
              <a:t>Dovoz na daňové (celní) území EU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dluh a daňová povinnost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Vznik dluhu/povinnosti: výrobou na </a:t>
            </a:r>
            <a:r>
              <a:rPr lang="cs-CZ" dirty="0" err="1" smtClean="0"/>
              <a:t>d.ú</a:t>
            </a:r>
            <a:r>
              <a:rPr lang="cs-CZ" dirty="0" smtClean="0"/>
              <a:t>. EU nebo dovozem na </a:t>
            </a:r>
            <a:r>
              <a:rPr lang="cs-CZ" dirty="0" err="1" smtClean="0"/>
              <a:t>d.ú</a:t>
            </a:r>
            <a:r>
              <a:rPr lang="cs-CZ" dirty="0" smtClean="0"/>
              <a:t>. EU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PŘIZNÁNÍ A ZAPLACENÍ: volný daňový oběh / dovoz – celní dluh</a:t>
            </a:r>
          </a:p>
          <a:p>
            <a:pPr eaLnBrk="1" hangingPunct="1">
              <a:defRPr/>
            </a:pPr>
            <a:r>
              <a:rPr lang="cs-CZ" dirty="0" smtClean="0"/>
              <a:t>Srov. § 9 </a:t>
            </a:r>
            <a:r>
              <a:rPr lang="cs-CZ" dirty="0" err="1" smtClean="0"/>
              <a:t>ZSpD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– daňové území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daňová území (ČR, EU, EEA)</a:t>
            </a:r>
          </a:p>
          <a:p>
            <a:pPr eaLnBrk="1" hangingPunct="1"/>
            <a:r>
              <a:rPr lang="cs-CZ" smtClean="0"/>
              <a:t>členský stát – čl. stát EU </a:t>
            </a:r>
            <a:r>
              <a:rPr lang="cs-CZ" sz="2000" smtClean="0"/>
              <a:t>+ np. Monaco, San Marino</a:t>
            </a:r>
          </a:p>
          <a:p>
            <a:pPr eaLnBrk="1" hangingPunct="1"/>
            <a:r>
              <a:rPr lang="cs-CZ" smtClean="0"/>
              <a:t>třetí země</a:t>
            </a:r>
          </a:p>
          <a:p>
            <a:pPr eaLnBrk="1" hangingPunct="1"/>
            <a:r>
              <a:rPr lang="cs-CZ" smtClean="0"/>
              <a:t>třetí území – obdobný režim jak u třetí země </a:t>
            </a:r>
            <a:r>
              <a:rPr lang="cs-CZ" sz="2000" smtClean="0"/>
              <a:t>(Kanárské ostrovy, fr.zámořská území, Alandské ostrovy, Normanské ostrovy, Helgoland, Büsingen, Ceuta, Melilla, Livigno, Campione d´Italia, ital.vnitrovody Lugana)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Dovoz - § 3 písm. b)</a:t>
            </a:r>
          </a:p>
          <a:p>
            <a:pPr eaLnBrk="1" hangingPunct="1"/>
            <a:r>
              <a:rPr lang="cs-CZ" dirty="0" smtClean="0"/>
              <a:t>Vývoz - § 3 písm. d)</a:t>
            </a:r>
          </a:p>
          <a:p>
            <a:pPr eaLnBrk="1" hangingPunct="1"/>
            <a:r>
              <a:rPr lang="cs-CZ" dirty="0" smtClean="0"/>
              <a:t>Režim s podmíněným osvobozením od daně § 3 písm. c) ad. </a:t>
            </a:r>
          </a:p>
          <a:p>
            <a:pPr eaLnBrk="1" hangingPunct="1"/>
            <a:r>
              <a:rPr lang="cs-CZ" dirty="0" smtClean="0"/>
              <a:t>daňový sklad § 3 písm. 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Dovoz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Vstup vybraných výrobků na daňové území x režim podmíněného osvobození od cla</a:t>
            </a:r>
          </a:p>
          <a:p>
            <a:r>
              <a:rPr lang="cs-CZ" smtClean="0"/>
              <a:t>Propuštění z režimu podmíněného osvobození od cla</a:t>
            </a:r>
          </a:p>
          <a:p>
            <a:r>
              <a:rPr lang="cs-CZ" smtClean="0"/>
              <a:t>Podmíněné osvobození od cla – CKS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Propuštění do režimu vývoz</a:t>
            </a:r>
          </a:p>
          <a:p>
            <a:pPr>
              <a:defRPr/>
            </a:pPr>
            <a:r>
              <a:rPr lang="cs-CZ" dirty="0" smtClean="0"/>
              <a:t>Propuštění do režimu pasivní zušlechťovací styk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a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Výstup z daňového území EU (podmínka)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Kritéria selekce výrobku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eaLnBrk="1" hangingPunct="1"/>
            <a:r>
              <a:rPr lang="cs-CZ" smtClean="0"/>
              <a:t>fiskální záměry</a:t>
            </a:r>
          </a:p>
          <a:p>
            <a:pPr eaLnBrk="1" hangingPunct="1"/>
            <a:r>
              <a:rPr lang="cs-CZ" smtClean="0"/>
              <a:t>politická hlediska </a:t>
            </a:r>
          </a:p>
          <a:p>
            <a:pPr eaLnBrk="1" hangingPunct="1"/>
            <a:r>
              <a:rPr lang="cs-CZ" smtClean="0"/>
              <a:t>regulace spotřeby</a:t>
            </a:r>
          </a:p>
          <a:p>
            <a:pPr eaLnBrk="1" hangingPunct="1"/>
            <a:r>
              <a:rPr lang="cs-CZ" smtClean="0"/>
              <a:t>trvalá spotřeba</a:t>
            </a:r>
          </a:p>
          <a:p>
            <a:pPr eaLnBrk="1" hangingPunct="1"/>
            <a:r>
              <a:rPr lang="cs-CZ" smtClean="0"/>
              <a:t>luxus</a:t>
            </a:r>
          </a:p>
          <a:p>
            <a:pPr eaLnBrk="1" hangingPunct="1"/>
            <a:r>
              <a:rPr lang="cs-CZ" smtClean="0"/>
              <a:t>škodlivost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Daňový sklad (1)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Obdoba celního skladu</a:t>
            </a:r>
          </a:p>
          <a:p>
            <a:r>
              <a:rPr lang="cs-CZ" dirty="0" smtClean="0"/>
              <a:t>Součást daňového území ČR</a:t>
            </a:r>
          </a:p>
          <a:p>
            <a:r>
              <a:rPr lang="cs-CZ" dirty="0" smtClean="0"/>
              <a:t>Provozovatel: povolení (§ 20) správcem daně</a:t>
            </a:r>
          </a:p>
          <a:p>
            <a:r>
              <a:rPr lang="cs-CZ" dirty="0" smtClean="0"/>
              <a:t>Výroba, zpracování, příjem, expedice – s </a:t>
            </a:r>
            <a:r>
              <a:rPr lang="cs-CZ" dirty="0" smtClean="0">
                <a:solidFill>
                  <a:srgbClr val="FF0000"/>
                </a:solidFill>
              </a:rPr>
              <a:t>podmíněným osvobozením od daně</a:t>
            </a:r>
          </a:p>
          <a:p>
            <a:r>
              <a:rPr lang="cs-CZ" dirty="0" smtClean="0"/>
              <a:t>Oprávněný příjemce x provozovatel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Daňový sklad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smtClean="0">
                <a:solidFill>
                  <a:srgbClr val="FF0000"/>
                </a:solidFill>
              </a:rPr>
              <a:t>Podnik</a:t>
            </a:r>
            <a:r>
              <a:rPr lang="cs-CZ" sz="2800" b="1" smtClean="0"/>
              <a:t> na výrobu vybraných výrobků</a:t>
            </a:r>
            <a:r>
              <a:rPr lang="cs-CZ" sz="2800" smtClean="0"/>
              <a:t>, ve kterém provozovatel DS za podmínek stanovených ZSpD vybrané výrobky vyrábí, skladuje, přijímá nebo odesílá</a:t>
            </a:r>
          </a:p>
          <a:p>
            <a:r>
              <a:rPr lang="cs-CZ" sz="2800" b="1" smtClean="0">
                <a:solidFill>
                  <a:srgbClr val="FF0000"/>
                </a:solidFill>
              </a:rPr>
              <a:t>Sklad </a:t>
            </a:r>
            <a:r>
              <a:rPr lang="cs-CZ" sz="2800" b="1" smtClean="0"/>
              <a:t>vybraných výrobků</a:t>
            </a:r>
            <a:r>
              <a:rPr lang="cs-CZ" sz="2800" smtClean="0"/>
              <a:t>, ve kterém provozovatel DS za podmínek stanovených ZSpD vybrané výrobky skladuje, zpracovává, přijímá nebo odesílá</a:t>
            </a:r>
          </a:p>
          <a:p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Volný daňový oběh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Legální i protiprávní </a:t>
            </a:r>
          </a:p>
          <a:p>
            <a:r>
              <a:rPr lang="cs-CZ" smtClean="0"/>
              <a:t>Vyjmutí z režimu podmíněného osvobození od daně</a:t>
            </a:r>
          </a:p>
          <a:p>
            <a:r>
              <a:rPr lang="cs-CZ" smtClean="0"/>
              <a:t>Výroba mimo </a:t>
            </a:r>
            <a:r>
              <a:rPr lang="cs-CZ" sz="2400" smtClean="0"/>
              <a:t>režim podmíněného osvobození od daně</a:t>
            </a:r>
          </a:p>
          <a:p>
            <a:r>
              <a:rPr lang="cs-CZ" smtClean="0"/>
              <a:t>Dovoz mimo …</a:t>
            </a:r>
          </a:p>
          <a:p>
            <a:r>
              <a:rPr lang="cs-CZ" smtClean="0"/>
              <a:t>Skladování nebo doprava, </a:t>
            </a:r>
            <a:r>
              <a:rPr lang="cs-CZ" sz="2400" smtClean="0"/>
              <a:t>u nichž se neprokáže, že se jedná o výrobky zdaněné, nebo pokud se neprokáže legální nabytí oprávněně bez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Plátce daně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obecně § 4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registrovaný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Neregistrovaný – celní dluh, porušení vratky, nadlimit osobní spotřeby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solidární plátce – poskytovatel zajištění (§4/1d), mandant (§4/3,4), podílník na porušení režimu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„vratkaři“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spotřeba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MO: Běžná nádrž + 20 litrů, zkapalněné ropné plyny (do 40kg) + 5 nádob</a:t>
            </a:r>
          </a:p>
          <a:p>
            <a:r>
              <a:rPr lang="cs-CZ" sz="2400" smtClean="0"/>
              <a:t>L: 10 l</a:t>
            </a:r>
          </a:p>
          <a:p>
            <a:r>
              <a:rPr lang="cs-CZ" sz="2400" smtClean="0"/>
              <a:t>P: 110 l</a:t>
            </a:r>
          </a:p>
          <a:p>
            <a:r>
              <a:rPr lang="cs-CZ" sz="2400" smtClean="0"/>
              <a:t>Meziprodukty: 20 l</a:t>
            </a:r>
          </a:p>
          <a:p>
            <a:r>
              <a:rPr lang="cs-CZ" sz="2400" smtClean="0"/>
              <a:t>Víno: 90 l, šum. z toho 60 l</a:t>
            </a:r>
          </a:p>
          <a:p>
            <a:r>
              <a:rPr lang="cs-CZ" sz="2400" smtClean="0"/>
              <a:t>Cigarety: 800 ks, cigarillos, doutníky 3g/ks 400 ks, ostatní 200 ks</a:t>
            </a:r>
          </a:p>
          <a:p>
            <a:r>
              <a:rPr lang="cs-CZ" sz="2400" smtClean="0"/>
              <a:t>Tabák ke kouření: 1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spotřeba -pomůcky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Kolize podnikání a osobní spotřeby: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Status fyzické osoby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Důvod nabytí vybraných výrobků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Situování v.v.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Způsob dopravy (drobná zásilka neobchodního charakteru)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Doklady k v.v.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Množství a povaha v.v. (CÚ při může uznat i větší množství za osobní spotřebu)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Osvobození od daně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§ 11</a:t>
            </a:r>
          </a:p>
          <a:p>
            <a:r>
              <a:rPr lang="cs-CZ" sz="2800" smtClean="0"/>
              <a:t>Vztah k osvobození od DPH při dovozu</a:t>
            </a:r>
          </a:p>
          <a:p>
            <a:r>
              <a:rPr lang="cs-CZ" sz="2800" smtClean="0"/>
              <a:t>Subjektové osvobození</a:t>
            </a:r>
          </a:p>
          <a:p>
            <a:r>
              <a:rPr lang="cs-CZ" sz="2800" smtClean="0"/>
              <a:t>Podle původu vybraného výrobku</a:t>
            </a:r>
          </a:p>
          <a:p>
            <a:r>
              <a:rPr lang="cs-CZ" sz="2800" smtClean="0"/>
              <a:t>Podle způsobu nebo účelu použití  </a:t>
            </a:r>
          </a:p>
          <a:p>
            <a:r>
              <a:rPr lang="cs-CZ" sz="2800" smtClean="0"/>
              <a:t>Uplatnění nároku § 12</a:t>
            </a:r>
          </a:p>
          <a:p>
            <a:r>
              <a:rPr lang="cs-CZ" sz="2800" smtClean="0"/>
              <a:t>Zvláštní povolení § 13</a:t>
            </a:r>
          </a:p>
          <a:p>
            <a:r>
              <a:rPr lang="cs-CZ" sz="2800" smtClean="0"/>
              <a:t>Podmíněné osvobození od daně §19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 daně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množství vybraných výrobků vyjádřených pro daný akcíz v příslušných jednotkách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Výpočet daně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A = Z x S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A … akcíz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Z … základ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S … sazba</a:t>
            </a:r>
          </a:p>
          <a:p>
            <a:pPr>
              <a:buFont typeface="Wingdings" pitchFamily="2" charset="2"/>
              <a:buNone/>
            </a:pPr>
            <a:r>
              <a:rPr lang="cs-CZ" u="sng" smtClean="0"/>
              <a:t>Speciální konstrukce</a:t>
            </a:r>
          </a:p>
          <a:p>
            <a:r>
              <a:rPr lang="cs-CZ" smtClean="0"/>
              <a:t>Pivo (§ 85/3)</a:t>
            </a:r>
          </a:p>
          <a:p>
            <a:r>
              <a:rPr lang="cs-CZ" smtClean="0"/>
              <a:t>Tabákové výrobky (§ 104)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Vratky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Vrácení daně plátci</a:t>
            </a:r>
          </a:p>
          <a:p>
            <a:r>
              <a:rPr lang="cs-CZ" smtClean="0"/>
              <a:t>Vrácení daně osobám požívajícím výsad a imunit</a:t>
            </a:r>
          </a:p>
          <a:p>
            <a:r>
              <a:rPr lang="cs-CZ" smtClean="0"/>
              <a:t>Vrácení daně ozbrojeným silám NATO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států podle soustav akcízů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KATEGORIE </a:t>
            </a:r>
          </a:p>
          <a:p>
            <a:pPr eaLnBrk="1" hangingPunct="1">
              <a:defRPr/>
            </a:pPr>
            <a:r>
              <a:rPr lang="cs-CZ" dirty="0" smtClean="0"/>
              <a:t>zdanění </a:t>
            </a:r>
            <a:r>
              <a:rPr lang="cs-CZ" b="1" dirty="0" smtClean="0"/>
              <a:t>omezené</a:t>
            </a:r>
            <a:r>
              <a:rPr lang="cs-CZ" dirty="0" smtClean="0"/>
              <a:t> (do 10 komodit) </a:t>
            </a:r>
            <a:r>
              <a:rPr lang="cs-CZ" dirty="0" smtClean="0">
                <a:solidFill>
                  <a:srgbClr val="FF0000"/>
                </a:solidFill>
              </a:rPr>
              <a:t>ČR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zdanění </a:t>
            </a:r>
            <a:r>
              <a:rPr lang="cs-CZ" b="1" dirty="0" smtClean="0"/>
              <a:t>střední</a:t>
            </a:r>
            <a:r>
              <a:rPr lang="cs-CZ" dirty="0" smtClean="0"/>
              <a:t> (15 -30) </a:t>
            </a:r>
            <a:r>
              <a:rPr lang="cs-CZ" dirty="0" smtClean="0">
                <a:solidFill>
                  <a:srgbClr val="FF0000"/>
                </a:solidFill>
              </a:rPr>
              <a:t>Polsko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zdanění </a:t>
            </a:r>
            <a:r>
              <a:rPr lang="cs-CZ" b="1" dirty="0" smtClean="0"/>
              <a:t>široké</a:t>
            </a:r>
            <a:r>
              <a:rPr lang="cs-CZ" dirty="0" smtClean="0"/>
              <a:t> (nad 30) </a:t>
            </a:r>
            <a:r>
              <a:rPr lang="cs-CZ" dirty="0" smtClean="0">
                <a:solidFill>
                  <a:srgbClr val="FF0000"/>
                </a:solidFill>
              </a:rPr>
              <a:t>USA*</a:t>
            </a: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*) </a:t>
            </a:r>
            <a:r>
              <a:rPr lang="cs-CZ" sz="2000" i="1" dirty="0" smtClean="0"/>
              <a:t>Pozn.:  USA uplatňují daň z obratu (v ČR do 31.12.1992)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Vrácení daně plátci (§ 14)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Z režimu volného daňového oběhu: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Vývoz, pasivní zušlechťovací styk (výstup z d.ú. EU)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Do režimu s podmíněným osvobozením od daně (jen provozovateli skladu)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Dopravené do jiného čl.st. EU za účelem podnikání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Dopravené do jiného čl.st. EU za účelem plnění úkolů veřejnoprávního subjektu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Vrácení daně osobám požívajícím výsad a imunit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Kategorie osob</a:t>
            </a:r>
          </a:p>
          <a:p>
            <a:r>
              <a:rPr lang="cs-CZ" smtClean="0"/>
              <a:t>Parametrické normy</a:t>
            </a:r>
          </a:p>
          <a:p>
            <a:r>
              <a:rPr lang="cs-CZ" smtClean="0"/>
              <a:t>Vzájemnost</a:t>
            </a:r>
          </a:p>
          <a:p>
            <a:r>
              <a:rPr lang="cs-CZ" smtClean="0"/>
              <a:t>Sídlo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Kategorie osob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CD, CC (ne HC) akreditované pro ČR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Zvláštní mise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Zastupitelství mezinárodních organizací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Orgány EU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Člen CD a CC se sídlem v ČR (omezení u služebního personálu a soukromé služebné osoby bez rezidence)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Úředník zastupitelství MO (cizozemec, bez sídla v ČR), člen zvláštní mise (dtto)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Registrovaný (MZV) rodinný příslušník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Limity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Parametrická norma v § 15 odst. 2</a:t>
            </a:r>
          </a:p>
          <a:p>
            <a:r>
              <a:rPr lang="cs-CZ" smtClean="0"/>
              <a:t>Pozor na vzájemnost (potvrzení MZV)</a:t>
            </a:r>
          </a:p>
          <a:p>
            <a:r>
              <a:rPr lang="cs-CZ" smtClean="0"/>
              <a:t>Uplatnění vratky v přiznání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Místní příslušnost pro vratky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Podle sídla: CD, CC, zastupitelství MO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Prostřednictvím MF/podle sídla: orgán EU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Podle místa pobytu: úředník zastupitelství MO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CD, CC + personál (bez rezidence) – CŘ pro hl. m. Prahu; prostřednictvím MF orgán EU bez rezidence</a:t>
            </a:r>
          </a:p>
          <a:p>
            <a:pPr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Podání přiznání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Instituce</a:t>
            </a:r>
          </a:p>
          <a:p>
            <a:r>
              <a:rPr lang="cs-CZ" smtClean="0"/>
              <a:t>Fyzické osoby</a:t>
            </a:r>
          </a:p>
          <a:p>
            <a:r>
              <a:rPr lang="cs-CZ" smtClean="0"/>
              <a:t>Rodinní příslušníci CD, CC a úředníků zastupitelství MO bez rezidence – osoby požívající výsad a imunit</a:t>
            </a:r>
          </a:p>
          <a:p>
            <a:r>
              <a:rPr lang="cs-CZ" smtClean="0"/>
              <a:t>Překážka uplatněné vratky</a:t>
            </a:r>
          </a:p>
          <a:p>
            <a:r>
              <a:rPr lang="cs-CZ" smtClean="0"/>
              <a:t>Kolize dokladů pro vratky DPH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NATO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Mimo AČR</a:t>
            </a:r>
          </a:p>
          <a:p>
            <a:r>
              <a:rPr lang="cs-CZ" dirty="0" smtClean="0"/>
              <a:t>Ozbrojeným silám</a:t>
            </a:r>
          </a:p>
          <a:p>
            <a:r>
              <a:rPr lang="cs-CZ" dirty="0" smtClean="0"/>
              <a:t>Civilním zaměstnancům</a:t>
            </a:r>
          </a:p>
          <a:p>
            <a:r>
              <a:rPr lang="cs-CZ" dirty="0" smtClean="0"/>
              <a:t>Vojenskému personálu</a:t>
            </a:r>
          </a:p>
          <a:p>
            <a:r>
              <a:rPr lang="cs-CZ" dirty="0" smtClean="0"/>
              <a:t>Vojenské orgány ozbrojených sil prostřednictví MO u CŘ pro </a:t>
            </a:r>
            <a:r>
              <a:rPr lang="cs-CZ" dirty="0" err="1" smtClean="0"/>
              <a:t>hl.m.Prahu</a:t>
            </a:r>
            <a:endParaRPr lang="cs-CZ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Prokázání zdanění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Daňový doklad – prokázání zdanění vybraných výrobků + jiné</a:t>
            </a:r>
          </a:p>
          <a:p>
            <a:r>
              <a:rPr lang="cs-CZ" smtClean="0"/>
              <a:t>Náležitosti: §5 ZSpD</a:t>
            </a:r>
          </a:p>
          <a:p>
            <a:r>
              <a:rPr lang="cs-CZ" smtClean="0"/>
              <a:t>Daňový doklad při uvedení do volného daňového oběhu</a:t>
            </a:r>
          </a:p>
          <a:p>
            <a:r>
              <a:rPr lang="cs-CZ" smtClean="0"/>
              <a:t>Doklad o prodeji</a:t>
            </a:r>
          </a:p>
          <a:p>
            <a:r>
              <a:rPr lang="cs-CZ" smtClean="0"/>
              <a:t>Doklad o dopravě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Prokázání zdanění při dovozu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Rozhodnutí správce daně:</a:t>
            </a:r>
          </a:p>
          <a:p>
            <a:pPr>
              <a:defRPr/>
            </a:pPr>
            <a:r>
              <a:rPr lang="cs-CZ" dirty="0" smtClean="0"/>
              <a:t>o propuštění do režimu volný oběh</a:t>
            </a:r>
          </a:p>
          <a:p>
            <a:pPr>
              <a:defRPr/>
            </a:pPr>
            <a:r>
              <a:rPr lang="cs-CZ" dirty="0" smtClean="0"/>
              <a:t>aktivní zušlechťovací styk v systému navracení</a:t>
            </a:r>
          </a:p>
          <a:p>
            <a:pPr>
              <a:defRPr/>
            </a:pPr>
            <a:r>
              <a:rPr lang="cs-CZ" dirty="0"/>
              <a:t>j</a:t>
            </a:r>
            <a:r>
              <a:rPr lang="cs-CZ" dirty="0" smtClean="0"/>
              <a:t>iné rozhodnutí o vyměření daně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Důkazní břemeno nese ten, kdo dopravuje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Zajištění daně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Speciální úprava v § 21 ZSpD k § 167 a násl. DŘ:</a:t>
            </a:r>
          </a:p>
          <a:p>
            <a:r>
              <a:rPr lang="cs-CZ" smtClean="0"/>
              <a:t>Depozitní účet</a:t>
            </a:r>
          </a:p>
          <a:p>
            <a:r>
              <a:rPr lang="cs-CZ" smtClean="0"/>
              <a:t>Bankovní záruka</a:t>
            </a:r>
          </a:p>
          <a:p>
            <a:r>
              <a:rPr lang="cs-CZ" smtClean="0"/>
              <a:t>Ručení (povolení CÚ/CŘ - § 21a, záruční listina)</a:t>
            </a:r>
          </a:p>
          <a:p>
            <a:r>
              <a:rPr lang="cs-CZ" smtClean="0"/>
              <a:t>Podmínky výpovědi ručení - § 21/6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Exkurs do historie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dvojí konstrukce</a:t>
            </a:r>
          </a:p>
          <a:p>
            <a:pPr eaLnBrk="1" hangingPunct="1"/>
            <a:r>
              <a:rPr lang="cs-CZ" smtClean="0"/>
              <a:t>1. Finanční monopoly</a:t>
            </a:r>
          </a:p>
          <a:p>
            <a:pPr eaLnBrk="1" hangingPunct="1"/>
            <a:r>
              <a:rPr lang="cs-CZ" smtClean="0"/>
              <a:t>2. Fabrikátové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TAX FREE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Tranzitní prostor mezinárodního letiště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Paluba letadla při bezprostředním výstupu z </a:t>
            </a:r>
            <a:r>
              <a:rPr lang="cs-CZ" dirty="0" err="1" smtClean="0"/>
              <a:t>dú</a:t>
            </a:r>
            <a:r>
              <a:rPr lang="cs-CZ" dirty="0" smtClean="0"/>
              <a:t> EU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Režim podmíněného osvobození od daně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Jen FO po ověření cíle (3. země nebo 3. území), prodejní doklad – </a:t>
            </a:r>
            <a:r>
              <a:rPr lang="cs-CZ" dirty="0" err="1" smtClean="0"/>
              <a:t>č.letu</a:t>
            </a:r>
            <a:r>
              <a:rPr lang="cs-CZ" dirty="0" smtClean="0"/>
              <a:t>, druh </a:t>
            </a:r>
            <a:r>
              <a:rPr lang="cs-CZ" dirty="0" err="1" smtClean="0"/>
              <a:t>v.v</a:t>
            </a:r>
            <a:r>
              <a:rPr lang="cs-CZ" dirty="0" smtClean="0"/>
              <a:t>., cena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Oprávněný příjemce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Pro opakované přijímání vybraných výrobků § 22</a:t>
            </a:r>
          </a:p>
          <a:p>
            <a:r>
              <a:rPr lang="cs-CZ" smtClean="0"/>
              <a:t>Pro jednorázové přijetí vybraných výrobků § 23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Doprava v režimu podmíněného osvobození od daně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Na území ČR</a:t>
            </a:r>
          </a:p>
          <a:p>
            <a:r>
              <a:rPr lang="cs-CZ" smtClean="0"/>
              <a:t>Mezi čl.státy </a:t>
            </a:r>
          </a:p>
          <a:p>
            <a:r>
              <a:rPr lang="cs-CZ" smtClean="0"/>
              <a:t>Průvodní doklady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jednotlivých akcízů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Selekce vybraných výrobků</a:t>
            </a:r>
          </a:p>
          <a:p>
            <a:r>
              <a:rPr lang="cs-CZ" dirty="0" smtClean="0"/>
              <a:t>Subjekty a subjektivní stránka daně</a:t>
            </a:r>
          </a:p>
          <a:p>
            <a:r>
              <a:rPr lang="cs-CZ" dirty="0" smtClean="0"/>
              <a:t>Objekt a objektivní stránka daně</a:t>
            </a:r>
          </a:p>
          <a:p>
            <a:r>
              <a:rPr lang="cs-CZ" dirty="0" smtClean="0"/>
              <a:t>Konstrukce sazby</a:t>
            </a:r>
          </a:p>
          <a:p>
            <a:r>
              <a:rPr lang="cs-CZ" dirty="0" smtClean="0"/>
              <a:t>Specifika značení </a:t>
            </a:r>
          </a:p>
          <a:p>
            <a:r>
              <a:rPr lang="cs-CZ" dirty="0" smtClean="0"/>
              <a:t>Specifika inkasa a zajištění daně</a:t>
            </a:r>
          </a:p>
        </p:txBody>
      </p:sp>
    </p:spTree>
    <p:extLst>
      <p:ext uri="{BB962C8B-B14F-4D97-AF65-F5344CB8AC3E}">
        <p14:creationId xmlns:p14="http://schemas.microsoft.com/office/powerpoint/2010/main" val="10344563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byste řešil(a) kolizi mezi plátcem daně a konečným spotřebitelem neplátcem daně ve </a:t>
            </a:r>
            <a:r>
              <a:rPr lang="cs-CZ" smtClean="0"/>
              <a:t>věci nepřímé daně?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37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Finanční monopol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soustředění výroby nebo prodeje vybrané komodity do státních rukou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ceny stanoví stát tak, aby rozdíl mezi nimi a náklady kryl jednak daň a jednak podnikatelský zisk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monopolní dávka – při přenesení produkce státem na jiný subjekt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ztratil význam po nacionalizaci (1945 – 1948)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i="1" smtClean="0"/>
              <a:t>Příklady finančních monopolů (1946)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lihový</a:t>
            </a:r>
            <a:r>
              <a:rPr lang="cs-CZ" smtClean="0"/>
              <a:t> (např. zákon č. 95/1888 ř.z., 86/1932 Sb.z.n.)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tabákový</a:t>
            </a:r>
            <a:r>
              <a:rPr lang="cs-CZ" smtClean="0"/>
              <a:t> (Celní a monopolní řád z roku 1835; monopol zrušen zákonem č. 303/1993 Sb.)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výbušných látek</a:t>
            </a:r>
            <a:r>
              <a:rPr lang="cs-CZ" smtClean="0"/>
              <a:t> (zákon č. 414/1919 Sb. z.n.)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solní</a:t>
            </a:r>
            <a:r>
              <a:rPr lang="cs-CZ" smtClean="0"/>
              <a:t> (CMŘ, zákon č. 326/1921 Sb.z.n.)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umělých sladidel</a:t>
            </a:r>
            <a:r>
              <a:rPr lang="cs-CZ" smtClean="0"/>
              <a:t> (270/1937 Sb.z.n.)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Fabrikátová daň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blízká konstrukce současným spotřebním daním</a:t>
            </a:r>
          </a:p>
          <a:p>
            <a:pPr eaLnBrk="1" hangingPunct="1"/>
            <a:r>
              <a:rPr lang="cs-CZ" smtClean="0"/>
              <a:t>zatížení již hotových výrobků</a:t>
            </a:r>
          </a:p>
          <a:p>
            <a:pPr eaLnBrk="1" hangingPunct="1"/>
            <a:r>
              <a:rPr lang="cs-CZ" u="sng" smtClean="0"/>
              <a:t>daně výrobní</a:t>
            </a:r>
            <a:r>
              <a:rPr lang="cs-CZ" smtClean="0"/>
              <a:t> – daně polotovarové – daně surovinové ….. </a:t>
            </a:r>
            <a:r>
              <a:rPr lang="cs-CZ" i="1" smtClean="0"/>
              <a:t>význam pro konstrukci daně z obratu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740</TotalTime>
  <Words>1846</Words>
  <Application>Microsoft Office PowerPoint</Application>
  <PresentationFormat>Předvádění na obrazovce (4:3)</PresentationFormat>
  <Paragraphs>356</Paragraphs>
  <Slides>64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8" baseType="lpstr">
      <vt:lpstr>Arial</vt:lpstr>
      <vt:lpstr>Tahoma</vt:lpstr>
      <vt:lpstr>Wingdings</vt:lpstr>
      <vt:lpstr>Směsice</vt:lpstr>
      <vt:lpstr>AKCÍZY –  Právní regulace spotřebních daní</vt:lpstr>
      <vt:lpstr>Akcíz</vt:lpstr>
      <vt:lpstr>Definice akcízů</vt:lpstr>
      <vt:lpstr>Kritéria selekce výrobku</vt:lpstr>
      <vt:lpstr>Členění států podle soustav akcízů</vt:lpstr>
      <vt:lpstr>Exkurs do historie</vt:lpstr>
      <vt:lpstr>Finanční monopol</vt:lpstr>
      <vt:lpstr>Příklady finančních monopolů (1946)</vt:lpstr>
      <vt:lpstr>Fabrikátová daň</vt:lpstr>
      <vt:lpstr>Příklady fabrikátových daní</vt:lpstr>
      <vt:lpstr>Reinkaranace akcízů</vt:lpstr>
      <vt:lpstr>Soustava akcízů v ČR</vt:lpstr>
      <vt:lpstr>Akcízy v EU</vt:lpstr>
      <vt:lpstr>Recentní akcízy v České republice</vt:lpstr>
      <vt:lpstr>Daň z minerálních olejů</vt:lpstr>
      <vt:lpstr>Daň z lihu</vt:lpstr>
      <vt:lpstr>Daň z piva</vt:lpstr>
      <vt:lpstr>Daň z vína a meziproduktů</vt:lpstr>
      <vt:lpstr>Prezentace aplikace PowerPoint</vt:lpstr>
      <vt:lpstr>Daň z tabákových výrobků</vt:lpstr>
      <vt:lpstr>Prezentace aplikace PowerPoint</vt:lpstr>
      <vt:lpstr>Od 1.1.2008 </vt:lpstr>
      <vt:lpstr>Daň ze zemního plynu a dalších plynů</vt:lpstr>
      <vt:lpstr>Daň z pevných paliv</vt:lpstr>
      <vt:lpstr>Daň z elektřiny</vt:lpstr>
      <vt:lpstr>Poznámka</vt:lpstr>
      <vt:lpstr>Prezentace aplikace PowerPoint</vt:lpstr>
      <vt:lpstr>Prezentace aplikace PowerPoint</vt:lpstr>
      <vt:lpstr>Prezentace aplikace PowerPoint</vt:lpstr>
      <vt:lpstr>Charakteristika právní regulace akcízů</vt:lpstr>
      <vt:lpstr>Vztah k DPH</vt:lpstr>
      <vt:lpstr>Správa akcízů  v organizačním smyslu</vt:lpstr>
      <vt:lpstr>Základní princip harmonizovaných akcízů</vt:lpstr>
      <vt:lpstr>Předmět akcízů</vt:lpstr>
      <vt:lpstr>Daňový dluh a daňová povinnost</vt:lpstr>
      <vt:lpstr>Základní pojmy – daňové území</vt:lpstr>
      <vt:lpstr>Základní pojmy</vt:lpstr>
      <vt:lpstr>Dovoz</vt:lpstr>
      <vt:lpstr>Vývoz</vt:lpstr>
      <vt:lpstr>Daňový sklad (1)</vt:lpstr>
      <vt:lpstr>Daňový sklad (2)</vt:lpstr>
      <vt:lpstr>Volný daňový oběh</vt:lpstr>
      <vt:lpstr>Plátce daně</vt:lpstr>
      <vt:lpstr>Osobní spotřeba</vt:lpstr>
      <vt:lpstr>Osobní spotřeba -pomůcky</vt:lpstr>
      <vt:lpstr>Osvobození od daně</vt:lpstr>
      <vt:lpstr>Základ daně</vt:lpstr>
      <vt:lpstr>Výpočet daně</vt:lpstr>
      <vt:lpstr>Vratky</vt:lpstr>
      <vt:lpstr>Vrácení daně plátci (§ 14)</vt:lpstr>
      <vt:lpstr>Vrácení daně osobám požívajícím výsad a imunit</vt:lpstr>
      <vt:lpstr>Kategorie osob</vt:lpstr>
      <vt:lpstr>Limity</vt:lpstr>
      <vt:lpstr>Místní příslušnost pro vratky</vt:lpstr>
      <vt:lpstr>Podání přiznání</vt:lpstr>
      <vt:lpstr>NATO</vt:lpstr>
      <vt:lpstr>Prokázání zdanění</vt:lpstr>
      <vt:lpstr>Prokázání zdanění při dovozu</vt:lpstr>
      <vt:lpstr>Zajištění daně</vt:lpstr>
      <vt:lpstr>TAX FREE</vt:lpstr>
      <vt:lpstr>Oprávněný příjemce </vt:lpstr>
      <vt:lpstr>Doprava v režimu podmíněného osvobození od daně</vt:lpstr>
      <vt:lpstr>Charakteristika jednotlivých akcízů</vt:lpstr>
      <vt:lpstr>Úkol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AKCÍZY</dc:title>
  <dc:creator>mrkyvka</dc:creator>
  <cp:lastModifiedBy>Petr Mrkývka</cp:lastModifiedBy>
  <cp:revision>27</cp:revision>
  <dcterms:created xsi:type="dcterms:W3CDTF">2006-11-22T23:15:15Z</dcterms:created>
  <dcterms:modified xsi:type="dcterms:W3CDTF">2017-04-11T07:43:40Z</dcterms:modified>
</cp:coreProperties>
</file>