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308" r:id="rId3"/>
    <p:sldId id="309" r:id="rId4"/>
    <p:sldId id="310" r:id="rId5"/>
    <p:sldId id="315" r:id="rId6"/>
    <p:sldId id="321" r:id="rId7"/>
    <p:sldId id="316" r:id="rId8"/>
    <p:sldId id="318" r:id="rId9"/>
    <p:sldId id="317" r:id="rId10"/>
    <p:sldId id="319" r:id="rId11"/>
    <p:sldId id="261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Několik poznámek ke komunikaci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Osobní management - seminář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KHAN-PANNI, P. Mluvte k věci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71238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První setkání – 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r>
              <a:rPr lang="cs-CZ" dirty="0" smtClean="0"/>
              <a:t>Komunikace začíná již tím, jak vstoupíte do místnosti</a:t>
            </a:r>
          </a:p>
          <a:p>
            <a:r>
              <a:rPr lang="cs-CZ" dirty="0" smtClean="0"/>
              <a:t>Soustřeďte se podání ruky</a:t>
            </a:r>
          </a:p>
          <a:p>
            <a:pPr lvl="1"/>
            <a:r>
              <a:rPr lang="cs-CZ" dirty="0" smtClean="0"/>
              <a:t>síla stisku</a:t>
            </a:r>
          </a:p>
          <a:p>
            <a:pPr lvl="1"/>
            <a:r>
              <a:rPr lang="cs-CZ" dirty="0" smtClean="0"/>
              <a:t>délka potřesení ruky</a:t>
            </a:r>
          </a:p>
          <a:p>
            <a:pPr lvl="1"/>
            <a:r>
              <a:rPr lang="cs-CZ" dirty="0" smtClean="0"/>
              <a:t>suchá/vlhká dlaň</a:t>
            </a:r>
          </a:p>
          <a:p>
            <a:pPr lvl="1"/>
            <a:r>
              <a:rPr lang="cs-CZ" dirty="0" err="1" smtClean="0"/>
              <a:t>sdo</a:t>
            </a:r>
            <a:r>
              <a:rPr lang="cs-CZ" dirty="0" smtClean="0"/>
              <a:t> má „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Pohled do očí</a:t>
            </a:r>
          </a:p>
          <a:p>
            <a:r>
              <a:rPr lang="cs-CZ" dirty="0" smtClean="0"/>
              <a:t>Představení se</a:t>
            </a:r>
          </a:p>
          <a:p>
            <a:r>
              <a:rPr lang="cs-CZ" dirty="0" smtClean="0"/>
              <a:t>Jak se jen jmenuje?....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Vzpomeňte si na nějakou situaci, kdy jste cítili, že Vaše komunikace nebyla „ideální“.</a:t>
            </a:r>
          </a:p>
          <a:p>
            <a:endParaRPr lang="cs-CZ" dirty="0" smtClean="0"/>
          </a:p>
          <a:p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800" dirty="0" smtClean="0"/>
              <a:t>Na jaké oblasti Vaší komunikace byste chtěli zapracovat?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Probíhající rozhovor – co mít na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66545"/>
            <a:ext cx="10018713" cy="4651246"/>
          </a:xfrm>
        </p:spPr>
        <p:txBody>
          <a:bodyPr>
            <a:normAutofit/>
          </a:bodyPr>
          <a:lstStyle/>
          <a:p>
            <a:r>
              <a:rPr lang="cs-CZ" dirty="0" smtClean="0"/>
              <a:t>S kým hovořím?</a:t>
            </a:r>
          </a:p>
          <a:p>
            <a:pPr lvl="1"/>
            <a:r>
              <a:rPr lang="cs-CZ" dirty="0" smtClean="0"/>
              <a:t>je to profesionál v nějakém oboru</a:t>
            </a:r>
          </a:p>
          <a:p>
            <a:pPr lvl="1"/>
            <a:r>
              <a:rPr lang="cs-CZ" dirty="0" smtClean="0"/>
              <a:t>rozumí mi?</a:t>
            </a:r>
          </a:p>
          <a:p>
            <a:pPr lvl="1"/>
            <a:r>
              <a:rPr lang="cs-CZ" dirty="0" smtClean="0"/>
              <a:t>poslouchá mě?</a:t>
            </a:r>
          </a:p>
          <a:p>
            <a:pPr lvl="1"/>
            <a:r>
              <a:rPr lang="cs-CZ" dirty="0" smtClean="0"/>
              <a:t>čeho chce posluchač dosáhnout?</a:t>
            </a:r>
          </a:p>
          <a:p>
            <a:r>
              <a:rPr lang="cs-CZ" dirty="0" smtClean="0"/>
              <a:t>Čeho chci dosáhnout?</a:t>
            </a:r>
          </a:p>
          <a:p>
            <a:pPr lvl="2"/>
            <a:r>
              <a:rPr lang="cs-CZ" dirty="0" smtClean="0"/>
              <a:t>Neodbíhat zbytečně od tématu</a:t>
            </a:r>
          </a:p>
          <a:p>
            <a:pPr lvl="2"/>
            <a:r>
              <a:rPr lang="cs-CZ" dirty="0" smtClean="0"/>
              <a:t>Nevyvracet vše – nechat druhou stranu v omylu?</a:t>
            </a:r>
          </a:p>
          <a:p>
            <a:r>
              <a:rPr lang="cs-CZ" dirty="0" smtClean="0"/>
              <a:t>Poslouchat, co druhá strana sděluje!</a:t>
            </a:r>
          </a:p>
          <a:p>
            <a:pPr lvl="2"/>
            <a:r>
              <a:rPr lang="cs-CZ" dirty="0" smtClean="0"/>
              <a:t>Neskákat do řeči / vnímat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66545"/>
            <a:ext cx="10018713" cy="4651246"/>
          </a:xfrm>
        </p:spPr>
        <p:txBody>
          <a:bodyPr>
            <a:normAutofit/>
          </a:bodyPr>
          <a:lstStyle/>
          <a:p>
            <a:r>
              <a:rPr lang="cs-CZ" dirty="0" smtClean="0"/>
              <a:t>CARNEGIE, Dale. Jak získávát přátele a mít vliv na lidi.</a:t>
            </a:r>
          </a:p>
          <a:p>
            <a:r>
              <a:rPr lang="cs-CZ" dirty="0" smtClean="0"/>
              <a:t>NAUMAN, F. Umění konverzace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500496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r>
              <a:rPr lang="cs-CZ" dirty="0" smtClean="0"/>
              <a:t>Dorazili jste na třídní sraz spolužáků ze střední školy. Spolužačka, která měla sraz zahajovat nedorazila.</a:t>
            </a:r>
          </a:p>
          <a:p>
            <a:r>
              <a:rPr lang="cs-CZ" dirty="0" smtClean="0"/>
              <a:t>Na akci je cca 25 lidí. Většina bývalý spolužáci, část bývalých vyučujících.</a:t>
            </a:r>
          </a:p>
          <a:p>
            <a:r>
              <a:rPr lang="cs-CZ" dirty="0" smtClean="0"/>
              <a:t>Máte jen cca 3 min. na přípravu. 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Nečekaný proslov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Může pomoci rovnice: minulost </a:t>
            </a:r>
            <a:r>
              <a:rPr lang="cs-CZ" altLang="cs-CZ" sz="2800" dirty="0"/>
              <a:t>– přítomnost – budoucnost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nemluvit jen o </a:t>
            </a:r>
            <a:r>
              <a:rPr lang="cs-CZ" altLang="cs-CZ" sz="2800" dirty="0" smtClean="0"/>
              <a:t>sobě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en-US" altLang="cs-CZ" dirty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58830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č. </a:t>
            </a:r>
            <a:r>
              <a:rPr lang="cs-CZ" dirty="0"/>
              <a:t>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7"/>
            <a:ext cx="10018713" cy="4517135"/>
          </a:xfrm>
        </p:spPr>
        <p:txBody>
          <a:bodyPr>
            <a:normAutofit/>
          </a:bodyPr>
          <a:lstStyle/>
          <a:p>
            <a:r>
              <a:rPr lang="cs-CZ" dirty="0" smtClean="0"/>
              <a:t>Dorazili jste na vánoční večířek advokátní kanceláře, ve které pracujete. Kolega, který měl akci zahájit ještě nedorazil. Všichni již čekají na zahájení. Přišel za Vámi vedocí kanceláře s tím, abyste řekli pár slov na úvod.</a:t>
            </a:r>
          </a:p>
          <a:p>
            <a:r>
              <a:rPr lang="cs-CZ" dirty="0" smtClean="0"/>
              <a:t>Na akci je cca 25 lidí. Asi 10 jich znáte (s některými si tykáte, s jinými vykáte). O zbytku si nejste jisti, zdali to jsou externí kolegové nebo klienti.</a:t>
            </a:r>
          </a:p>
          <a:p>
            <a:r>
              <a:rPr lang="cs-CZ" dirty="0" smtClean="0"/>
              <a:t>V kanceláři pracujete druhým rokem, již jste na podobné akci byli před rokem.</a:t>
            </a:r>
          </a:p>
          <a:p>
            <a:r>
              <a:rPr lang="cs-CZ" dirty="0" smtClean="0"/>
              <a:t>Máte jen cca 3 min. na přípravu. 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588302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2004</TotalTime>
  <Words>349</Words>
  <Application>Microsoft Office PowerPoint</Application>
  <PresentationFormat>Vlastní</PresentationFormat>
  <Paragraphs>62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Paralaxa</vt:lpstr>
      <vt:lpstr>Několik poznámek ke komunikaci</vt:lpstr>
      <vt:lpstr>První setkání – první dojem</vt:lpstr>
      <vt:lpstr>Úkol č. 1</vt:lpstr>
      <vt:lpstr>Úkol č. 2</vt:lpstr>
      <vt:lpstr>Probíhající rozhovor – co mít na paměti</vt:lpstr>
      <vt:lpstr>Doporučená literatura</vt:lpstr>
      <vt:lpstr>Úkol č. 3</vt:lpstr>
      <vt:lpstr>Nečekaný proslov</vt:lpstr>
      <vt:lpstr>Úkol č. 4</vt:lpstr>
      <vt:lpstr>Doporučená literatura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vrchapa</cp:lastModifiedBy>
  <cp:revision>136</cp:revision>
  <cp:lastPrinted>2016-12-01T06:58:45Z</cp:lastPrinted>
  <dcterms:created xsi:type="dcterms:W3CDTF">2016-10-17T17:38:14Z</dcterms:created>
  <dcterms:modified xsi:type="dcterms:W3CDTF">2017-03-10T12:43:04Z</dcterms:modified>
</cp:coreProperties>
</file>