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71" r:id="rId5"/>
    <p:sldId id="26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9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25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72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1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35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68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65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88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60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50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14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E2251-8FE2-4FFA-9EE4-508F79509F7F}" type="datetimeFigureOut">
              <a:rPr lang="cs-CZ" smtClean="0"/>
              <a:t>06.03.2017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4839-270F-4F19-B0AB-251655F15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6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oykplhQrO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1422/jaro2013/MV836K/um/SCHEMAT_SADOWNICTWA_WOJSKOWEGO.pdf" TargetMode="External"/><Relationship Id="rId2" Type="http://schemas.openxmlformats.org/officeDocument/2006/relationships/hyperlink" Target="https://is.muni.cz/auth/el/1422/jaro2016/MV836K/um/Sady_w_Polsce.pdf?st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YlGUIJdt5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Z polskim na Ty, nawet prawniczym </a:t>
            </a:r>
            <a:r>
              <a:rPr lang="pl-PL" b="1" dirty="0" smtClean="0"/>
              <a:t>II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Petr Mrkyvka</a:t>
            </a:r>
          </a:p>
          <a:p>
            <a:r>
              <a:rPr lang="pl-PL" dirty="0" smtClean="0"/>
              <a:t>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91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Autoszko</a:t>
            </a:r>
            <a:r>
              <a:rPr lang="pl-PL" dirty="0" smtClean="0"/>
              <a:t>ła – szkoła jazdy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www.youtube.com/watch?v=loykplhQrOA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7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Słownik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Sąd</a:t>
            </a:r>
          </a:p>
          <a:p>
            <a:r>
              <a:rPr lang="pl-PL" dirty="0" smtClean="0"/>
              <a:t>Sądownictwo</a:t>
            </a:r>
          </a:p>
          <a:p>
            <a:r>
              <a:rPr lang="pl-PL" dirty="0" smtClean="0"/>
              <a:t>Sędzia</a:t>
            </a:r>
          </a:p>
          <a:p>
            <a:r>
              <a:rPr lang="pl-PL" dirty="0" smtClean="0"/>
              <a:t>Sprawa sądowa</a:t>
            </a:r>
          </a:p>
          <a:p>
            <a:r>
              <a:rPr lang="pl-PL" dirty="0" smtClean="0"/>
              <a:t>Ławnik</a:t>
            </a:r>
          </a:p>
          <a:p>
            <a:r>
              <a:rPr lang="pl-PL" dirty="0" smtClean="0"/>
              <a:t>Strona</a:t>
            </a:r>
          </a:p>
          <a:p>
            <a:r>
              <a:rPr lang="pl-PL" dirty="0" smtClean="0"/>
              <a:t>Wokanda</a:t>
            </a:r>
          </a:p>
          <a:p>
            <a:r>
              <a:rPr lang="pl-PL" dirty="0" smtClean="0"/>
              <a:t>Radca prawny, adwokat</a:t>
            </a:r>
          </a:p>
          <a:p>
            <a:r>
              <a:rPr lang="pl-PL" dirty="0" smtClean="0"/>
              <a:t>Pełnomocnik, pełnomocnictwo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Akta sprawy</a:t>
            </a:r>
          </a:p>
          <a:p>
            <a:r>
              <a:rPr lang="pl-PL" dirty="0" smtClean="0"/>
              <a:t>Wniosek</a:t>
            </a:r>
          </a:p>
          <a:p>
            <a:r>
              <a:rPr lang="pl-PL" dirty="0" smtClean="0"/>
              <a:t>Sądzia sprawozdawca</a:t>
            </a:r>
          </a:p>
          <a:p>
            <a:r>
              <a:rPr lang="pl-PL" dirty="0" smtClean="0"/>
              <a:t>Wnioskodawca</a:t>
            </a:r>
          </a:p>
          <a:p>
            <a:r>
              <a:rPr lang="pl-PL" dirty="0" smtClean="0"/>
              <a:t>Pozwany</a:t>
            </a:r>
          </a:p>
          <a:p>
            <a:r>
              <a:rPr lang="pl-PL" dirty="0" smtClean="0"/>
              <a:t>Strona przeciwna</a:t>
            </a:r>
          </a:p>
          <a:p>
            <a:r>
              <a:rPr lang="pl-PL" dirty="0" smtClean="0"/>
              <a:t>Skarga</a:t>
            </a:r>
          </a:p>
          <a:p>
            <a:r>
              <a:rPr lang="pl-PL" dirty="0" smtClean="0"/>
              <a:t>Strona skarżąca</a:t>
            </a:r>
          </a:p>
          <a:p>
            <a:pPr marL="0" indent="0">
              <a:buNone/>
            </a:pPr>
            <a:r>
              <a:rPr lang="pl-PL" dirty="0" smtClean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0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Sądownictwo w Polsce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is.muni.cz/auth/el/1422/jaro2016/MV836K/um/Sady_w_Polsce.pdf?stu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is.muni.cz/auth/el/1422/jaro2013/MV836K/um/SCHEMAT_SADOWNICTWA_WOJSKOWEGO.pdf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63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Rozprawa sądowa - symulacja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www.youtube.com/watch?v=qYlGUIJdt5Y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485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64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Z polskim na Ty, nawet prawniczym II</vt:lpstr>
      <vt:lpstr>Autoszkoła – szkoła jazdy</vt:lpstr>
      <vt:lpstr>Słownik</vt:lpstr>
      <vt:lpstr>Sądownictwo w Polsce</vt:lpstr>
      <vt:lpstr>Rozprawa sądowa - symulacja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polskim na Ty, nawet prawniczym I</dc:title>
  <dc:creator>Mrkyvka</dc:creator>
  <cp:lastModifiedBy>Petr Mrkývka</cp:lastModifiedBy>
  <cp:revision>16</cp:revision>
  <dcterms:created xsi:type="dcterms:W3CDTF">2017-02-23T20:22:44Z</dcterms:created>
  <dcterms:modified xsi:type="dcterms:W3CDTF">2017-03-06T17:02:53Z</dcterms:modified>
</cp:coreProperties>
</file>