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9" d="100"/>
          <a:sy n="59" d="100"/>
        </p:scale>
        <p:origin x="10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84F18-7FB6-42B7-B26B-496F99FB46E6}" type="datetimeFigureOut">
              <a:rPr lang="cs-CZ" smtClean="0"/>
              <a:t>13.03.2017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B5F7-D493-43FF-AF89-B2DD98B38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4100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84F18-7FB6-42B7-B26B-496F99FB46E6}" type="datetimeFigureOut">
              <a:rPr lang="cs-CZ" smtClean="0"/>
              <a:t>13.03.2017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B5F7-D493-43FF-AF89-B2DD98B38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066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84F18-7FB6-42B7-B26B-496F99FB46E6}" type="datetimeFigureOut">
              <a:rPr lang="cs-CZ" smtClean="0"/>
              <a:t>13.03.2017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B5F7-D493-43FF-AF89-B2DD98B38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171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84F18-7FB6-42B7-B26B-496F99FB46E6}" type="datetimeFigureOut">
              <a:rPr lang="cs-CZ" smtClean="0"/>
              <a:t>13.03.2017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B5F7-D493-43FF-AF89-B2DD98B38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7274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84F18-7FB6-42B7-B26B-496F99FB46E6}" type="datetimeFigureOut">
              <a:rPr lang="cs-CZ" smtClean="0"/>
              <a:t>13.03.2017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B5F7-D493-43FF-AF89-B2DD98B38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7422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84F18-7FB6-42B7-B26B-496F99FB46E6}" type="datetimeFigureOut">
              <a:rPr lang="cs-CZ" smtClean="0"/>
              <a:t>13.03.2017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B5F7-D493-43FF-AF89-B2DD98B38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882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84F18-7FB6-42B7-B26B-496F99FB46E6}" type="datetimeFigureOut">
              <a:rPr lang="cs-CZ" smtClean="0"/>
              <a:t>13.03.2017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B5F7-D493-43FF-AF89-B2DD98B38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7488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84F18-7FB6-42B7-B26B-496F99FB46E6}" type="datetimeFigureOut">
              <a:rPr lang="cs-CZ" smtClean="0"/>
              <a:t>13.03.2017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B5F7-D493-43FF-AF89-B2DD98B38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9838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84F18-7FB6-42B7-B26B-496F99FB46E6}" type="datetimeFigureOut">
              <a:rPr lang="cs-CZ" smtClean="0"/>
              <a:t>13.03.2017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B5F7-D493-43FF-AF89-B2DD98B38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3711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84F18-7FB6-42B7-B26B-496F99FB46E6}" type="datetimeFigureOut">
              <a:rPr lang="cs-CZ" smtClean="0"/>
              <a:t>13.03.2017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B5F7-D493-43FF-AF89-B2DD98B38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6681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84F18-7FB6-42B7-B26B-496F99FB46E6}" type="datetimeFigureOut">
              <a:rPr lang="cs-CZ" smtClean="0"/>
              <a:t>13.03.2017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B5F7-D493-43FF-AF89-B2DD98B38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185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84F18-7FB6-42B7-B26B-496F99FB46E6}" type="datetimeFigureOut">
              <a:rPr lang="cs-CZ" smtClean="0"/>
              <a:t>13.03.2017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EB5F7-D493-43FF-AF89-B2DD98B38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09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1pB5_HNPaB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 </a:t>
            </a:r>
            <a:r>
              <a:rPr lang="cs-CZ" dirty="0" err="1" smtClean="0"/>
              <a:t>polskim</a:t>
            </a:r>
            <a:r>
              <a:rPr lang="cs-CZ" dirty="0" smtClean="0"/>
              <a:t> na ty, </a:t>
            </a:r>
            <a:r>
              <a:rPr lang="cs-CZ" dirty="0" err="1" smtClean="0"/>
              <a:t>nawet</a:t>
            </a:r>
            <a:r>
              <a:rPr lang="cs-CZ" dirty="0" smtClean="0"/>
              <a:t> </a:t>
            </a:r>
            <a:r>
              <a:rPr lang="cs-CZ" dirty="0" err="1" smtClean="0"/>
              <a:t>prawniczym</a:t>
            </a:r>
            <a:r>
              <a:rPr lang="cs-CZ" dirty="0" smtClean="0"/>
              <a:t> IV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z="3600" dirty="0" err="1" smtClean="0"/>
              <a:t>Niektóre</a:t>
            </a:r>
            <a:r>
              <a:rPr lang="cs-CZ" sz="3600" dirty="0" smtClean="0"/>
              <a:t> </a:t>
            </a:r>
            <a:r>
              <a:rPr lang="cs-CZ" sz="3600" dirty="0" err="1" smtClean="0"/>
              <a:t>zagadnienia</a:t>
            </a:r>
            <a:r>
              <a:rPr lang="cs-CZ" sz="3600" dirty="0" smtClean="0"/>
              <a:t> </a:t>
            </a:r>
            <a:r>
              <a:rPr lang="cs-CZ" sz="3600" dirty="0" err="1" smtClean="0"/>
              <a:t>prawa</a:t>
            </a:r>
            <a:r>
              <a:rPr lang="cs-CZ" sz="3600" dirty="0" smtClean="0"/>
              <a:t> </a:t>
            </a:r>
            <a:r>
              <a:rPr lang="cs-CZ" sz="3600" dirty="0" err="1" smtClean="0"/>
              <a:t>cywilnego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270488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Zdolność prawna a zdolność do czynności prawnych </a:t>
            </a:r>
            <a:br>
              <a:rPr lang="pl-PL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Osobowość</a:t>
            </a:r>
            <a:r>
              <a:rPr lang="cs-CZ" dirty="0" smtClean="0"/>
              <a:t> </a:t>
            </a:r>
            <a:r>
              <a:rPr lang="cs-CZ" dirty="0" err="1" smtClean="0"/>
              <a:t>prawna</a:t>
            </a:r>
            <a:endParaRPr lang="cs-CZ" dirty="0" smtClean="0"/>
          </a:p>
          <a:p>
            <a:r>
              <a:rPr lang="pl-PL" dirty="0" smtClean="0"/>
              <a:t>Zdolność prawna </a:t>
            </a:r>
          </a:p>
          <a:p>
            <a:r>
              <a:rPr lang="pl-PL" dirty="0"/>
              <a:t>Z</a:t>
            </a:r>
            <a:r>
              <a:rPr lang="pl-PL" dirty="0" smtClean="0"/>
              <a:t>dolność do czynności prawnych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7056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>
                <a:hlinkClick r:id="rId2"/>
              </a:rPr>
              <a:t>https://www.youtube.com/watch?v=1pB5_HNPaBM</a:t>
            </a:r>
            <a:endParaRPr lang="cs-CZ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44549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Širokoúhlá obrazovka</PresentationFormat>
  <Paragraphs>8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Z polskim na ty, nawet prawniczym IV</vt:lpstr>
      <vt:lpstr> Zdolność prawna a zdolność do czynności prawnych  </vt:lpstr>
      <vt:lpstr>Prezentace aplikace PowerPoint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 polskim na ty, nawet prawniczym IV</dc:title>
  <dc:creator>Mrkyvka</dc:creator>
  <cp:lastModifiedBy>Mrkyvka</cp:lastModifiedBy>
  <cp:revision>1</cp:revision>
  <dcterms:created xsi:type="dcterms:W3CDTF">2017-03-13T13:16:11Z</dcterms:created>
  <dcterms:modified xsi:type="dcterms:W3CDTF">2017-03-13T13:16:18Z</dcterms:modified>
</cp:coreProperties>
</file>