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0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6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17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7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42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8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4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3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7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8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4F18-7FB6-42B7-B26B-496F99FB46E6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9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skatradycja.pl/historia-polski/wydarzenia/konstytucja-3-maja.html" TargetMode="External"/><Relationship Id="rId2" Type="http://schemas.openxmlformats.org/officeDocument/2006/relationships/hyperlink" Target="http://www.polskatradycja.pl/historia-polski/krolowie-elekcyjni/stanislaw-august-poniatowski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Konstytucja_Rzeczypospolitej_Polskie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 </a:t>
            </a:r>
            <a:r>
              <a:rPr lang="cs-CZ" dirty="0" err="1" smtClean="0"/>
              <a:t>polskim</a:t>
            </a:r>
            <a:r>
              <a:rPr lang="cs-CZ" dirty="0" smtClean="0"/>
              <a:t> na ty, </a:t>
            </a:r>
            <a:r>
              <a:rPr lang="cs-CZ" dirty="0" err="1" smtClean="0"/>
              <a:t>nawet</a:t>
            </a:r>
            <a:r>
              <a:rPr lang="cs-CZ" dirty="0" smtClean="0"/>
              <a:t> </a:t>
            </a:r>
            <a:r>
              <a:rPr lang="cs-CZ" dirty="0" err="1" smtClean="0"/>
              <a:t>prawniczym</a:t>
            </a:r>
            <a:r>
              <a:rPr lang="cs-CZ" dirty="0" smtClean="0"/>
              <a:t> </a:t>
            </a:r>
            <a:r>
              <a:rPr lang="cs-CZ" dirty="0"/>
              <a:t>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err="1" smtClean="0"/>
              <a:t>Konstytucja</a:t>
            </a:r>
            <a:r>
              <a:rPr lang="cs-CZ" sz="3600" dirty="0" smtClean="0"/>
              <a:t> i </a:t>
            </a:r>
            <a:r>
              <a:rPr lang="cs-CZ" sz="3600" dirty="0" err="1" smtClean="0"/>
              <a:t>prawo</a:t>
            </a:r>
            <a:r>
              <a:rPr lang="cs-CZ" sz="3600" dirty="0" smtClean="0"/>
              <a:t> </a:t>
            </a:r>
            <a:r>
              <a:rPr lang="cs-CZ" sz="3600" dirty="0" err="1" smtClean="0"/>
              <a:t>konstytucyjne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048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Konstytucja 3 Maja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1791 r. </a:t>
            </a:r>
            <a:endParaRPr lang="cs-CZ" dirty="0" smtClean="0"/>
          </a:p>
          <a:p>
            <a:r>
              <a:rPr lang="pl-PL" dirty="0" smtClean="0"/>
              <a:t>Tradycja polskiego konstytucjonalizmu</a:t>
            </a:r>
          </a:p>
          <a:p>
            <a:r>
              <a:rPr lang="pl-PL" dirty="0" smtClean="0"/>
              <a:t>Świeto Narodowe</a:t>
            </a:r>
          </a:p>
          <a:p>
            <a:r>
              <a:rPr lang="pl-PL" b="1" dirty="0"/>
              <a:t>Konstytucja 3 Maja</a:t>
            </a:r>
            <a:r>
              <a:rPr lang="pl-PL" dirty="0"/>
              <a:t> regulowała prawo Rzeczpospolitej Obojga Narodów, wprowadzając ład do zanarchizowanych rządów magnaterii i szlachty. Autorami </a:t>
            </a:r>
            <a:r>
              <a:rPr lang="pl-PL" b="1" dirty="0"/>
              <a:t>Konstytucji 3 Maja</a:t>
            </a:r>
            <a:r>
              <a:rPr lang="pl-PL" dirty="0"/>
              <a:t> byli Król </a:t>
            </a:r>
            <a:r>
              <a:rPr lang="pl-PL" dirty="0">
                <a:hlinkClick r:id="rId2"/>
              </a:rPr>
              <a:t>Stanisław August Poniatowski</a:t>
            </a:r>
            <a:r>
              <a:rPr lang="pl-PL" dirty="0"/>
              <a:t>, </a:t>
            </a:r>
            <a:r>
              <a:rPr lang="pl-PL" i="1" dirty="0"/>
              <a:t>Ignacy Potocki</a:t>
            </a:r>
            <a:r>
              <a:rPr lang="pl-PL" dirty="0"/>
              <a:t> i </a:t>
            </a:r>
            <a:r>
              <a:rPr lang="pl-PL" i="1" dirty="0"/>
              <a:t>Hugo Kołłątaj</a:t>
            </a:r>
            <a:r>
              <a:rPr lang="pl-PL" dirty="0"/>
              <a:t>. Nie obeszło się bez przeszkód podczas uchwalania Konstytucji. W czasie obrad Sejmu Czteroletniego wielu posłów, pracujących na zlecenie państw ościennych (Rosji, Prus czy Austrii) , sprzeciwiało się powołaniu ustawy zasadniczej. Okazja nadarzyła się 3 Maja 1791 roku, wówczas wielu przeciwników </a:t>
            </a:r>
            <a:r>
              <a:rPr lang="pl-PL" b="1" dirty="0"/>
              <a:t>konstytucji</a:t>
            </a:r>
            <a:r>
              <a:rPr lang="pl-PL" dirty="0"/>
              <a:t> nie powróciło jeszcze z Wielkanocnego urlopu. Po siedmiogodzinnych obradach Sejm zatwierdził konstytucję, a król </a:t>
            </a:r>
            <a:r>
              <a:rPr lang="pl-PL" dirty="0">
                <a:hlinkClick r:id="rId2"/>
              </a:rPr>
              <a:t>Stanisław August Poniatowski</a:t>
            </a:r>
            <a:r>
              <a:rPr lang="pl-PL" dirty="0"/>
              <a:t> ją podpisał.  Twórcy Konstytucji 3 Maja określili ją jako </a:t>
            </a:r>
            <a:r>
              <a:rPr lang="pl-PL" i="1" dirty="0"/>
              <a:t>„ostatnią wolę i testament gasnącej Ojczyzny</a:t>
            </a:r>
            <a:r>
              <a:rPr lang="pl-PL" i="1" dirty="0" smtClean="0"/>
              <a:t>”</a:t>
            </a:r>
            <a:r>
              <a:rPr lang="pl-PL" dirty="0" smtClean="0"/>
              <a:t>...</a:t>
            </a:r>
          </a:p>
          <a:p>
            <a:r>
              <a:rPr lang="pl-PL" dirty="0">
                <a:hlinkClick r:id="rId3"/>
              </a:rPr>
              <a:t>http://</a:t>
            </a:r>
            <a:r>
              <a:rPr lang="pl-PL" dirty="0" smtClean="0">
                <a:hlinkClick r:id="rId3"/>
              </a:rPr>
              <a:t>www.polskatradycja.pl/historia-polski/wydarzenia/konstytucja-3-maja.html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05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Obecna konstucja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pl.wikipedia.org/wiki/Konstytucja_Rzeczypospolitej_Polskiej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942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129</Words>
  <Application>Microsoft Office PowerPoint</Application>
  <PresentationFormat>Širokoúhlá obrazovka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 polskim na ty, nawet prawniczym V</vt:lpstr>
      <vt:lpstr> Konstytucja 3 Maja </vt:lpstr>
      <vt:lpstr>Obecna konstucja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polskim na ty, nawet prawniczym IV</dc:title>
  <dc:creator>Mrkyvka</dc:creator>
  <cp:lastModifiedBy>Petr Mrkývka</cp:lastModifiedBy>
  <cp:revision>3</cp:revision>
  <dcterms:created xsi:type="dcterms:W3CDTF">2017-03-13T13:16:11Z</dcterms:created>
  <dcterms:modified xsi:type="dcterms:W3CDTF">2017-03-27T14:42:47Z</dcterms:modified>
</cp:coreProperties>
</file>