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6" r:id="rId2"/>
    <p:sldId id="264" r:id="rId3"/>
    <p:sldId id="258" r:id="rId4"/>
    <p:sldId id="262" r:id="rId5"/>
    <p:sldId id="267" r:id="rId6"/>
    <p:sldId id="271" r:id="rId7"/>
    <p:sldId id="272" r:id="rId8"/>
    <p:sldId id="273" r:id="rId9"/>
    <p:sldId id="275" r:id="rId10"/>
    <p:sldId id="268" r:id="rId11"/>
    <p:sldId id="269" r:id="rId12"/>
    <p:sldId id="270" r:id="rId13"/>
    <p:sldId id="274" r:id="rId14"/>
    <p:sldId id="276" r:id="rId15"/>
    <p:sldId id="277" r:id="rId16"/>
    <p:sldId id="266" r:id="rId17"/>
    <p:sldId id="257" r:id="rId18"/>
    <p:sldId id="259" r:id="rId19"/>
    <p:sldId id="279" r:id="rId20"/>
    <p:sldId id="278" r:id="rId21"/>
    <p:sldId id="260" r:id="rId22"/>
    <p:sldId id="280" r:id="rId23"/>
    <p:sldId id="282" r:id="rId24"/>
    <p:sldId id="281" r:id="rId25"/>
    <p:sldId id="283" r:id="rId26"/>
    <p:sldId id="284" r:id="rId27"/>
    <p:sldId id="285" r:id="rId28"/>
    <p:sldId id="286" r:id="rId2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208" y="28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58DEBB-9037-B64A-85BA-E6EAF70BC518}" type="datetimeFigureOut">
              <a:rPr lang="cs-CZ" smtClean="0"/>
              <a:t>08.03.17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3DC27F-2118-B048-B1AF-DC770B1CF0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2783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087BA-7DE3-482B-A4B2-DFC5426FB638}" type="datetimeFigureOut">
              <a:rPr lang="cs-CZ" smtClean="0"/>
              <a:t>08.03.17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93B84-D090-41F3-BBD5-14EBBD2FC3A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087BA-7DE3-482B-A4B2-DFC5426FB638}" type="datetimeFigureOut">
              <a:rPr lang="cs-CZ" smtClean="0"/>
              <a:t>08.03.17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93B84-D090-41F3-BBD5-14EBBD2FC3A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087BA-7DE3-482B-A4B2-DFC5426FB638}" type="datetimeFigureOut">
              <a:rPr lang="cs-CZ" smtClean="0"/>
              <a:t>08.03.17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93B84-D090-41F3-BBD5-14EBBD2FC3A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087BA-7DE3-482B-A4B2-DFC5426FB638}" type="datetimeFigureOut">
              <a:rPr lang="cs-CZ" smtClean="0"/>
              <a:t>08.03.17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93B84-D090-41F3-BBD5-14EBBD2FC3A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087BA-7DE3-482B-A4B2-DFC5426FB638}" type="datetimeFigureOut">
              <a:rPr lang="cs-CZ" smtClean="0"/>
              <a:t>08.03.17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93B84-D090-41F3-BBD5-14EBBD2FC3A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087BA-7DE3-482B-A4B2-DFC5426FB638}" type="datetimeFigureOut">
              <a:rPr lang="cs-CZ" smtClean="0"/>
              <a:t>08.03.17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93B84-D090-41F3-BBD5-14EBBD2FC3A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087BA-7DE3-482B-A4B2-DFC5426FB638}" type="datetimeFigureOut">
              <a:rPr lang="cs-CZ" smtClean="0"/>
              <a:t>08.03.17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93B84-D090-41F3-BBD5-14EBBD2FC3A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087BA-7DE3-482B-A4B2-DFC5426FB638}" type="datetimeFigureOut">
              <a:rPr lang="cs-CZ" smtClean="0"/>
              <a:t>08.03.17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93B84-D090-41F3-BBD5-14EBBD2FC3A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087BA-7DE3-482B-A4B2-DFC5426FB638}" type="datetimeFigureOut">
              <a:rPr lang="cs-CZ" smtClean="0"/>
              <a:t>08.03.17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93B84-D090-41F3-BBD5-14EBBD2FC3A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087BA-7DE3-482B-A4B2-DFC5426FB638}" type="datetimeFigureOut">
              <a:rPr lang="cs-CZ" smtClean="0"/>
              <a:t>08.03.17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93B84-D090-41F3-BBD5-14EBBD2FC3A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Přetáhněte obrázek na zástupný symbol nebo klikněte na ikonu pro přidání.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087BA-7DE3-482B-A4B2-DFC5426FB638}" type="datetimeFigureOut">
              <a:rPr lang="cs-CZ" smtClean="0"/>
              <a:t>08.03.17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93B84-D090-41F3-BBD5-14EBBD2FC3AE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Po kliknutí můžete upravovat styly textu v předloze.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087BA-7DE3-482B-A4B2-DFC5426FB638}" type="datetimeFigureOut">
              <a:rPr lang="cs-CZ" smtClean="0"/>
              <a:t>08.03.17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93B84-D090-41F3-BBD5-14EBBD2FC3A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64495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Relationship Id="rId3" Type="http://schemas.openxmlformats.org/officeDocument/2006/relationships/image" Target="../media/image18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34778" y="0"/>
            <a:ext cx="722954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500" dirty="0" smtClean="0"/>
              <a:t>technologie</a:t>
            </a:r>
            <a:endParaRPr lang="cs-CZ" sz="166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0" y="2273300"/>
            <a:ext cx="8128000" cy="458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9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087394" y="889686"/>
            <a:ext cx="10089493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000" dirty="0" smtClean="0"/>
              <a:t>Výroba (</a:t>
            </a:r>
            <a:r>
              <a:rPr lang="cs-CZ" sz="8000" dirty="0" err="1" smtClean="0"/>
              <a:t>generation</a:t>
            </a:r>
            <a:r>
              <a:rPr lang="cs-CZ" sz="8000" dirty="0" smtClean="0"/>
              <a:t>)</a:t>
            </a:r>
          </a:p>
          <a:p>
            <a:r>
              <a:rPr lang="cs-CZ" sz="8000" dirty="0" smtClean="0"/>
              <a:t>Přenos (</a:t>
            </a:r>
            <a:r>
              <a:rPr lang="cs-CZ" sz="8000" dirty="0" err="1" smtClean="0"/>
              <a:t>transmission</a:t>
            </a:r>
            <a:r>
              <a:rPr lang="cs-CZ" sz="8000" dirty="0" smtClean="0"/>
              <a:t>)</a:t>
            </a:r>
          </a:p>
          <a:p>
            <a:r>
              <a:rPr lang="cs-CZ" sz="8000" dirty="0" smtClean="0"/>
              <a:t>Distribuce (</a:t>
            </a:r>
            <a:r>
              <a:rPr lang="cs-CZ" sz="8000" dirty="0" err="1" smtClean="0"/>
              <a:t>distribution</a:t>
            </a:r>
            <a:r>
              <a:rPr lang="cs-CZ" sz="8000" dirty="0" smtClean="0"/>
              <a:t>)</a:t>
            </a:r>
          </a:p>
          <a:p>
            <a:r>
              <a:rPr lang="cs-CZ" sz="8000" dirty="0" smtClean="0"/>
              <a:t>Prodej (</a:t>
            </a:r>
            <a:r>
              <a:rPr lang="cs-CZ" sz="8000" dirty="0" err="1" smtClean="0"/>
              <a:t>supply</a:t>
            </a:r>
            <a:r>
              <a:rPr lang="cs-CZ" sz="8000" dirty="0" smtClean="0"/>
              <a:t>)</a:t>
            </a:r>
            <a:endParaRPr lang="cs-CZ" sz="8000" dirty="0"/>
          </a:p>
        </p:txBody>
      </p:sp>
    </p:spTree>
    <p:extLst>
      <p:ext uri="{BB962C8B-B14F-4D97-AF65-F5344CB8AC3E}">
        <p14:creationId xmlns:p14="http://schemas.microsoft.com/office/powerpoint/2010/main" val="4381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171" y="152400"/>
            <a:ext cx="62611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91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5093" t="2938" r="3076" b="6543"/>
          <a:stretch/>
        </p:blipFill>
        <p:spPr>
          <a:xfrm>
            <a:off x="2456329" y="340658"/>
            <a:ext cx="7422778" cy="607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51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753" y="0"/>
            <a:ext cx="8919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3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448236" y="555811"/>
            <a:ext cx="99557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400" dirty="0" smtClean="0"/>
              <a:t>Kapacity (soutěž</a:t>
            </a:r>
            <a:r>
              <a:rPr lang="cs-CZ" sz="5400" smtClean="0"/>
              <a:t>, investiční výhled)</a:t>
            </a:r>
            <a:endParaRPr lang="cs-CZ" sz="5400" dirty="0" smtClean="0"/>
          </a:p>
        </p:txBody>
      </p:sp>
      <p:sp>
        <p:nvSpPr>
          <p:cNvPr id="5" name="TextovéPole 4"/>
          <p:cNvSpPr txBox="1"/>
          <p:nvPr/>
        </p:nvSpPr>
        <p:spPr>
          <a:xfrm>
            <a:off x="448236" y="2384612"/>
            <a:ext cx="3225370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600" dirty="0" smtClean="0"/>
              <a:t>elektřina</a:t>
            </a:r>
          </a:p>
          <a:p>
            <a:r>
              <a:rPr lang="cs-CZ" sz="6600" dirty="0" smtClean="0"/>
              <a:t>plyn</a:t>
            </a:r>
          </a:p>
          <a:p>
            <a:r>
              <a:rPr lang="cs-CZ" sz="6600" dirty="0" smtClean="0"/>
              <a:t>teplo</a:t>
            </a:r>
            <a:endParaRPr lang="cs-CZ" sz="66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6167717" y="4816047"/>
            <a:ext cx="49813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/>
              <a:t>e</a:t>
            </a:r>
            <a:r>
              <a:rPr lang="cs-CZ" sz="4000" smtClean="0"/>
              <a:t>xistence  struktura sítí</a:t>
            </a:r>
            <a:endParaRPr lang="cs-CZ" sz="4000"/>
          </a:p>
        </p:txBody>
      </p:sp>
    </p:spTree>
    <p:extLst>
      <p:ext uri="{BB962C8B-B14F-4D97-AF65-F5344CB8AC3E}">
        <p14:creationId xmlns:p14="http://schemas.microsoft.com/office/powerpoint/2010/main" val="53417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753036" y="968187"/>
            <a:ext cx="10497041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700" dirty="0"/>
              <a:t>p</a:t>
            </a:r>
            <a:r>
              <a:rPr lang="cs-CZ" sz="28700" dirty="0" smtClean="0"/>
              <a:t>řenos</a:t>
            </a:r>
          </a:p>
        </p:txBody>
      </p:sp>
    </p:spTree>
    <p:extLst>
      <p:ext uri="{BB962C8B-B14F-4D97-AF65-F5344CB8AC3E}">
        <p14:creationId xmlns:p14="http://schemas.microsoft.com/office/powerpoint/2010/main" val="93767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329928"/>
            <a:ext cx="9058835" cy="627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53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200" y="622300"/>
            <a:ext cx="7962900" cy="561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8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857" y="9952"/>
            <a:ext cx="9314286" cy="68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70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00" y="520700"/>
            <a:ext cx="9080500" cy="580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61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146829" y="0"/>
            <a:ext cx="80674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/>
              <a:t>i</a:t>
            </a:r>
            <a:r>
              <a:rPr lang="cs-CZ" sz="4800" smtClean="0"/>
              <a:t>ndividuální dostupnost energie</a:t>
            </a:r>
            <a:endParaRPr lang="cs-CZ" sz="480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727" y="1012472"/>
            <a:ext cx="8356685" cy="5515412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21275" y="4642009"/>
            <a:ext cx="2738185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3800" dirty="0"/>
              <a:t>s</a:t>
            </a:r>
            <a:r>
              <a:rPr lang="cs-CZ" sz="13800" dirty="0" smtClean="0"/>
              <a:t>ítě</a:t>
            </a:r>
          </a:p>
        </p:txBody>
      </p:sp>
    </p:spTree>
    <p:extLst>
      <p:ext uri="{BB962C8B-B14F-4D97-AF65-F5344CB8AC3E}">
        <p14:creationId xmlns:p14="http://schemas.microsoft.com/office/powerpoint/2010/main" val="151508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818" y="340658"/>
            <a:ext cx="8069899" cy="621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52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55812" y="502023"/>
            <a:ext cx="748987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 smtClean="0"/>
              <a:t>národní energetická bezpečnost</a:t>
            </a:r>
          </a:p>
          <a:p>
            <a:r>
              <a:rPr lang="cs-CZ" sz="4400" dirty="0" smtClean="0"/>
              <a:t>společný trh</a:t>
            </a:r>
          </a:p>
          <a:p>
            <a:r>
              <a:rPr lang="cs-CZ" sz="4400" dirty="0" smtClean="0"/>
              <a:t>velké evropské zdroje</a:t>
            </a:r>
            <a:endParaRPr lang="cs-CZ" sz="44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5665694" y="5540188"/>
            <a:ext cx="61730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000" dirty="0"/>
              <a:t>v</a:t>
            </a:r>
            <a:r>
              <a:rPr lang="cs-CZ" sz="6000" smtClean="0"/>
              <a:t>lastnictví </a:t>
            </a:r>
            <a:r>
              <a:rPr lang="cs-CZ" sz="6000" dirty="0" err="1" smtClean="0"/>
              <a:t>x</a:t>
            </a:r>
            <a:r>
              <a:rPr lang="cs-CZ" sz="6000" dirty="0" smtClean="0"/>
              <a:t> licence</a:t>
            </a:r>
            <a:endParaRPr lang="cs-CZ" sz="6000" dirty="0"/>
          </a:p>
        </p:txBody>
      </p:sp>
    </p:spTree>
    <p:extLst>
      <p:ext uri="{BB962C8B-B14F-4D97-AF65-F5344CB8AC3E}">
        <p14:creationId xmlns:p14="http://schemas.microsoft.com/office/powerpoint/2010/main" val="181935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577785" y="1954304"/>
            <a:ext cx="8743740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600" smtClean="0"/>
              <a:t>distribuce</a:t>
            </a:r>
            <a:endParaRPr lang="cs-CZ" sz="16600" dirty="0"/>
          </a:p>
        </p:txBody>
      </p:sp>
    </p:spTree>
    <p:extLst>
      <p:ext uri="{BB962C8B-B14F-4D97-AF65-F5344CB8AC3E}">
        <p14:creationId xmlns:p14="http://schemas.microsoft.com/office/powerpoint/2010/main" val="70805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683" y="0"/>
            <a:ext cx="9825318" cy="6886177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45662"/>
            <a:ext cx="4568265" cy="131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15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5074" y="1"/>
            <a:ext cx="92369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97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09601" y="1739152"/>
            <a:ext cx="10714793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 smtClean="0"/>
              <a:t>Soukromé investice, přirozený monopol</a:t>
            </a:r>
          </a:p>
          <a:p>
            <a:r>
              <a:rPr lang="cs-CZ" sz="4400" dirty="0" smtClean="0"/>
              <a:t>Související trhy</a:t>
            </a:r>
          </a:p>
          <a:p>
            <a:r>
              <a:rPr lang="cs-CZ" sz="4400" dirty="0" smtClean="0"/>
              <a:t>Regulace </a:t>
            </a:r>
            <a:r>
              <a:rPr lang="mr-IN" sz="4400" dirty="0" smtClean="0"/>
              <a:t>–</a:t>
            </a:r>
            <a:r>
              <a:rPr lang="cs-CZ" sz="4400" dirty="0" smtClean="0"/>
              <a:t> cena, pobídky, dostupnost</a:t>
            </a:r>
          </a:p>
          <a:p>
            <a:r>
              <a:rPr lang="cs-CZ" sz="4400" dirty="0" smtClean="0"/>
              <a:t>Odpovědnost </a:t>
            </a:r>
            <a:r>
              <a:rPr lang="mr-IN" sz="4400" dirty="0" smtClean="0"/>
              <a:t>–</a:t>
            </a:r>
            <a:r>
              <a:rPr lang="cs-CZ" sz="4400" dirty="0" smtClean="0"/>
              <a:t> technické a netechnické ztráty</a:t>
            </a:r>
            <a:endParaRPr lang="cs-CZ" sz="4400" dirty="0"/>
          </a:p>
        </p:txBody>
      </p:sp>
    </p:spTree>
    <p:extLst>
      <p:ext uri="{BB962C8B-B14F-4D97-AF65-F5344CB8AC3E}">
        <p14:creationId xmlns:p14="http://schemas.microsoft.com/office/powerpoint/2010/main" val="112500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649506" y="1416424"/>
            <a:ext cx="8299708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3900" smtClean="0"/>
              <a:t>prodej</a:t>
            </a:r>
            <a:endParaRPr lang="cs-CZ" sz="23900"/>
          </a:p>
        </p:txBody>
      </p:sp>
    </p:spTree>
    <p:extLst>
      <p:ext uri="{BB962C8B-B14F-4D97-AF65-F5344CB8AC3E}">
        <p14:creationId xmlns:p14="http://schemas.microsoft.com/office/powerpoint/2010/main" val="49260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22731" y="394447"/>
            <a:ext cx="11326049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 smtClean="0"/>
              <a:t>konkurence mimo cenu a kvalitu</a:t>
            </a:r>
          </a:p>
          <a:p>
            <a:endParaRPr lang="cs-CZ" sz="4400" dirty="0"/>
          </a:p>
          <a:p>
            <a:r>
              <a:rPr lang="cs-CZ" sz="4400" dirty="0" smtClean="0"/>
              <a:t>obchodní efektivita </a:t>
            </a:r>
            <a:r>
              <a:rPr lang="mr-IN" sz="4400" dirty="0" smtClean="0"/>
              <a:t>–</a:t>
            </a:r>
            <a:r>
              <a:rPr lang="cs-CZ" sz="4400" dirty="0" smtClean="0"/>
              <a:t> přímá závislost na velikosti </a:t>
            </a:r>
          </a:p>
          <a:p>
            <a:r>
              <a:rPr lang="cs-CZ" sz="4400" dirty="0" smtClean="0"/>
              <a:t>a struktuře zákaznického kmene</a:t>
            </a:r>
          </a:p>
          <a:p>
            <a:endParaRPr lang="cs-CZ" sz="4400" dirty="0"/>
          </a:p>
          <a:p>
            <a:r>
              <a:rPr lang="cs-CZ" sz="4400" dirty="0"/>
              <a:t>n</a:t>
            </a:r>
            <a:r>
              <a:rPr lang="cs-CZ" sz="4400" dirty="0" smtClean="0"/>
              <a:t>ekalé praktiky, </a:t>
            </a:r>
            <a:r>
              <a:rPr lang="cs-CZ" sz="4400" dirty="0" err="1" smtClean="0"/>
              <a:t>junktimace</a:t>
            </a:r>
            <a:endParaRPr lang="cs-CZ" sz="4400" dirty="0"/>
          </a:p>
        </p:txBody>
      </p:sp>
    </p:spTree>
    <p:extLst>
      <p:ext uri="{BB962C8B-B14F-4D97-AF65-F5344CB8AC3E}">
        <p14:creationId xmlns:p14="http://schemas.microsoft.com/office/powerpoint/2010/main" val="104351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81" y="338260"/>
            <a:ext cx="11640076" cy="606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84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13" y="605928"/>
            <a:ext cx="10356189" cy="5350698"/>
          </a:xfrm>
        </p:spPr>
      </p:pic>
    </p:spTree>
    <p:extLst>
      <p:ext uri="{BB962C8B-B14F-4D97-AF65-F5344CB8AC3E}">
        <p14:creationId xmlns:p14="http://schemas.microsoft.com/office/powerpoint/2010/main" val="346341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546100"/>
            <a:ext cx="955040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17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08421" y="1705232"/>
            <a:ext cx="6664004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600" dirty="0" smtClean="0"/>
              <a:t>Čl. 8 (?)</a:t>
            </a:r>
            <a:endParaRPr lang="cs-CZ" sz="16600" dirty="0"/>
          </a:p>
        </p:txBody>
      </p:sp>
    </p:spTree>
    <p:extLst>
      <p:ext uri="{BB962C8B-B14F-4D97-AF65-F5344CB8AC3E}">
        <p14:creationId xmlns:p14="http://schemas.microsoft.com/office/powerpoint/2010/main" val="126283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212" y="699246"/>
            <a:ext cx="10071833" cy="560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1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564" y="573740"/>
            <a:ext cx="8592764" cy="578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08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500" y="381000"/>
            <a:ext cx="92583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74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621229" y="531098"/>
            <a:ext cx="6633611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600" dirty="0" smtClean="0"/>
              <a:t>Mezinárodní právo</a:t>
            </a:r>
          </a:p>
          <a:p>
            <a:r>
              <a:rPr lang="cs-CZ" sz="6600" dirty="0" smtClean="0"/>
              <a:t>Evropské právo</a:t>
            </a:r>
          </a:p>
          <a:p>
            <a:r>
              <a:rPr lang="cs-CZ" sz="6600" dirty="0" smtClean="0"/>
              <a:t>Národní právo</a:t>
            </a:r>
            <a:endParaRPr lang="cs-CZ" sz="66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2412" y="1726341"/>
            <a:ext cx="3527611" cy="513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60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</TotalTime>
  <Words>98</Words>
  <Application>Microsoft Macintosh PowerPoint</Application>
  <PresentationFormat>Širokoúhlá obrazovka</PresentationFormat>
  <Paragraphs>33</Paragraphs>
  <Slides>28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3" baseType="lpstr">
      <vt:lpstr>Calibri</vt:lpstr>
      <vt:lpstr>Calibri Light</vt:lpstr>
      <vt:lpstr>Mangal</vt:lpstr>
      <vt:lpstr>Arial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PrF MU</Company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Radim Polčák</dc:creator>
  <cp:lastModifiedBy>Radim Polčák</cp:lastModifiedBy>
  <cp:revision>10</cp:revision>
  <dcterms:created xsi:type="dcterms:W3CDTF">2016-03-09T15:39:37Z</dcterms:created>
  <dcterms:modified xsi:type="dcterms:W3CDTF">2017-03-08T10:51:29Z</dcterms:modified>
</cp:coreProperties>
</file>