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0AF94-8EBE-4922-BEBF-A0F12B6B65EF}" type="datetimeFigureOut">
              <a:rPr lang="cs-CZ" smtClean="0"/>
              <a:pPr/>
              <a:t>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AB60F-FE6F-4ADD-ACF6-C20E93DC648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0AF94-8EBE-4922-BEBF-A0F12B6B65EF}" type="datetimeFigureOut">
              <a:rPr lang="cs-CZ" smtClean="0"/>
              <a:pPr/>
              <a:t>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AB60F-FE6F-4ADD-ACF6-C20E93DC64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0AF94-8EBE-4922-BEBF-A0F12B6B65EF}" type="datetimeFigureOut">
              <a:rPr lang="cs-CZ" smtClean="0"/>
              <a:pPr/>
              <a:t>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AB60F-FE6F-4ADD-ACF6-C20E93DC64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0AF94-8EBE-4922-BEBF-A0F12B6B65EF}" type="datetimeFigureOut">
              <a:rPr lang="cs-CZ" smtClean="0"/>
              <a:pPr/>
              <a:t>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AB60F-FE6F-4ADD-ACF6-C20E93DC64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0AF94-8EBE-4922-BEBF-A0F12B6B65EF}" type="datetimeFigureOut">
              <a:rPr lang="cs-CZ" smtClean="0"/>
              <a:pPr/>
              <a:t>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AB60F-FE6F-4ADD-ACF6-C20E93DC64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0AF94-8EBE-4922-BEBF-A0F12B6B65EF}" type="datetimeFigureOut">
              <a:rPr lang="cs-CZ" smtClean="0"/>
              <a:pPr/>
              <a:t>7.3.2017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AB60F-FE6F-4ADD-ACF6-C20E93DC64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0AF94-8EBE-4922-BEBF-A0F12B6B65EF}" type="datetimeFigureOut">
              <a:rPr lang="cs-CZ" smtClean="0"/>
              <a:pPr/>
              <a:t>7.3.2017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AB60F-FE6F-4ADD-ACF6-C20E93DC64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0AF94-8EBE-4922-BEBF-A0F12B6B65EF}" type="datetimeFigureOut">
              <a:rPr lang="cs-CZ" smtClean="0"/>
              <a:pPr/>
              <a:t>7.3.2017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AB60F-FE6F-4ADD-ACF6-C20E93DC64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0AF94-8EBE-4922-BEBF-A0F12B6B65EF}" type="datetimeFigureOut">
              <a:rPr lang="cs-CZ" smtClean="0"/>
              <a:pPr/>
              <a:t>7.3.2017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AB60F-FE6F-4ADD-ACF6-C20E93DC64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0AF94-8EBE-4922-BEBF-A0F12B6B65EF}" type="datetimeFigureOut">
              <a:rPr lang="cs-CZ" smtClean="0"/>
              <a:pPr/>
              <a:t>7.3.2017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AB60F-FE6F-4ADD-ACF6-C20E93DC648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CDD0AF94-8EBE-4922-BEBF-A0F12B6B65EF}" type="datetimeFigureOut">
              <a:rPr lang="cs-CZ" smtClean="0"/>
              <a:pPr/>
              <a:t>7.3.2017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A08AB60F-FE6F-4ADD-ACF6-C20E93DC64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DD0AF94-8EBE-4922-BEBF-A0F12B6B65EF}" type="datetimeFigureOut">
              <a:rPr lang="cs-CZ" smtClean="0"/>
              <a:pPr/>
              <a:t>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08AB60F-FE6F-4ADD-ACF6-C20E93DC648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2448271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MVV3068K Medicínské právo v praxi (jaro 2017) </a:t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Organizační pokyny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4797152"/>
            <a:ext cx="6400800" cy="1752600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tx1"/>
                </a:solidFill>
              </a:rPr>
              <a:t>Ondřej Pavelek</a:t>
            </a:r>
          </a:p>
          <a:p>
            <a:pPr algn="ctr"/>
            <a:r>
              <a:rPr lang="cs-CZ" sz="3600" b="1" dirty="0" err="1">
                <a:solidFill>
                  <a:schemeClr val="tx1"/>
                </a:solidFill>
              </a:rPr>
              <a:t>o</a:t>
            </a:r>
            <a:r>
              <a:rPr lang="cs-CZ" sz="3600" b="1" dirty="0" err="1" smtClean="0">
                <a:solidFill>
                  <a:schemeClr val="tx1"/>
                </a:solidFill>
              </a:rPr>
              <a:t>ndrej.pavelek</a:t>
            </a:r>
            <a:r>
              <a:rPr lang="cs-CZ" sz="3600" b="1" dirty="0" smtClean="0">
                <a:solidFill>
                  <a:schemeClr val="tx1"/>
                </a:solidFill>
              </a:rPr>
              <a:t>@</a:t>
            </a:r>
            <a:r>
              <a:rPr lang="cs-CZ" sz="3600" b="1" dirty="0" err="1" smtClean="0">
                <a:solidFill>
                  <a:schemeClr val="tx1"/>
                </a:solidFill>
              </a:rPr>
              <a:t>law.muni.cz</a:t>
            </a:r>
            <a:endParaRPr lang="cs-CZ" sz="3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Program seminářů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1. Úvod do medicínského práva. Poskytovatelé zdravotních služeb – Mgr. Pavelek (7.3.2017)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 </a:t>
            </a:r>
            <a:endParaRPr lang="cs-CZ" dirty="0" smtClean="0"/>
          </a:p>
          <a:p>
            <a:r>
              <a:rPr lang="cs-CZ" b="1" dirty="0" smtClean="0"/>
              <a:t>2. Občanskoprávní odpovědnost – Mgr. Pavelek (21.3.2017)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3. Trestní odpovědnost – MUDr. Vojtíšek (4.4.2017)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    </a:t>
            </a:r>
            <a:endParaRPr lang="cs-CZ" dirty="0" smtClean="0"/>
          </a:p>
          <a:p>
            <a:r>
              <a:rPr lang="cs-CZ" b="1" dirty="0" smtClean="0"/>
              <a:t>4. </a:t>
            </a:r>
            <a:r>
              <a:rPr lang="cs-CZ" b="1" dirty="0" err="1" smtClean="0"/>
              <a:t>Přeshraniční</a:t>
            </a:r>
            <a:r>
              <a:rPr lang="cs-CZ" b="1" dirty="0" smtClean="0"/>
              <a:t> péče – doc. Křepelka (18.4.2017)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  </a:t>
            </a:r>
            <a:endParaRPr lang="cs-CZ" dirty="0" smtClean="0"/>
          </a:p>
          <a:p>
            <a:r>
              <a:rPr lang="cs-CZ" b="1" dirty="0" smtClean="0"/>
              <a:t>5. Správní orgány – Mgr. </a:t>
            </a:r>
            <a:r>
              <a:rPr lang="cs-CZ" b="1" dirty="0" err="1" smtClean="0"/>
              <a:t>Bražina</a:t>
            </a:r>
            <a:r>
              <a:rPr lang="cs-CZ" b="1" dirty="0" smtClean="0"/>
              <a:t> (2.5.2017)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</a:t>
            </a:r>
            <a:r>
              <a:rPr lang="cs-CZ" b="1" dirty="0" smtClean="0"/>
              <a:t> </a:t>
            </a:r>
            <a:endParaRPr lang="cs-CZ" dirty="0" smtClean="0"/>
          </a:p>
          <a:p>
            <a:r>
              <a:rPr lang="cs-CZ" b="1" dirty="0" smtClean="0"/>
              <a:t>6. Financování zdravotnictví – doc. Malý (16.5.2017)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Podmínky zápočtu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b="1" u="sng" dirty="0" smtClean="0"/>
              <a:t>Podmínky udělení zápočtu:</a:t>
            </a:r>
            <a:endParaRPr lang="cs-CZ" dirty="0" smtClean="0"/>
          </a:p>
          <a:p>
            <a:pPr algn="just">
              <a:buNone/>
            </a:pPr>
            <a:r>
              <a:rPr lang="cs-CZ" b="1" dirty="0" smtClean="0"/>
              <a:t> </a:t>
            </a:r>
            <a:endParaRPr lang="cs-CZ" dirty="0" smtClean="0"/>
          </a:p>
          <a:p>
            <a:pPr lvl="0" algn="just"/>
            <a:r>
              <a:rPr lang="cs-CZ" b="1" dirty="0" smtClean="0"/>
              <a:t>Aktivní účast na semináři – 100% docházka. Omluva jen ze zdravotních důvodů potvrzena lékařem. V případě závažných důvodů je možné řešit včas individuálně. </a:t>
            </a:r>
            <a:endParaRPr lang="cs-CZ" dirty="0" smtClean="0"/>
          </a:p>
          <a:p>
            <a:pPr algn="just">
              <a:buNone/>
            </a:pPr>
            <a:r>
              <a:rPr lang="cs-CZ" b="1" dirty="0" smtClean="0"/>
              <a:t> </a:t>
            </a:r>
            <a:endParaRPr lang="cs-CZ" dirty="0" smtClean="0"/>
          </a:p>
          <a:p>
            <a:pPr lvl="0" algn="just">
              <a:buNone/>
            </a:pPr>
            <a:r>
              <a:rPr lang="cs-CZ" b="1" dirty="0" smtClean="0"/>
              <a:t>Test </a:t>
            </a:r>
            <a:endParaRPr lang="cs-CZ" dirty="0" smtClean="0"/>
          </a:p>
          <a:p>
            <a:pPr algn="just">
              <a:buNone/>
            </a:pPr>
            <a:r>
              <a:rPr lang="cs-CZ" dirty="0" smtClean="0"/>
              <a:t> </a:t>
            </a:r>
          </a:p>
          <a:p>
            <a:pPr algn="just">
              <a:buNone/>
            </a:pPr>
            <a:r>
              <a:rPr lang="cs-CZ" dirty="0" smtClean="0"/>
              <a:t>Výuka předmětu je zakončena kolokviem, které je v písemné formě. Má formu testu, při kterém je možno </a:t>
            </a:r>
            <a:r>
              <a:rPr lang="cs-CZ" u="sng" dirty="0" smtClean="0"/>
              <a:t>používat nekomentované právní předpisy</a:t>
            </a:r>
            <a:r>
              <a:rPr lang="cs-CZ" dirty="0" smtClean="0"/>
              <a:t>.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 se skládá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None/>
            </a:pPr>
            <a:endParaRPr lang="cs-CZ" dirty="0" smtClean="0"/>
          </a:p>
          <a:p>
            <a:pPr lvl="0" algn="just">
              <a:buNone/>
            </a:pPr>
            <a:r>
              <a:rPr lang="cs-CZ" dirty="0" smtClean="0"/>
              <a:t>A) z 12 otázek (z každého tématu dvě), které budou koncipovány a, b, c, z nichž je vždy jedna odpověď správná. Na zpracování testu bude 20 min. Každá otázka je hodnocena 1b. </a:t>
            </a:r>
            <a:r>
              <a:rPr lang="cs-CZ" u="sng" dirty="0" smtClean="0"/>
              <a:t>Nutno dosáhnout alespoň 7b. z možných 12b.</a:t>
            </a:r>
            <a:r>
              <a:rPr lang="cs-CZ" dirty="0" smtClean="0"/>
              <a:t> Za nesprávně zodpovězenou otázku se body neodečítají. </a:t>
            </a:r>
          </a:p>
          <a:p>
            <a:pPr algn="just">
              <a:buNone/>
            </a:pPr>
            <a:r>
              <a:rPr lang="cs-CZ" dirty="0" smtClean="0"/>
              <a:t> </a:t>
            </a:r>
          </a:p>
          <a:p>
            <a:pPr algn="just">
              <a:buNone/>
            </a:pPr>
            <a:r>
              <a:rPr lang="cs-CZ" dirty="0" smtClean="0"/>
              <a:t>B)      z 6 </a:t>
            </a:r>
            <a:r>
              <a:rPr lang="cs-CZ" dirty="0" err="1" smtClean="0"/>
              <a:t>teoreticko</a:t>
            </a:r>
            <a:r>
              <a:rPr lang="cs-CZ" dirty="0" smtClean="0"/>
              <a:t>–praktických otevřených otázek (z každého tématu jedna). Na zpracování testu bude 60 min. Každá otázka je hodnocena max. 4b.</a:t>
            </a:r>
            <a:r>
              <a:rPr lang="cs-CZ" u="sng" dirty="0" smtClean="0"/>
              <a:t> Nutno dosáhnout alespoň 12b. z možných 24b.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13</TotalTime>
  <Words>43</Words>
  <Application>Microsoft Office PowerPoint</Application>
  <PresentationFormat>Předvádění na obrazovce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Modul</vt:lpstr>
      <vt:lpstr>MVV3068K Medicínské právo v praxi (jaro 2017)   Organizační pokyny </vt:lpstr>
      <vt:lpstr>Program seminářů</vt:lpstr>
      <vt:lpstr>Podmínky zápočtu</vt:lpstr>
      <vt:lpstr>Test se skládá</vt:lpstr>
    </vt:vector>
  </TitlesOfParts>
  <Company>Nejvyšší soud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MVV3068K Medicínské právo v praxi (jaro 2017)   Úvodní přednáška</dc:title>
  <dc:creator>s</dc:creator>
  <cp:lastModifiedBy>s</cp:lastModifiedBy>
  <cp:revision>3</cp:revision>
  <dcterms:created xsi:type="dcterms:W3CDTF">2017-03-03T07:32:47Z</dcterms:created>
  <dcterms:modified xsi:type="dcterms:W3CDTF">2017-03-07T12:13:19Z</dcterms:modified>
</cp:coreProperties>
</file>