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7" r:id="rId3"/>
    <p:sldId id="258" r:id="rId4"/>
    <p:sldId id="265" r:id="rId5"/>
    <p:sldId id="259" r:id="rId6"/>
    <p:sldId id="267" r:id="rId7"/>
    <p:sldId id="268" r:id="rId8"/>
    <p:sldId id="269" r:id="rId9"/>
    <p:sldId id="270" r:id="rId10"/>
    <p:sldId id="271" r:id="rId11"/>
    <p:sldId id="272" r:id="rId12"/>
    <p:sldId id="266" r:id="rId13"/>
    <p:sldId id="260" r:id="rId14"/>
    <p:sldId id="261" r:id="rId15"/>
    <p:sldId id="273" r:id="rId16"/>
    <p:sldId id="262" r:id="rId17"/>
    <p:sldId id="276" r:id="rId18"/>
    <p:sldId id="274" r:id="rId19"/>
    <p:sldId id="263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44" y="21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415B4C-5F99-4FBE-9D1F-A895126E48F3}" type="doc">
      <dgm:prSet loTypeId="urn:microsoft.com/office/officeart/2005/8/layout/vList2" loCatId="Inbo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C2275F-143D-4C67-B777-00EB34725FBD}">
      <dgm:prSet/>
      <dgm:spPr/>
      <dgm:t>
        <a:bodyPr/>
        <a:lstStyle/>
        <a:p>
          <a:r>
            <a:rPr lang="cs-CZ" b="1"/>
            <a:t>Kompetenční spor </a:t>
          </a:r>
          <a:r>
            <a:rPr lang="cs-CZ"/>
            <a:t>(KS)</a:t>
          </a:r>
          <a:endParaRPr lang="en-US"/>
        </a:p>
      </dgm:t>
    </dgm:pt>
    <dgm:pt modelId="{6778230C-3DCA-4A41-B5E7-C161EDFF6D48}" type="parTrans" cxnId="{B461F784-0C68-452C-9C80-8F7EB5E89F67}">
      <dgm:prSet/>
      <dgm:spPr/>
      <dgm:t>
        <a:bodyPr/>
        <a:lstStyle/>
        <a:p>
          <a:endParaRPr lang="en-US"/>
        </a:p>
      </dgm:t>
    </dgm:pt>
    <dgm:pt modelId="{4F5D09A4-0FBC-45B2-9158-075B93D75D92}" type="sibTrans" cxnId="{B461F784-0C68-452C-9C80-8F7EB5E89F67}">
      <dgm:prSet/>
      <dgm:spPr/>
      <dgm:t>
        <a:bodyPr/>
        <a:lstStyle/>
        <a:p>
          <a:endParaRPr lang="en-US"/>
        </a:p>
      </dgm:t>
    </dgm:pt>
    <dgm:pt modelId="{E1701AA4-10B3-4172-B81C-36FA1A7656EA}">
      <dgm:prSet/>
      <dgm:spPr/>
      <dgm:t>
        <a:bodyPr/>
        <a:lstStyle/>
        <a:p>
          <a:r>
            <a:rPr lang="cs-CZ"/>
            <a:t>spor správních orgánů (SO) o pravomoc </a:t>
          </a:r>
          <a:r>
            <a:rPr lang="cs-CZ" b="1"/>
            <a:t>vydat rozhodnutí</a:t>
          </a:r>
          <a:r>
            <a:rPr lang="cs-CZ"/>
            <a:t> v téže věci</a:t>
          </a:r>
          <a:endParaRPr lang="en-US"/>
        </a:p>
      </dgm:t>
    </dgm:pt>
    <dgm:pt modelId="{AB1B6016-0E42-47E1-A69B-C6DD5C7ACD51}" type="parTrans" cxnId="{C01F8702-1838-4EA0-90CB-239A54198225}">
      <dgm:prSet/>
      <dgm:spPr/>
      <dgm:t>
        <a:bodyPr/>
        <a:lstStyle/>
        <a:p>
          <a:endParaRPr lang="en-US"/>
        </a:p>
      </dgm:t>
    </dgm:pt>
    <dgm:pt modelId="{AC90357C-706D-4F59-9833-1AB8B3887959}" type="sibTrans" cxnId="{C01F8702-1838-4EA0-90CB-239A54198225}">
      <dgm:prSet/>
      <dgm:spPr/>
      <dgm:t>
        <a:bodyPr/>
        <a:lstStyle/>
        <a:p>
          <a:endParaRPr lang="en-US"/>
        </a:p>
      </dgm:t>
    </dgm:pt>
    <dgm:pt modelId="{5F22028A-A95F-426C-B768-E47B5A842C0D}">
      <dgm:prSet/>
      <dgm:spPr/>
      <dgm:t>
        <a:bodyPr/>
        <a:lstStyle/>
        <a:p>
          <a:r>
            <a:rPr lang="cs-CZ"/>
            <a:t>nikoliv realizace faktického zabezpečení opatření k nápravě (1428/2008)</a:t>
          </a:r>
          <a:endParaRPr lang="en-US"/>
        </a:p>
      </dgm:t>
    </dgm:pt>
    <dgm:pt modelId="{AD4EF287-4B46-487C-ABD3-23C3AF20AFD0}" type="parTrans" cxnId="{27622D4E-C837-4910-9217-7E2E2FFA991B}">
      <dgm:prSet/>
      <dgm:spPr/>
      <dgm:t>
        <a:bodyPr/>
        <a:lstStyle/>
        <a:p>
          <a:endParaRPr lang="en-US"/>
        </a:p>
      </dgm:t>
    </dgm:pt>
    <dgm:pt modelId="{F12E71CA-C8A0-4F69-9E63-106E7E30A7E1}" type="sibTrans" cxnId="{27622D4E-C837-4910-9217-7E2E2FFA991B}">
      <dgm:prSet/>
      <dgm:spPr/>
      <dgm:t>
        <a:bodyPr/>
        <a:lstStyle/>
        <a:p>
          <a:endParaRPr lang="en-US"/>
        </a:p>
      </dgm:t>
    </dgm:pt>
    <dgm:pt modelId="{B712B179-BF43-4305-B5F7-78E885F2BC8E}">
      <dgm:prSet/>
      <dgm:spPr/>
      <dgm:t>
        <a:bodyPr/>
        <a:lstStyle/>
        <a:p>
          <a:r>
            <a:rPr lang="cs-CZ" dirty="0"/>
            <a:t>musí už být vedeno </a:t>
          </a:r>
          <a:r>
            <a:rPr lang="cs-CZ" b="1" dirty="0"/>
            <a:t>konkrétní řízení</a:t>
          </a:r>
          <a:r>
            <a:rPr lang="cs-CZ" dirty="0"/>
            <a:t>, v němž se rozhoduje o právech a povinnostech účastníků (2306/2011)</a:t>
          </a:r>
          <a:endParaRPr lang="en-US" dirty="0"/>
        </a:p>
      </dgm:t>
    </dgm:pt>
    <dgm:pt modelId="{4802509F-CDC0-4A3B-B88E-760A7FE251A7}" type="parTrans" cxnId="{0D377AB1-CBDA-437D-A5CF-3B5B56309AAF}">
      <dgm:prSet/>
      <dgm:spPr/>
      <dgm:t>
        <a:bodyPr/>
        <a:lstStyle/>
        <a:p>
          <a:endParaRPr lang="en-US"/>
        </a:p>
      </dgm:t>
    </dgm:pt>
    <dgm:pt modelId="{6118FA0B-6CD1-4C5B-91C3-E10C254913CC}" type="sibTrans" cxnId="{0D377AB1-CBDA-437D-A5CF-3B5B56309AAF}">
      <dgm:prSet/>
      <dgm:spPr/>
      <dgm:t>
        <a:bodyPr/>
        <a:lstStyle/>
        <a:p>
          <a:endParaRPr lang="en-US"/>
        </a:p>
      </dgm:t>
    </dgm:pt>
    <dgm:pt modelId="{2355D1B4-086C-4287-B2B8-0AD4F4CFAD03}">
      <dgm:prSet/>
      <dgm:spPr/>
      <dgm:t>
        <a:bodyPr/>
        <a:lstStyle/>
        <a:p>
          <a:r>
            <a:rPr lang="cs-CZ" b="1"/>
            <a:t>Kladný KS</a:t>
          </a:r>
          <a:endParaRPr lang="en-US"/>
        </a:p>
      </dgm:t>
    </dgm:pt>
    <dgm:pt modelId="{715475BD-6FF4-4A71-B2F8-57189696271D}" type="parTrans" cxnId="{03327303-D139-46B8-BAF0-995AA3D1B227}">
      <dgm:prSet/>
      <dgm:spPr/>
      <dgm:t>
        <a:bodyPr/>
        <a:lstStyle/>
        <a:p>
          <a:endParaRPr lang="en-US"/>
        </a:p>
      </dgm:t>
    </dgm:pt>
    <dgm:pt modelId="{DAB7D359-7A74-4E68-B5C9-9E06FCC57860}" type="sibTrans" cxnId="{03327303-D139-46B8-BAF0-995AA3D1B227}">
      <dgm:prSet/>
      <dgm:spPr/>
      <dgm:t>
        <a:bodyPr/>
        <a:lstStyle/>
        <a:p>
          <a:endParaRPr lang="en-US"/>
        </a:p>
      </dgm:t>
    </dgm:pt>
    <dgm:pt modelId="{B02AE610-0D68-4E7D-923A-3F80685681A7}">
      <dgm:prSet/>
      <dgm:spPr/>
      <dgm:t>
        <a:bodyPr/>
        <a:lstStyle/>
        <a:p>
          <a:r>
            <a:rPr lang="cs-CZ"/>
            <a:t>oba SO si osobují pravomoc vydat rozhodnutí</a:t>
          </a:r>
          <a:endParaRPr lang="en-US"/>
        </a:p>
      </dgm:t>
    </dgm:pt>
    <dgm:pt modelId="{1DC5D807-4A83-43CC-8FA4-50903A9C6772}" type="parTrans" cxnId="{7C72B61B-F553-4824-A63D-A8FBA0A3EAB9}">
      <dgm:prSet/>
      <dgm:spPr/>
      <dgm:t>
        <a:bodyPr/>
        <a:lstStyle/>
        <a:p>
          <a:endParaRPr lang="en-US"/>
        </a:p>
      </dgm:t>
    </dgm:pt>
    <dgm:pt modelId="{8EB261F2-1BDA-4826-B787-B20E45A96710}" type="sibTrans" cxnId="{7C72B61B-F553-4824-A63D-A8FBA0A3EAB9}">
      <dgm:prSet/>
      <dgm:spPr/>
      <dgm:t>
        <a:bodyPr/>
        <a:lstStyle/>
        <a:p>
          <a:endParaRPr lang="en-US"/>
        </a:p>
      </dgm:t>
    </dgm:pt>
    <dgm:pt modelId="{EAE0A4F6-7577-4ABC-ADBA-E25B08A00F94}">
      <dgm:prSet/>
      <dgm:spPr/>
      <dgm:t>
        <a:bodyPr/>
        <a:lstStyle/>
        <a:p>
          <a:r>
            <a:rPr lang="cs-CZ" b="1"/>
            <a:t>Záporný KS</a:t>
          </a:r>
          <a:endParaRPr lang="en-US"/>
        </a:p>
      </dgm:t>
    </dgm:pt>
    <dgm:pt modelId="{1C771581-D0E0-4E4F-A614-65DA4C63AF55}" type="parTrans" cxnId="{42FD196D-6C31-4A49-BF60-7326EDCB0828}">
      <dgm:prSet/>
      <dgm:spPr/>
      <dgm:t>
        <a:bodyPr/>
        <a:lstStyle/>
        <a:p>
          <a:endParaRPr lang="en-US"/>
        </a:p>
      </dgm:t>
    </dgm:pt>
    <dgm:pt modelId="{39107C8C-DDAA-47E1-87EB-09369EAB2791}" type="sibTrans" cxnId="{42FD196D-6C31-4A49-BF60-7326EDCB0828}">
      <dgm:prSet/>
      <dgm:spPr/>
      <dgm:t>
        <a:bodyPr/>
        <a:lstStyle/>
        <a:p>
          <a:endParaRPr lang="en-US"/>
        </a:p>
      </dgm:t>
    </dgm:pt>
    <dgm:pt modelId="{07F351D7-9421-4BE7-8403-7711AD629FD8}">
      <dgm:prSet/>
      <dgm:spPr/>
      <dgm:t>
        <a:bodyPr/>
        <a:lstStyle/>
        <a:p>
          <a:r>
            <a:rPr lang="cs-CZ"/>
            <a:t>oba SO svou pravomoc popírají</a:t>
          </a:r>
          <a:endParaRPr lang="en-US"/>
        </a:p>
      </dgm:t>
    </dgm:pt>
    <dgm:pt modelId="{18552522-F134-4E11-8C2A-8710C5D6B024}" type="parTrans" cxnId="{95D48D8F-D7C3-4DAD-AB7E-0F75F7219150}">
      <dgm:prSet/>
      <dgm:spPr/>
      <dgm:t>
        <a:bodyPr/>
        <a:lstStyle/>
        <a:p>
          <a:endParaRPr lang="en-US"/>
        </a:p>
      </dgm:t>
    </dgm:pt>
    <dgm:pt modelId="{AD968AD5-B583-4F35-9ACD-2ABE8401CC9C}" type="sibTrans" cxnId="{95D48D8F-D7C3-4DAD-AB7E-0F75F7219150}">
      <dgm:prSet/>
      <dgm:spPr/>
      <dgm:t>
        <a:bodyPr/>
        <a:lstStyle/>
        <a:p>
          <a:endParaRPr lang="en-US"/>
        </a:p>
      </dgm:t>
    </dgm:pt>
    <dgm:pt modelId="{0976D650-6E08-4A66-A789-1E7BAE7027C7}" type="pres">
      <dgm:prSet presAssocID="{EC415B4C-5F99-4FBE-9D1F-A895126E48F3}" presName="linear" presStyleCnt="0">
        <dgm:presLayoutVars>
          <dgm:animLvl val="lvl"/>
          <dgm:resizeHandles val="exact"/>
        </dgm:presLayoutVars>
      </dgm:prSet>
      <dgm:spPr/>
    </dgm:pt>
    <dgm:pt modelId="{5D19F226-6CF5-4357-8C5E-D60CECD42C04}" type="pres">
      <dgm:prSet presAssocID="{91C2275F-143D-4C67-B777-00EB34725FB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8B99127-BE5B-4327-9FC0-51A4E8E854BF}" type="pres">
      <dgm:prSet presAssocID="{91C2275F-143D-4C67-B777-00EB34725FBD}" presName="childText" presStyleLbl="revTx" presStyleIdx="0" presStyleCnt="3">
        <dgm:presLayoutVars>
          <dgm:bulletEnabled val="1"/>
        </dgm:presLayoutVars>
      </dgm:prSet>
      <dgm:spPr/>
    </dgm:pt>
    <dgm:pt modelId="{F57CBA36-BC4A-4143-8CE1-65E74C7D3BE4}" type="pres">
      <dgm:prSet presAssocID="{2355D1B4-086C-4287-B2B8-0AD4F4CFAD0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121F761-7E48-4163-B871-63B7294033F4}" type="pres">
      <dgm:prSet presAssocID="{2355D1B4-086C-4287-B2B8-0AD4F4CFAD03}" presName="childText" presStyleLbl="revTx" presStyleIdx="1" presStyleCnt="3">
        <dgm:presLayoutVars>
          <dgm:bulletEnabled val="1"/>
        </dgm:presLayoutVars>
      </dgm:prSet>
      <dgm:spPr/>
    </dgm:pt>
    <dgm:pt modelId="{0A5D7F96-5A32-4459-A039-C5E5322590AC}" type="pres">
      <dgm:prSet presAssocID="{EAE0A4F6-7577-4ABC-ADBA-E25B08A00F9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3B50C80-F7F3-4648-965E-A4521A1410E3}" type="pres">
      <dgm:prSet presAssocID="{EAE0A4F6-7577-4ABC-ADBA-E25B08A00F94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C01F8702-1838-4EA0-90CB-239A54198225}" srcId="{91C2275F-143D-4C67-B777-00EB34725FBD}" destId="{E1701AA4-10B3-4172-B81C-36FA1A7656EA}" srcOrd="0" destOrd="0" parTransId="{AB1B6016-0E42-47E1-A69B-C6DD5C7ACD51}" sibTransId="{AC90357C-706D-4F59-9833-1AB8B3887959}"/>
    <dgm:cxn modelId="{03327303-D139-46B8-BAF0-995AA3D1B227}" srcId="{EC415B4C-5F99-4FBE-9D1F-A895126E48F3}" destId="{2355D1B4-086C-4287-B2B8-0AD4F4CFAD03}" srcOrd="1" destOrd="0" parTransId="{715475BD-6FF4-4A71-B2F8-57189696271D}" sibTransId="{DAB7D359-7A74-4E68-B5C9-9E06FCC57860}"/>
    <dgm:cxn modelId="{61A3380F-3DF6-4B53-A095-ED6D3D6ABB8E}" type="presOf" srcId="{E1701AA4-10B3-4172-B81C-36FA1A7656EA}" destId="{58B99127-BE5B-4327-9FC0-51A4E8E854BF}" srcOrd="0" destOrd="0" presId="urn:microsoft.com/office/officeart/2005/8/layout/vList2"/>
    <dgm:cxn modelId="{68F27513-8FAB-4E0D-8E84-9E428C6AD5C1}" type="presOf" srcId="{2355D1B4-086C-4287-B2B8-0AD4F4CFAD03}" destId="{F57CBA36-BC4A-4143-8CE1-65E74C7D3BE4}" srcOrd="0" destOrd="0" presId="urn:microsoft.com/office/officeart/2005/8/layout/vList2"/>
    <dgm:cxn modelId="{01CAFE14-6F1E-4B2C-BF08-9113C6E153E6}" type="presOf" srcId="{07F351D7-9421-4BE7-8403-7711AD629FD8}" destId="{B3B50C80-F7F3-4648-965E-A4521A1410E3}" srcOrd="0" destOrd="0" presId="urn:microsoft.com/office/officeart/2005/8/layout/vList2"/>
    <dgm:cxn modelId="{7C72B61B-F553-4824-A63D-A8FBA0A3EAB9}" srcId="{2355D1B4-086C-4287-B2B8-0AD4F4CFAD03}" destId="{B02AE610-0D68-4E7D-923A-3F80685681A7}" srcOrd="0" destOrd="0" parTransId="{1DC5D807-4A83-43CC-8FA4-50903A9C6772}" sibTransId="{8EB261F2-1BDA-4826-B787-B20E45A96710}"/>
    <dgm:cxn modelId="{93025021-55B2-4971-95D9-7FB674CA01BA}" type="presOf" srcId="{B02AE610-0D68-4E7D-923A-3F80685681A7}" destId="{5121F761-7E48-4163-B871-63B7294033F4}" srcOrd="0" destOrd="0" presId="urn:microsoft.com/office/officeart/2005/8/layout/vList2"/>
    <dgm:cxn modelId="{089A9332-70E1-46F2-A235-8D14F3252D34}" type="presOf" srcId="{5F22028A-A95F-426C-B768-E47B5A842C0D}" destId="{58B99127-BE5B-4327-9FC0-51A4E8E854BF}" srcOrd="0" destOrd="1" presId="urn:microsoft.com/office/officeart/2005/8/layout/vList2"/>
    <dgm:cxn modelId="{0B0A854B-6191-44CC-8204-F0D5747482E5}" type="presOf" srcId="{B712B179-BF43-4305-B5F7-78E885F2BC8E}" destId="{58B99127-BE5B-4327-9FC0-51A4E8E854BF}" srcOrd="0" destOrd="2" presId="urn:microsoft.com/office/officeart/2005/8/layout/vList2"/>
    <dgm:cxn modelId="{42FD196D-6C31-4A49-BF60-7326EDCB0828}" srcId="{EC415B4C-5F99-4FBE-9D1F-A895126E48F3}" destId="{EAE0A4F6-7577-4ABC-ADBA-E25B08A00F94}" srcOrd="2" destOrd="0" parTransId="{1C771581-D0E0-4E4F-A614-65DA4C63AF55}" sibTransId="{39107C8C-DDAA-47E1-87EB-09369EAB2791}"/>
    <dgm:cxn modelId="{27622D4E-C837-4910-9217-7E2E2FFA991B}" srcId="{E1701AA4-10B3-4172-B81C-36FA1A7656EA}" destId="{5F22028A-A95F-426C-B768-E47B5A842C0D}" srcOrd="0" destOrd="0" parTransId="{AD4EF287-4B46-487C-ABD3-23C3AF20AFD0}" sibTransId="{F12E71CA-C8A0-4F69-9E63-106E7E30A7E1}"/>
    <dgm:cxn modelId="{D7AD6C81-BB0E-4105-978E-672C0C39978E}" type="presOf" srcId="{EAE0A4F6-7577-4ABC-ADBA-E25B08A00F94}" destId="{0A5D7F96-5A32-4459-A039-C5E5322590AC}" srcOrd="0" destOrd="0" presId="urn:microsoft.com/office/officeart/2005/8/layout/vList2"/>
    <dgm:cxn modelId="{B461F784-0C68-452C-9C80-8F7EB5E89F67}" srcId="{EC415B4C-5F99-4FBE-9D1F-A895126E48F3}" destId="{91C2275F-143D-4C67-B777-00EB34725FBD}" srcOrd="0" destOrd="0" parTransId="{6778230C-3DCA-4A41-B5E7-C161EDFF6D48}" sibTransId="{4F5D09A4-0FBC-45B2-9158-075B93D75D92}"/>
    <dgm:cxn modelId="{B8D56F87-C290-48C8-958D-C0760308324C}" type="presOf" srcId="{91C2275F-143D-4C67-B777-00EB34725FBD}" destId="{5D19F226-6CF5-4357-8C5E-D60CECD42C04}" srcOrd="0" destOrd="0" presId="urn:microsoft.com/office/officeart/2005/8/layout/vList2"/>
    <dgm:cxn modelId="{95D48D8F-D7C3-4DAD-AB7E-0F75F7219150}" srcId="{EAE0A4F6-7577-4ABC-ADBA-E25B08A00F94}" destId="{07F351D7-9421-4BE7-8403-7711AD629FD8}" srcOrd="0" destOrd="0" parTransId="{18552522-F134-4E11-8C2A-8710C5D6B024}" sibTransId="{AD968AD5-B583-4F35-9ACD-2ABE8401CC9C}"/>
    <dgm:cxn modelId="{0D377AB1-CBDA-437D-A5CF-3B5B56309AAF}" srcId="{91C2275F-143D-4C67-B777-00EB34725FBD}" destId="{B712B179-BF43-4305-B5F7-78E885F2BC8E}" srcOrd="1" destOrd="0" parTransId="{4802509F-CDC0-4A3B-B88E-760A7FE251A7}" sibTransId="{6118FA0B-6CD1-4C5B-91C3-E10C254913CC}"/>
    <dgm:cxn modelId="{0420F7DE-0B8E-4A69-B5FF-1BFBE80D7225}" type="presOf" srcId="{EC415B4C-5F99-4FBE-9D1F-A895126E48F3}" destId="{0976D650-6E08-4A66-A789-1E7BAE7027C7}" srcOrd="0" destOrd="0" presId="urn:microsoft.com/office/officeart/2005/8/layout/vList2"/>
    <dgm:cxn modelId="{FC55F035-BCCC-4D5C-9BD5-070A83493D79}" type="presParOf" srcId="{0976D650-6E08-4A66-A789-1E7BAE7027C7}" destId="{5D19F226-6CF5-4357-8C5E-D60CECD42C04}" srcOrd="0" destOrd="0" presId="urn:microsoft.com/office/officeart/2005/8/layout/vList2"/>
    <dgm:cxn modelId="{A330B51D-420D-4F8C-8CAF-996821C83830}" type="presParOf" srcId="{0976D650-6E08-4A66-A789-1E7BAE7027C7}" destId="{58B99127-BE5B-4327-9FC0-51A4E8E854BF}" srcOrd="1" destOrd="0" presId="urn:microsoft.com/office/officeart/2005/8/layout/vList2"/>
    <dgm:cxn modelId="{D96A0221-3871-47A5-B11A-CAAED4DED409}" type="presParOf" srcId="{0976D650-6E08-4A66-A789-1E7BAE7027C7}" destId="{F57CBA36-BC4A-4143-8CE1-65E74C7D3BE4}" srcOrd="2" destOrd="0" presId="urn:microsoft.com/office/officeart/2005/8/layout/vList2"/>
    <dgm:cxn modelId="{F93B4ABC-84A0-43B5-84D5-578758C09C25}" type="presParOf" srcId="{0976D650-6E08-4A66-A789-1E7BAE7027C7}" destId="{5121F761-7E48-4163-B871-63B7294033F4}" srcOrd="3" destOrd="0" presId="urn:microsoft.com/office/officeart/2005/8/layout/vList2"/>
    <dgm:cxn modelId="{8AB040C8-84EC-4818-9312-FE4C839F047A}" type="presParOf" srcId="{0976D650-6E08-4A66-A789-1E7BAE7027C7}" destId="{0A5D7F96-5A32-4459-A039-C5E5322590AC}" srcOrd="4" destOrd="0" presId="urn:microsoft.com/office/officeart/2005/8/layout/vList2"/>
    <dgm:cxn modelId="{BE22A275-D490-429D-B5F0-AB864EE3D661}" type="presParOf" srcId="{0976D650-6E08-4A66-A789-1E7BAE7027C7}" destId="{B3B50C80-F7F3-4648-965E-A4521A1410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6F3506-A02E-46F6-A8A0-B59E44542272}" type="doc">
      <dgm:prSet loTypeId="urn:microsoft.com/office/officeart/2005/8/layout/list1" loCatId="Inbox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73AC0DD9-75AF-4D0B-8CD8-DABFC0EDCD69}">
      <dgm:prSet/>
      <dgm:spPr/>
      <dgm:t>
        <a:bodyPr/>
        <a:lstStyle/>
        <a:p>
          <a:r>
            <a:rPr lang="cs-CZ" b="1"/>
            <a:t>Správní úřad</a:t>
          </a:r>
          <a:endParaRPr lang="en-US"/>
        </a:p>
      </dgm:t>
    </dgm:pt>
    <dgm:pt modelId="{CE151EA5-555E-45DD-81BB-B80CEA133691}" type="parTrans" cxnId="{52326411-A4D2-43AC-8C0A-395F22AF9825}">
      <dgm:prSet/>
      <dgm:spPr/>
      <dgm:t>
        <a:bodyPr/>
        <a:lstStyle/>
        <a:p>
          <a:endParaRPr lang="en-US"/>
        </a:p>
      </dgm:t>
    </dgm:pt>
    <dgm:pt modelId="{39EA95CE-69E3-443D-B4C3-08B71EC11DB3}" type="sibTrans" cxnId="{52326411-A4D2-43AC-8C0A-395F22AF9825}">
      <dgm:prSet/>
      <dgm:spPr/>
      <dgm:t>
        <a:bodyPr/>
        <a:lstStyle/>
        <a:p>
          <a:endParaRPr lang="en-US"/>
        </a:p>
      </dgm:t>
    </dgm:pt>
    <dgm:pt modelId="{9AC89A8A-8909-458E-BE6E-A46FB9A59289}">
      <dgm:prSet/>
      <dgm:spPr/>
      <dgm:t>
        <a:bodyPr/>
        <a:lstStyle/>
        <a:p>
          <a:r>
            <a:rPr lang="cs-CZ"/>
            <a:t>orgán vykonávající státní správu</a:t>
          </a:r>
          <a:endParaRPr lang="en-US"/>
        </a:p>
      </dgm:t>
    </dgm:pt>
    <dgm:pt modelId="{BD78D124-9273-4EF6-86DA-7F68277299D9}" type="parTrans" cxnId="{8017EF5F-8F65-4503-8FF7-7DF19EF170CF}">
      <dgm:prSet/>
      <dgm:spPr/>
      <dgm:t>
        <a:bodyPr/>
        <a:lstStyle/>
        <a:p>
          <a:endParaRPr lang="en-US"/>
        </a:p>
      </dgm:t>
    </dgm:pt>
    <dgm:pt modelId="{F2149E3E-D168-415A-9B39-C068F418B0C6}" type="sibTrans" cxnId="{8017EF5F-8F65-4503-8FF7-7DF19EF170CF}">
      <dgm:prSet/>
      <dgm:spPr/>
      <dgm:t>
        <a:bodyPr/>
        <a:lstStyle/>
        <a:p>
          <a:endParaRPr lang="en-US"/>
        </a:p>
      </dgm:t>
    </dgm:pt>
    <dgm:pt modelId="{0E79D42E-C5F0-4EC7-A42D-674C5D8F7B4E}">
      <dgm:prSet/>
      <dgm:spPr/>
      <dgm:t>
        <a:bodyPr/>
        <a:lstStyle/>
        <a:p>
          <a:r>
            <a:rPr lang="cs-CZ"/>
            <a:t>patří sem i orgán samosprávy, pokud se KS týká jím vykonávané státní správy v přenesené působnosti (1429/2008)</a:t>
          </a:r>
          <a:endParaRPr lang="en-US"/>
        </a:p>
      </dgm:t>
    </dgm:pt>
    <dgm:pt modelId="{EFA66F6F-E17A-4CF6-B4D9-E3A6644EDAC7}" type="parTrans" cxnId="{EF483C07-E3ED-4F53-A9DD-629888A95C7E}">
      <dgm:prSet/>
      <dgm:spPr/>
      <dgm:t>
        <a:bodyPr/>
        <a:lstStyle/>
        <a:p>
          <a:endParaRPr lang="en-US"/>
        </a:p>
      </dgm:t>
    </dgm:pt>
    <dgm:pt modelId="{8EA165B0-2444-437E-A88D-350ADAE20011}" type="sibTrans" cxnId="{EF483C07-E3ED-4F53-A9DD-629888A95C7E}">
      <dgm:prSet/>
      <dgm:spPr/>
      <dgm:t>
        <a:bodyPr/>
        <a:lstStyle/>
        <a:p>
          <a:endParaRPr lang="en-US"/>
        </a:p>
      </dgm:t>
    </dgm:pt>
    <dgm:pt modelId="{2B0815AB-05FF-4BEE-938A-797FBD94EAC4}">
      <dgm:prSet/>
      <dgm:spPr/>
      <dgm:t>
        <a:bodyPr/>
        <a:lstStyle/>
        <a:p>
          <a:r>
            <a:rPr lang="cs-CZ" b="1"/>
            <a:t>Orgán samosprávy</a:t>
          </a:r>
          <a:endParaRPr lang="en-US"/>
        </a:p>
      </dgm:t>
    </dgm:pt>
    <dgm:pt modelId="{86D427C7-3F42-430A-A269-037B6D5940AD}" type="parTrans" cxnId="{7BCAFDB9-B841-4339-93F2-F909BB38C57D}">
      <dgm:prSet/>
      <dgm:spPr/>
      <dgm:t>
        <a:bodyPr/>
        <a:lstStyle/>
        <a:p>
          <a:endParaRPr lang="en-US"/>
        </a:p>
      </dgm:t>
    </dgm:pt>
    <dgm:pt modelId="{2AF5B0BA-2372-4317-91D4-1BC5ACFE2873}" type="sibTrans" cxnId="{7BCAFDB9-B841-4339-93F2-F909BB38C57D}">
      <dgm:prSet/>
      <dgm:spPr/>
      <dgm:t>
        <a:bodyPr/>
        <a:lstStyle/>
        <a:p>
          <a:endParaRPr lang="en-US"/>
        </a:p>
      </dgm:t>
    </dgm:pt>
    <dgm:pt modelId="{BCE68A7E-C2EF-4A94-A148-3F645DA9090C}">
      <dgm:prSet/>
      <dgm:spPr/>
      <dgm:t>
        <a:bodyPr/>
        <a:lstStyle/>
        <a:p>
          <a:r>
            <a:rPr lang="cs-CZ"/>
            <a:t>územní, zájmová nebo profesní samospráva</a:t>
          </a:r>
          <a:endParaRPr lang="en-US"/>
        </a:p>
      </dgm:t>
    </dgm:pt>
    <dgm:pt modelId="{44DA17CA-CFCB-405A-ABA7-D9318E877D6E}" type="parTrans" cxnId="{A695FAEA-249F-4D2D-A2CE-0B5195CEAC98}">
      <dgm:prSet/>
      <dgm:spPr/>
      <dgm:t>
        <a:bodyPr/>
        <a:lstStyle/>
        <a:p>
          <a:endParaRPr lang="en-US"/>
        </a:p>
      </dgm:t>
    </dgm:pt>
    <dgm:pt modelId="{456DD7DD-C58A-4719-B1E5-99B7289EB996}" type="sibTrans" cxnId="{A695FAEA-249F-4D2D-A2CE-0B5195CEAC98}">
      <dgm:prSet/>
      <dgm:spPr/>
      <dgm:t>
        <a:bodyPr/>
        <a:lstStyle/>
        <a:p>
          <a:endParaRPr lang="en-US"/>
        </a:p>
      </dgm:t>
    </dgm:pt>
    <dgm:pt modelId="{5BD0ED1E-95F5-4C95-B01C-9703542B4DF8}" type="pres">
      <dgm:prSet presAssocID="{586F3506-A02E-46F6-A8A0-B59E44542272}" presName="linear" presStyleCnt="0">
        <dgm:presLayoutVars>
          <dgm:dir/>
          <dgm:animLvl val="lvl"/>
          <dgm:resizeHandles val="exact"/>
        </dgm:presLayoutVars>
      </dgm:prSet>
      <dgm:spPr/>
    </dgm:pt>
    <dgm:pt modelId="{42A18EC8-C2C5-46B7-985E-C7302DFBCBC3}" type="pres">
      <dgm:prSet presAssocID="{73AC0DD9-75AF-4D0B-8CD8-DABFC0EDCD69}" presName="parentLin" presStyleCnt="0"/>
      <dgm:spPr/>
    </dgm:pt>
    <dgm:pt modelId="{620D63E1-56F6-407B-BB2E-E87AA2C50C55}" type="pres">
      <dgm:prSet presAssocID="{73AC0DD9-75AF-4D0B-8CD8-DABFC0EDCD69}" presName="parentLeftMargin" presStyleLbl="node1" presStyleIdx="0" presStyleCnt="2"/>
      <dgm:spPr/>
    </dgm:pt>
    <dgm:pt modelId="{9EAC4EA7-720B-42CD-AF05-2D2048162C8D}" type="pres">
      <dgm:prSet presAssocID="{73AC0DD9-75AF-4D0B-8CD8-DABFC0EDCD6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BDD7311-D5FD-49B6-AACB-CD383B89B483}" type="pres">
      <dgm:prSet presAssocID="{73AC0DD9-75AF-4D0B-8CD8-DABFC0EDCD69}" presName="negativeSpace" presStyleCnt="0"/>
      <dgm:spPr/>
    </dgm:pt>
    <dgm:pt modelId="{6681C55F-4972-48C3-9E3C-8E9317D85512}" type="pres">
      <dgm:prSet presAssocID="{73AC0DD9-75AF-4D0B-8CD8-DABFC0EDCD69}" presName="childText" presStyleLbl="conFgAcc1" presStyleIdx="0" presStyleCnt="2">
        <dgm:presLayoutVars>
          <dgm:bulletEnabled val="1"/>
        </dgm:presLayoutVars>
      </dgm:prSet>
      <dgm:spPr/>
    </dgm:pt>
    <dgm:pt modelId="{258A88CF-6A04-4777-B354-8BFF9DDD9761}" type="pres">
      <dgm:prSet presAssocID="{39EA95CE-69E3-443D-B4C3-08B71EC11DB3}" presName="spaceBetweenRectangles" presStyleCnt="0"/>
      <dgm:spPr/>
    </dgm:pt>
    <dgm:pt modelId="{91357217-2C9F-4F78-AF8B-FD9BC7D21B38}" type="pres">
      <dgm:prSet presAssocID="{2B0815AB-05FF-4BEE-938A-797FBD94EAC4}" presName="parentLin" presStyleCnt="0"/>
      <dgm:spPr/>
    </dgm:pt>
    <dgm:pt modelId="{8FC1F3E0-7C5D-499A-88D8-3A3C98BE186B}" type="pres">
      <dgm:prSet presAssocID="{2B0815AB-05FF-4BEE-938A-797FBD94EAC4}" presName="parentLeftMargin" presStyleLbl="node1" presStyleIdx="0" presStyleCnt="2"/>
      <dgm:spPr/>
    </dgm:pt>
    <dgm:pt modelId="{A3F5F755-79A4-40BF-8586-62C3E8F5C0B0}" type="pres">
      <dgm:prSet presAssocID="{2B0815AB-05FF-4BEE-938A-797FBD94EAC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C5B7B14-F83C-4BB7-9082-18506CC0A052}" type="pres">
      <dgm:prSet presAssocID="{2B0815AB-05FF-4BEE-938A-797FBD94EAC4}" presName="negativeSpace" presStyleCnt="0"/>
      <dgm:spPr/>
    </dgm:pt>
    <dgm:pt modelId="{EEDDE08D-A279-4736-803E-6ED96565EF8F}" type="pres">
      <dgm:prSet presAssocID="{2B0815AB-05FF-4BEE-938A-797FBD94EAC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C280903-7ADD-4AEF-8A0F-FC61A725F2A6}" type="presOf" srcId="{9AC89A8A-8909-458E-BE6E-A46FB9A59289}" destId="{6681C55F-4972-48C3-9E3C-8E9317D85512}" srcOrd="0" destOrd="0" presId="urn:microsoft.com/office/officeart/2005/8/layout/list1"/>
    <dgm:cxn modelId="{EF483C07-E3ED-4F53-A9DD-629888A95C7E}" srcId="{73AC0DD9-75AF-4D0B-8CD8-DABFC0EDCD69}" destId="{0E79D42E-C5F0-4EC7-A42D-674C5D8F7B4E}" srcOrd="1" destOrd="0" parTransId="{EFA66F6F-E17A-4CF6-B4D9-E3A6644EDAC7}" sibTransId="{8EA165B0-2444-437E-A88D-350ADAE20011}"/>
    <dgm:cxn modelId="{52326411-A4D2-43AC-8C0A-395F22AF9825}" srcId="{586F3506-A02E-46F6-A8A0-B59E44542272}" destId="{73AC0DD9-75AF-4D0B-8CD8-DABFC0EDCD69}" srcOrd="0" destOrd="0" parTransId="{CE151EA5-555E-45DD-81BB-B80CEA133691}" sibTransId="{39EA95CE-69E3-443D-B4C3-08B71EC11DB3}"/>
    <dgm:cxn modelId="{54C00325-F8D2-40D0-A566-25413C580C3B}" type="presOf" srcId="{BCE68A7E-C2EF-4A94-A148-3F645DA9090C}" destId="{EEDDE08D-A279-4736-803E-6ED96565EF8F}" srcOrd="0" destOrd="0" presId="urn:microsoft.com/office/officeart/2005/8/layout/list1"/>
    <dgm:cxn modelId="{1F985529-C8C5-4590-889E-DF970EB38427}" type="presOf" srcId="{0E79D42E-C5F0-4EC7-A42D-674C5D8F7B4E}" destId="{6681C55F-4972-48C3-9E3C-8E9317D85512}" srcOrd="0" destOrd="1" presId="urn:microsoft.com/office/officeart/2005/8/layout/list1"/>
    <dgm:cxn modelId="{7B9AAF3F-16AA-4B56-8FAB-841F53C0961D}" type="presOf" srcId="{2B0815AB-05FF-4BEE-938A-797FBD94EAC4}" destId="{8FC1F3E0-7C5D-499A-88D8-3A3C98BE186B}" srcOrd="0" destOrd="0" presId="urn:microsoft.com/office/officeart/2005/8/layout/list1"/>
    <dgm:cxn modelId="{8017EF5F-8F65-4503-8FF7-7DF19EF170CF}" srcId="{73AC0DD9-75AF-4D0B-8CD8-DABFC0EDCD69}" destId="{9AC89A8A-8909-458E-BE6E-A46FB9A59289}" srcOrd="0" destOrd="0" parTransId="{BD78D124-9273-4EF6-86DA-7F68277299D9}" sibTransId="{F2149E3E-D168-415A-9B39-C068F418B0C6}"/>
    <dgm:cxn modelId="{58F22193-5B1A-4C60-A3F6-7EE2F3CFE19A}" type="presOf" srcId="{73AC0DD9-75AF-4D0B-8CD8-DABFC0EDCD69}" destId="{620D63E1-56F6-407B-BB2E-E87AA2C50C55}" srcOrd="0" destOrd="0" presId="urn:microsoft.com/office/officeart/2005/8/layout/list1"/>
    <dgm:cxn modelId="{3B28B197-D8B4-45FF-8A90-FACD555FBD53}" type="presOf" srcId="{586F3506-A02E-46F6-A8A0-B59E44542272}" destId="{5BD0ED1E-95F5-4C95-B01C-9703542B4DF8}" srcOrd="0" destOrd="0" presId="urn:microsoft.com/office/officeart/2005/8/layout/list1"/>
    <dgm:cxn modelId="{F0E22DA6-5B1A-48A9-B247-5E229256DDD5}" type="presOf" srcId="{73AC0DD9-75AF-4D0B-8CD8-DABFC0EDCD69}" destId="{9EAC4EA7-720B-42CD-AF05-2D2048162C8D}" srcOrd="1" destOrd="0" presId="urn:microsoft.com/office/officeart/2005/8/layout/list1"/>
    <dgm:cxn modelId="{7BCAFDB9-B841-4339-93F2-F909BB38C57D}" srcId="{586F3506-A02E-46F6-A8A0-B59E44542272}" destId="{2B0815AB-05FF-4BEE-938A-797FBD94EAC4}" srcOrd="1" destOrd="0" parTransId="{86D427C7-3F42-430A-A269-037B6D5940AD}" sibTransId="{2AF5B0BA-2372-4317-91D4-1BC5ACFE2873}"/>
    <dgm:cxn modelId="{5A905AC8-7449-458F-9B81-49BCD225F5EC}" type="presOf" srcId="{2B0815AB-05FF-4BEE-938A-797FBD94EAC4}" destId="{A3F5F755-79A4-40BF-8586-62C3E8F5C0B0}" srcOrd="1" destOrd="0" presId="urn:microsoft.com/office/officeart/2005/8/layout/list1"/>
    <dgm:cxn modelId="{A695FAEA-249F-4D2D-A2CE-0B5195CEAC98}" srcId="{2B0815AB-05FF-4BEE-938A-797FBD94EAC4}" destId="{BCE68A7E-C2EF-4A94-A148-3F645DA9090C}" srcOrd="0" destOrd="0" parTransId="{44DA17CA-CFCB-405A-ABA7-D9318E877D6E}" sibTransId="{456DD7DD-C58A-4719-B1E5-99B7289EB996}"/>
    <dgm:cxn modelId="{65260D5F-495F-46D1-8CE6-A38FD05B9D32}" type="presParOf" srcId="{5BD0ED1E-95F5-4C95-B01C-9703542B4DF8}" destId="{42A18EC8-C2C5-46B7-985E-C7302DFBCBC3}" srcOrd="0" destOrd="0" presId="urn:microsoft.com/office/officeart/2005/8/layout/list1"/>
    <dgm:cxn modelId="{3DAD8D55-FD31-43B8-BADE-9DD107179143}" type="presParOf" srcId="{42A18EC8-C2C5-46B7-985E-C7302DFBCBC3}" destId="{620D63E1-56F6-407B-BB2E-E87AA2C50C55}" srcOrd="0" destOrd="0" presId="urn:microsoft.com/office/officeart/2005/8/layout/list1"/>
    <dgm:cxn modelId="{46072D22-EEAF-4DD1-AD5F-F3654ADC89AB}" type="presParOf" srcId="{42A18EC8-C2C5-46B7-985E-C7302DFBCBC3}" destId="{9EAC4EA7-720B-42CD-AF05-2D2048162C8D}" srcOrd="1" destOrd="0" presId="urn:microsoft.com/office/officeart/2005/8/layout/list1"/>
    <dgm:cxn modelId="{A9217B5A-5D43-4CE3-873C-BE4EA5972B1A}" type="presParOf" srcId="{5BD0ED1E-95F5-4C95-B01C-9703542B4DF8}" destId="{9BDD7311-D5FD-49B6-AACB-CD383B89B483}" srcOrd="1" destOrd="0" presId="urn:microsoft.com/office/officeart/2005/8/layout/list1"/>
    <dgm:cxn modelId="{C0433B46-3E7C-4255-93B2-71A8ABFC6F32}" type="presParOf" srcId="{5BD0ED1E-95F5-4C95-B01C-9703542B4DF8}" destId="{6681C55F-4972-48C3-9E3C-8E9317D85512}" srcOrd="2" destOrd="0" presId="urn:microsoft.com/office/officeart/2005/8/layout/list1"/>
    <dgm:cxn modelId="{E665D1F7-BDDC-4BB3-B6F9-D63CCE37C299}" type="presParOf" srcId="{5BD0ED1E-95F5-4C95-B01C-9703542B4DF8}" destId="{258A88CF-6A04-4777-B354-8BFF9DDD9761}" srcOrd="3" destOrd="0" presId="urn:microsoft.com/office/officeart/2005/8/layout/list1"/>
    <dgm:cxn modelId="{1977E0FC-4642-4331-9D96-A3FF61DC3E0D}" type="presParOf" srcId="{5BD0ED1E-95F5-4C95-B01C-9703542B4DF8}" destId="{91357217-2C9F-4F78-AF8B-FD9BC7D21B38}" srcOrd="4" destOrd="0" presId="urn:microsoft.com/office/officeart/2005/8/layout/list1"/>
    <dgm:cxn modelId="{ED4A9EF2-E072-4205-AC53-5AF0D35B9EB5}" type="presParOf" srcId="{91357217-2C9F-4F78-AF8B-FD9BC7D21B38}" destId="{8FC1F3E0-7C5D-499A-88D8-3A3C98BE186B}" srcOrd="0" destOrd="0" presId="urn:microsoft.com/office/officeart/2005/8/layout/list1"/>
    <dgm:cxn modelId="{55E774EB-4B49-4A48-8A40-E6A15CD13940}" type="presParOf" srcId="{91357217-2C9F-4F78-AF8B-FD9BC7D21B38}" destId="{A3F5F755-79A4-40BF-8586-62C3E8F5C0B0}" srcOrd="1" destOrd="0" presId="urn:microsoft.com/office/officeart/2005/8/layout/list1"/>
    <dgm:cxn modelId="{770D43E8-6ECE-40F5-8989-C8A24B92596F}" type="presParOf" srcId="{5BD0ED1E-95F5-4C95-B01C-9703542B4DF8}" destId="{5C5B7B14-F83C-4BB7-9082-18506CC0A052}" srcOrd="5" destOrd="0" presId="urn:microsoft.com/office/officeart/2005/8/layout/list1"/>
    <dgm:cxn modelId="{70836243-8276-41EA-802C-9389DF8A0BDD}" type="presParOf" srcId="{5BD0ED1E-95F5-4C95-B01C-9703542B4DF8}" destId="{EEDDE08D-A279-4736-803E-6ED96565EF8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FA4506-0CAC-42E3-BD0D-07EED752A848}" type="doc">
      <dgm:prSet loTypeId="urn:microsoft.com/office/officeart/2016/7/layout/VerticalDownArrowProcess" loCatId="process" qsTypeId="urn:microsoft.com/office/officeart/2005/8/quickstyle/simple4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1579FFDA-1C4E-481B-8D9D-2FAF49A61739}">
      <dgm:prSet/>
      <dgm:spPr/>
      <dgm:t>
        <a:bodyPr/>
        <a:lstStyle/>
        <a:p>
          <a:r>
            <a:rPr lang="cs-CZ" b="1"/>
            <a:t>Věcná příslušnost</a:t>
          </a:r>
          <a:endParaRPr lang="en-US"/>
        </a:p>
      </dgm:t>
    </dgm:pt>
    <dgm:pt modelId="{F500520B-907E-4CBB-AE60-8B62CE219211}" type="parTrans" cxnId="{67BC8DCE-300E-4A7F-A214-413394826CCF}">
      <dgm:prSet/>
      <dgm:spPr/>
      <dgm:t>
        <a:bodyPr/>
        <a:lstStyle/>
        <a:p>
          <a:endParaRPr lang="en-US"/>
        </a:p>
      </dgm:t>
    </dgm:pt>
    <dgm:pt modelId="{E17186DD-BA9A-4F85-8DFD-2B123EA04A23}" type="sibTrans" cxnId="{67BC8DCE-300E-4A7F-A214-413394826CCF}">
      <dgm:prSet/>
      <dgm:spPr/>
      <dgm:t>
        <a:bodyPr/>
        <a:lstStyle/>
        <a:p>
          <a:endParaRPr lang="en-US"/>
        </a:p>
      </dgm:t>
    </dgm:pt>
    <dgm:pt modelId="{D4D14C2C-35CE-4EB9-B75B-5C72DA449B0D}">
      <dgm:prSet/>
      <dgm:spPr/>
      <dgm:t>
        <a:bodyPr/>
        <a:lstStyle/>
        <a:p>
          <a:r>
            <a:rPr lang="cs-CZ"/>
            <a:t>Nejvyšší správní soud</a:t>
          </a:r>
          <a:endParaRPr lang="en-US"/>
        </a:p>
      </dgm:t>
    </dgm:pt>
    <dgm:pt modelId="{6ED8DD9C-21E7-4A8D-8AA6-114AFDB0D5E9}" type="parTrans" cxnId="{BA506302-D1FD-46A5-A667-D637D2D71CE3}">
      <dgm:prSet/>
      <dgm:spPr/>
      <dgm:t>
        <a:bodyPr/>
        <a:lstStyle/>
        <a:p>
          <a:endParaRPr lang="en-US"/>
        </a:p>
      </dgm:t>
    </dgm:pt>
    <dgm:pt modelId="{DFDDFB2B-4080-48EC-A3EF-D3B54DE31F58}" type="sibTrans" cxnId="{BA506302-D1FD-46A5-A667-D637D2D71CE3}">
      <dgm:prSet/>
      <dgm:spPr/>
      <dgm:t>
        <a:bodyPr/>
        <a:lstStyle/>
        <a:p>
          <a:endParaRPr lang="en-US"/>
        </a:p>
      </dgm:t>
    </dgm:pt>
    <dgm:pt modelId="{9F8291E0-BDA0-404B-BA18-4EEB135D9E66}">
      <dgm:prSet/>
      <dgm:spPr/>
      <dgm:t>
        <a:bodyPr/>
        <a:lstStyle/>
        <a:p>
          <a:r>
            <a:rPr lang="cs-CZ" b="1"/>
            <a:t>Obsazení soudu</a:t>
          </a:r>
          <a:endParaRPr lang="en-US"/>
        </a:p>
      </dgm:t>
    </dgm:pt>
    <dgm:pt modelId="{D01D84A5-30C7-4149-8969-21101AE84F6C}" type="parTrans" cxnId="{7B0F7A1A-FF4F-4C0D-847D-CECFB88B3A57}">
      <dgm:prSet/>
      <dgm:spPr/>
      <dgm:t>
        <a:bodyPr/>
        <a:lstStyle/>
        <a:p>
          <a:endParaRPr lang="en-US"/>
        </a:p>
      </dgm:t>
    </dgm:pt>
    <dgm:pt modelId="{4C6DEC19-0732-4C11-BEDB-3BC7248E139C}" type="sibTrans" cxnId="{7B0F7A1A-FF4F-4C0D-847D-CECFB88B3A57}">
      <dgm:prSet/>
      <dgm:spPr/>
      <dgm:t>
        <a:bodyPr/>
        <a:lstStyle/>
        <a:p>
          <a:endParaRPr lang="en-US"/>
        </a:p>
      </dgm:t>
    </dgm:pt>
    <dgm:pt modelId="{9ED59F5A-D707-4AE9-A4B9-C9D1D86572F0}">
      <dgm:prSet/>
      <dgm:spPr/>
      <dgm:t>
        <a:bodyPr/>
        <a:lstStyle/>
        <a:p>
          <a:r>
            <a:rPr lang="cs-CZ"/>
            <a:t>7 členný senát</a:t>
          </a:r>
          <a:endParaRPr lang="en-US"/>
        </a:p>
      </dgm:t>
    </dgm:pt>
    <dgm:pt modelId="{E2A762E4-844C-454D-B8C6-07B3B41C514C}" type="parTrans" cxnId="{C54ADED3-7D48-45B2-80C6-439E297C93AE}">
      <dgm:prSet/>
      <dgm:spPr/>
      <dgm:t>
        <a:bodyPr/>
        <a:lstStyle/>
        <a:p>
          <a:endParaRPr lang="en-US"/>
        </a:p>
      </dgm:t>
    </dgm:pt>
    <dgm:pt modelId="{61D1B7A7-1143-4C92-9C84-5249552D3640}" type="sibTrans" cxnId="{C54ADED3-7D48-45B2-80C6-439E297C93AE}">
      <dgm:prSet/>
      <dgm:spPr/>
      <dgm:t>
        <a:bodyPr/>
        <a:lstStyle/>
        <a:p>
          <a:endParaRPr lang="en-US"/>
        </a:p>
      </dgm:t>
    </dgm:pt>
    <dgm:pt modelId="{238DCA89-849D-4E08-A541-E754F96248DA}" type="pres">
      <dgm:prSet presAssocID="{77FA4506-0CAC-42E3-BD0D-07EED752A848}" presName="Name0" presStyleCnt="0">
        <dgm:presLayoutVars>
          <dgm:dir/>
          <dgm:animLvl val="lvl"/>
          <dgm:resizeHandles val="exact"/>
        </dgm:presLayoutVars>
      </dgm:prSet>
      <dgm:spPr/>
    </dgm:pt>
    <dgm:pt modelId="{3C0F030C-C1C5-4D1E-80E6-11C0BF99EF38}" type="pres">
      <dgm:prSet presAssocID="{9F8291E0-BDA0-404B-BA18-4EEB135D9E66}" presName="boxAndChildren" presStyleCnt="0"/>
      <dgm:spPr/>
    </dgm:pt>
    <dgm:pt modelId="{54FBD902-496A-4C34-B186-987E075BEDB9}" type="pres">
      <dgm:prSet presAssocID="{9F8291E0-BDA0-404B-BA18-4EEB135D9E66}" presName="parentTextBox" presStyleLbl="alignNode1" presStyleIdx="0" presStyleCnt="2"/>
      <dgm:spPr/>
    </dgm:pt>
    <dgm:pt modelId="{625A43FB-60A4-4E57-B043-5DC93DDEA175}" type="pres">
      <dgm:prSet presAssocID="{9F8291E0-BDA0-404B-BA18-4EEB135D9E66}" presName="descendantBox" presStyleLbl="bgAccFollowNode1" presStyleIdx="0" presStyleCnt="2"/>
      <dgm:spPr/>
    </dgm:pt>
    <dgm:pt modelId="{1C9950F5-8C8C-420D-8FB8-D55D3D6E4DB8}" type="pres">
      <dgm:prSet presAssocID="{E17186DD-BA9A-4F85-8DFD-2B123EA04A23}" presName="sp" presStyleCnt="0"/>
      <dgm:spPr/>
    </dgm:pt>
    <dgm:pt modelId="{165073B5-C492-4353-A9EA-5D8E08BD94A4}" type="pres">
      <dgm:prSet presAssocID="{1579FFDA-1C4E-481B-8D9D-2FAF49A61739}" presName="arrowAndChildren" presStyleCnt="0"/>
      <dgm:spPr/>
    </dgm:pt>
    <dgm:pt modelId="{7FCD5DC4-996A-47DE-8337-8BD20DB39A38}" type="pres">
      <dgm:prSet presAssocID="{1579FFDA-1C4E-481B-8D9D-2FAF49A61739}" presName="parentTextArrow" presStyleLbl="node1" presStyleIdx="0" presStyleCnt="0"/>
      <dgm:spPr/>
    </dgm:pt>
    <dgm:pt modelId="{ACED347F-7E27-4A79-ABD8-1CF79F04877F}" type="pres">
      <dgm:prSet presAssocID="{1579FFDA-1C4E-481B-8D9D-2FAF49A61739}" presName="arrow" presStyleLbl="alignNode1" presStyleIdx="1" presStyleCnt="2"/>
      <dgm:spPr/>
    </dgm:pt>
    <dgm:pt modelId="{1142D0A0-8947-4A51-9E72-2FC84E74C595}" type="pres">
      <dgm:prSet presAssocID="{1579FFDA-1C4E-481B-8D9D-2FAF49A61739}" presName="descendantArrow" presStyleLbl="bgAccFollowNode1" presStyleIdx="1" presStyleCnt="2"/>
      <dgm:spPr/>
    </dgm:pt>
  </dgm:ptLst>
  <dgm:cxnLst>
    <dgm:cxn modelId="{BA506302-D1FD-46A5-A667-D637D2D71CE3}" srcId="{1579FFDA-1C4E-481B-8D9D-2FAF49A61739}" destId="{D4D14C2C-35CE-4EB9-B75B-5C72DA449B0D}" srcOrd="0" destOrd="0" parTransId="{6ED8DD9C-21E7-4A8D-8AA6-114AFDB0D5E9}" sibTransId="{DFDDFB2B-4080-48EC-A3EF-D3B54DE31F58}"/>
    <dgm:cxn modelId="{7B0F7A1A-FF4F-4C0D-847D-CECFB88B3A57}" srcId="{77FA4506-0CAC-42E3-BD0D-07EED752A848}" destId="{9F8291E0-BDA0-404B-BA18-4EEB135D9E66}" srcOrd="1" destOrd="0" parTransId="{D01D84A5-30C7-4149-8969-21101AE84F6C}" sibTransId="{4C6DEC19-0732-4C11-BEDB-3BC7248E139C}"/>
    <dgm:cxn modelId="{EB7D5B21-F453-4F11-917D-1E1D05F2B633}" type="presOf" srcId="{D4D14C2C-35CE-4EB9-B75B-5C72DA449B0D}" destId="{1142D0A0-8947-4A51-9E72-2FC84E74C595}" srcOrd="0" destOrd="0" presId="urn:microsoft.com/office/officeart/2016/7/layout/VerticalDownArrowProcess"/>
    <dgm:cxn modelId="{5EA4214F-8EA1-46F4-904E-B3CF1C25796D}" type="presOf" srcId="{9F8291E0-BDA0-404B-BA18-4EEB135D9E66}" destId="{54FBD902-496A-4C34-B186-987E075BEDB9}" srcOrd="0" destOrd="0" presId="urn:microsoft.com/office/officeart/2016/7/layout/VerticalDownArrowProcess"/>
    <dgm:cxn modelId="{98064053-55EA-4195-B3B7-6A2D2267B3D0}" type="presOf" srcId="{1579FFDA-1C4E-481B-8D9D-2FAF49A61739}" destId="{7FCD5DC4-996A-47DE-8337-8BD20DB39A38}" srcOrd="0" destOrd="0" presId="urn:microsoft.com/office/officeart/2016/7/layout/VerticalDownArrowProcess"/>
    <dgm:cxn modelId="{634F0D77-6703-41A0-8B57-295F4131ECAA}" type="presOf" srcId="{77FA4506-0CAC-42E3-BD0D-07EED752A848}" destId="{238DCA89-849D-4E08-A541-E754F96248DA}" srcOrd="0" destOrd="0" presId="urn:microsoft.com/office/officeart/2016/7/layout/VerticalDownArrowProcess"/>
    <dgm:cxn modelId="{4BDB1098-6A49-4F13-AFB3-46833EEEB257}" type="presOf" srcId="{1579FFDA-1C4E-481B-8D9D-2FAF49A61739}" destId="{ACED347F-7E27-4A79-ABD8-1CF79F04877F}" srcOrd="1" destOrd="0" presId="urn:microsoft.com/office/officeart/2016/7/layout/VerticalDownArrowProcess"/>
    <dgm:cxn modelId="{67BC8DCE-300E-4A7F-A214-413394826CCF}" srcId="{77FA4506-0CAC-42E3-BD0D-07EED752A848}" destId="{1579FFDA-1C4E-481B-8D9D-2FAF49A61739}" srcOrd="0" destOrd="0" parTransId="{F500520B-907E-4CBB-AE60-8B62CE219211}" sibTransId="{E17186DD-BA9A-4F85-8DFD-2B123EA04A23}"/>
    <dgm:cxn modelId="{C54ADED3-7D48-45B2-80C6-439E297C93AE}" srcId="{9F8291E0-BDA0-404B-BA18-4EEB135D9E66}" destId="{9ED59F5A-D707-4AE9-A4B9-C9D1D86572F0}" srcOrd="0" destOrd="0" parTransId="{E2A762E4-844C-454D-B8C6-07B3B41C514C}" sibTransId="{61D1B7A7-1143-4C92-9C84-5249552D3640}"/>
    <dgm:cxn modelId="{C36F57D9-E388-4F5A-9561-F7BD68F1B94F}" type="presOf" srcId="{9ED59F5A-D707-4AE9-A4B9-C9D1D86572F0}" destId="{625A43FB-60A4-4E57-B043-5DC93DDEA175}" srcOrd="0" destOrd="0" presId="urn:microsoft.com/office/officeart/2016/7/layout/VerticalDownArrowProcess"/>
    <dgm:cxn modelId="{7AD22B3B-80D2-4050-8EE9-65DCCE7A333D}" type="presParOf" srcId="{238DCA89-849D-4E08-A541-E754F96248DA}" destId="{3C0F030C-C1C5-4D1E-80E6-11C0BF99EF38}" srcOrd="0" destOrd="0" presId="urn:microsoft.com/office/officeart/2016/7/layout/VerticalDownArrowProcess"/>
    <dgm:cxn modelId="{F256171E-01D7-437B-981C-D501344AAF20}" type="presParOf" srcId="{3C0F030C-C1C5-4D1E-80E6-11C0BF99EF38}" destId="{54FBD902-496A-4C34-B186-987E075BEDB9}" srcOrd="0" destOrd="0" presId="urn:microsoft.com/office/officeart/2016/7/layout/VerticalDownArrowProcess"/>
    <dgm:cxn modelId="{1023AB77-0890-49A3-8742-2DF4FF6336E4}" type="presParOf" srcId="{3C0F030C-C1C5-4D1E-80E6-11C0BF99EF38}" destId="{625A43FB-60A4-4E57-B043-5DC93DDEA175}" srcOrd="1" destOrd="0" presId="urn:microsoft.com/office/officeart/2016/7/layout/VerticalDownArrowProcess"/>
    <dgm:cxn modelId="{662D01E4-F000-44B0-92AC-03EACDBC1A7B}" type="presParOf" srcId="{238DCA89-849D-4E08-A541-E754F96248DA}" destId="{1C9950F5-8C8C-420D-8FB8-D55D3D6E4DB8}" srcOrd="1" destOrd="0" presId="urn:microsoft.com/office/officeart/2016/7/layout/VerticalDownArrowProcess"/>
    <dgm:cxn modelId="{C7C0A9F9-F848-4F65-8447-FBDE1B8FC1F0}" type="presParOf" srcId="{238DCA89-849D-4E08-A541-E754F96248DA}" destId="{165073B5-C492-4353-A9EA-5D8E08BD94A4}" srcOrd="2" destOrd="0" presId="urn:microsoft.com/office/officeart/2016/7/layout/VerticalDownArrowProcess"/>
    <dgm:cxn modelId="{7765603C-A39D-4D79-97DC-D2B4AC608EF9}" type="presParOf" srcId="{165073B5-C492-4353-A9EA-5D8E08BD94A4}" destId="{7FCD5DC4-996A-47DE-8337-8BD20DB39A38}" srcOrd="0" destOrd="0" presId="urn:microsoft.com/office/officeart/2016/7/layout/VerticalDownArrowProcess"/>
    <dgm:cxn modelId="{FA0A994D-63CA-42A6-8F7C-767CAEA5C629}" type="presParOf" srcId="{165073B5-C492-4353-A9EA-5D8E08BD94A4}" destId="{ACED347F-7E27-4A79-ABD8-1CF79F04877F}" srcOrd="1" destOrd="0" presId="urn:microsoft.com/office/officeart/2016/7/layout/VerticalDownArrowProcess"/>
    <dgm:cxn modelId="{ED591434-6D9D-414B-A11A-2FCF4A7D6CC5}" type="presParOf" srcId="{165073B5-C492-4353-A9EA-5D8E08BD94A4}" destId="{1142D0A0-8947-4A51-9E72-2FC84E74C595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F1E9CF-B437-4ADC-8058-B6E0A949B26B}" type="doc">
      <dgm:prSet loTypeId="urn:microsoft.com/office/officeart/2005/8/layout/vList5" loCatId="Inbox" qsTypeId="urn:microsoft.com/office/officeart/2005/8/quickstyle/simple4" qsCatId="simple" csTypeId="urn:microsoft.com/office/officeart/2005/8/colors/accent0_2" csCatId="mainScheme"/>
      <dgm:spPr/>
      <dgm:t>
        <a:bodyPr/>
        <a:lstStyle/>
        <a:p>
          <a:endParaRPr lang="en-US"/>
        </a:p>
      </dgm:t>
    </dgm:pt>
    <dgm:pt modelId="{5E26361B-3140-47C5-8EB3-603790A23188}">
      <dgm:prSet/>
      <dgm:spPr/>
      <dgm:t>
        <a:bodyPr/>
        <a:lstStyle/>
        <a:p>
          <a:r>
            <a:rPr lang="cs-CZ" b="1"/>
            <a:t>Rozhodný</a:t>
          </a:r>
          <a:r>
            <a:rPr lang="cs-CZ"/>
            <a:t> skutkový a právní </a:t>
          </a:r>
          <a:r>
            <a:rPr lang="cs-CZ" b="1"/>
            <a:t>stav</a:t>
          </a:r>
          <a:endParaRPr lang="en-US"/>
        </a:p>
      </dgm:t>
    </dgm:pt>
    <dgm:pt modelId="{C3B2D378-DE4F-441B-BCFD-E17B0A24A515}" type="parTrans" cxnId="{7669FEC9-E976-459E-A3ED-8078FF95BC1F}">
      <dgm:prSet/>
      <dgm:spPr/>
      <dgm:t>
        <a:bodyPr/>
        <a:lstStyle/>
        <a:p>
          <a:endParaRPr lang="en-US"/>
        </a:p>
      </dgm:t>
    </dgm:pt>
    <dgm:pt modelId="{4C3CA8E0-49DD-47F0-B925-316E9E65299A}" type="sibTrans" cxnId="{7669FEC9-E976-459E-A3ED-8078FF95BC1F}">
      <dgm:prSet/>
      <dgm:spPr/>
      <dgm:t>
        <a:bodyPr/>
        <a:lstStyle/>
        <a:p>
          <a:endParaRPr lang="en-US"/>
        </a:p>
      </dgm:t>
    </dgm:pt>
    <dgm:pt modelId="{1B2ECF63-690F-429F-A1C9-BFE58F8F5D7E}">
      <dgm:prSet/>
      <dgm:spPr/>
      <dgm:t>
        <a:bodyPr/>
        <a:lstStyle/>
        <a:p>
          <a:r>
            <a:rPr lang="cs-CZ"/>
            <a:t>ke dni rozhodování NSS</a:t>
          </a:r>
          <a:endParaRPr lang="en-US"/>
        </a:p>
      </dgm:t>
    </dgm:pt>
    <dgm:pt modelId="{92B1EEE2-996B-467D-B127-613FBE218BDF}" type="parTrans" cxnId="{18321FFB-A61E-4AA3-9739-50FF40E88886}">
      <dgm:prSet/>
      <dgm:spPr/>
      <dgm:t>
        <a:bodyPr/>
        <a:lstStyle/>
        <a:p>
          <a:endParaRPr lang="en-US"/>
        </a:p>
      </dgm:t>
    </dgm:pt>
    <dgm:pt modelId="{2CDC8B49-141B-4F7B-A5FE-8DD787F8C73D}" type="sibTrans" cxnId="{18321FFB-A61E-4AA3-9739-50FF40E88886}">
      <dgm:prSet/>
      <dgm:spPr/>
      <dgm:t>
        <a:bodyPr/>
        <a:lstStyle/>
        <a:p>
          <a:endParaRPr lang="en-US"/>
        </a:p>
      </dgm:t>
    </dgm:pt>
    <dgm:pt modelId="{EB56F113-DD47-4880-A6C5-F5A0E1071F5E}">
      <dgm:prSet/>
      <dgm:spPr/>
      <dgm:t>
        <a:bodyPr/>
        <a:lstStyle/>
        <a:p>
          <a:r>
            <a:rPr lang="cs-CZ" b="1"/>
            <a:t>Věcné </a:t>
          </a:r>
          <a:r>
            <a:rPr lang="cs-CZ"/>
            <a:t>rozhodnutí: NSS rozsudkem </a:t>
          </a:r>
          <a:endParaRPr lang="en-US"/>
        </a:p>
      </dgm:t>
    </dgm:pt>
    <dgm:pt modelId="{56EF95D8-719D-4055-A867-E3C96AFA603F}" type="parTrans" cxnId="{FF61BED0-C45B-4869-83D5-48616EA0AA5B}">
      <dgm:prSet/>
      <dgm:spPr/>
      <dgm:t>
        <a:bodyPr/>
        <a:lstStyle/>
        <a:p>
          <a:endParaRPr lang="en-US"/>
        </a:p>
      </dgm:t>
    </dgm:pt>
    <dgm:pt modelId="{F82EEF6C-7CB0-42C6-B589-5ABCB9B6B03A}" type="sibTrans" cxnId="{FF61BED0-C45B-4869-83D5-48616EA0AA5B}">
      <dgm:prSet/>
      <dgm:spPr/>
      <dgm:t>
        <a:bodyPr/>
        <a:lstStyle/>
        <a:p>
          <a:endParaRPr lang="en-US"/>
        </a:p>
      </dgm:t>
    </dgm:pt>
    <dgm:pt modelId="{E9258413-EA39-4ED7-9A5F-4352B8071928}">
      <dgm:prSet/>
      <dgm:spPr/>
      <dgm:t>
        <a:bodyPr/>
        <a:lstStyle/>
        <a:p>
          <a:r>
            <a:rPr lang="cs-CZ" b="1"/>
            <a:t>určí</a:t>
          </a:r>
          <a:r>
            <a:rPr lang="cs-CZ"/>
            <a:t>, který orgán má pravomoc rozhodnout</a:t>
          </a:r>
          <a:endParaRPr lang="en-US"/>
        </a:p>
      </dgm:t>
    </dgm:pt>
    <dgm:pt modelId="{0AC6D886-C7C1-483F-8949-DA58F10283A0}" type="parTrans" cxnId="{236DE671-9F3E-44E7-99AB-7B2422C92302}">
      <dgm:prSet/>
      <dgm:spPr/>
      <dgm:t>
        <a:bodyPr/>
        <a:lstStyle/>
        <a:p>
          <a:endParaRPr lang="en-US"/>
        </a:p>
      </dgm:t>
    </dgm:pt>
    <dgm:pt modelId="{18FEB822-D04B-4E17-AFD8-864BC15537D9}" type="sibTrans" cxnId="{236DE671-9F3E-44E7-99AB-7B2422C92302}">
      <dgm:prSet/>
      <dgm:spPr/>
      <dgm:t>
        <a:bodyPr/>
        <a:lstStyle/>
        <a:p>
          <a:endParaRPr lang="en-US"/>
        </a:p>
      </dgm:t>
    </dgm:pt>
    <dgm:pt modelId="{FEC628A2-4074-42DF-AC87-9A5DAABE302F}">
      <dgm:prSet/>
      <dgm:spPr/>
      <dgm:t>
        <a:bodyPr/>
        <a:lstStyle/>
        <a:p>
          <a:r>
            <a:rPr lang="cs-CZ"/>
            <a:t>vysloví </a:t>
          </a:r>
          <a:r>
            <a:rPr lang="cs-CZ" b="1"/>
            <a:t>nicotnost</a:t>
          </a:r>
          <a:r>
            <a:rPr lang="cs-CZ"/>
            <a:t> všech rozhodnutí (výroků), které jsou v rozporu s určením pravomoci</a:t>
          </a:r>
          <a:endParaRPr lang="en-US"/>
        </a:p>
      </dgm:t>
    </dgm:pt>
    <dgm:pt modelId="{BE0B6AB2-7F70-4C99-9084-4B8F44B20036}" type="parTrans" cxnId="{922378F2-1CFB-4222-B556-42C2D4CFCB4E}">
      <dgm:prSet/>
      <dgm:spPr/>
      <dgm:t>
        <a:bodyPr/>
        <a:lstStyle/>
        <a:p>
          <a:endParaRPr lang="en-US"/>
        </a:p>
      </dgm:t>
    </dgm:pt>
    <dgm:pt modelId="{F284C00A-06A1-453E-B1D7-AF9214DA3E96}" type="sibTrans" cxnId="{922378F2-1CFB-4222-B556-42C2D4CFCB4E}">
      <dgm:prSet/>
      <dgm:spPr/>
      <dgm:t>
        <a:bodyPr/>
        <a:lstStyle/>
        <a:p>
          <a:endParaRPr lang="en-US"/>
        </a:p>
      </dgm:t>
    </dgm:pt>
    <dgm:pt modelId="{A019169B-A7E7-4C8E-952F-17B74F1DB977}">
      <dgm:prSet/>
      <dgm:spPr/>
      <dgm:t>
        <a:bodyPr/>
        <a:lstStyle/>
        <a:p>
          <a:r>
            <a:rPr lang="cs-CZ" b="1"/>
            <a:t>Jiné způsoby rozhodnutí</a:t>
          </a:r>
          <a:endParaRPr lang="en-US"/>
        </a:p>
      </dgm:t>
    </dgm:pt>
    <dgm:pt modelId="{51769E73-6AEC-46B2-A733-E7B31776BDD4}" type="parTrans" cxnId="{CFCBAA77-5973-4B8D-9F7F-DBC37D16D14C}">
      <dgm:prSet/>
      <dgm:spPr/>
      <dgm:t>
        <a:bodyPr/>
        <a:lstStyle/>
        <a:p>
          <a:endParaRPr lang="en-US"/>
        </a:p>
      </dgm:t>
    </dgm:pt>
    <dgm:pt modelId="{E814DF81-5074-4ACB-86A4-12EC059429CD}" type="sibTrans" cxnId="{CFCBAA77-5973-4B8D-9F7F-DBC37D16D14C}">
      <dgm:prSet/>
      <dgm:spPr/>
      <dgm:t>
        <a:bodyPr/>
        <a:lstStyle/>
        <a:p>
          <a:endParaRPr lang="en-US"/>
        </a:p>
      </dgm:t>
    </dgm:pt>
    <dgm:pt modelId="{D40523E8-1863-4014-B42E-1D752A68D217}">
      <dgm:prSet/>
      <dgm:spPr/>
      <dgm:t>
        <a:bodyPr/>
        <a:lstStyle/>
        <a:p>
          <a:r>
            <a:rPr lang="cs-CZ"/>
            <a:t>odmítnutí žaloby (např. § 99)</a:t>
          </a:r>
          <a:endParaRPr lang="en-US"/>
        </a:p>
      </dgm:t>
    </dgm:pt>
    <dgm:pt modelId="{0815D67F-53B7-4BC7-8BDF-0747418E40E4}" type="parTrans" cxnId="{B31181F7-097A-4ABB-8BF0-B70BED1424E7}">
      <dgm:prSet/>
      <dgm:spPr/>
      <dgm:t>
        <a:bodyPr/>
        <a:lstStyle/>
        <a:p>
          <a:endParaRPr lang="en-US"/>
        </a:p>
      </dgm:t>
    </dgm:pt>
    <dgm:pt modelId="{32EC241E-FD1F-4B84-99C0-E6F75F89C2D7}" type="sibTrans" cxnId="{B31181F7-097A-4ABB-8BF0-B70BED1424E7}">
      <dgm:prSet/>
      <dgm:spPr/>
      <dgm:t>
        <a:bodyPr/>
        <a:lstStyle/>
        <a:p>
          <a:endParaRPr lang="en-US"/>
        </a:p>
      </dgm:t>
    </dgm:pt>
    <dgm:pt modelId="{DA7A31DA-9F86-4C23-A3DC-A8F923EF0FE6}">
      <dgm:prSet/>
      <dgm:spPr/>
      <dgm:t>
        <a:bodyPr/>
        <a:lstStyle/>
        <a:p>
          <a:r>
            <a:rPr lang="cs-CZ"/>
            <a:t>zastavení řízení (i pro uspokojení navrhovatele – 1725/2008)</a:t>
          </a:r>
          <a:endParaRPr lang="en-US"/>
        </a:p>
      </dgm:t>
    </dgm:pt>
    <dgm:pt modelId="{19D52EBC-F115-4DC2-84CD-1B9A7ACF0863}" type="parTrans" cxnId="{528DD847-1E9C-4948-856C-4F6C4EABD3CE}">
      <dgm:prSet/>
      <dgm:spPr/>
      <dgm:t>
        <a:bodyPr/>
        <a:lstStyle/>
        <a:p>
          <a:endParaRPr lang="en-US"/>
        </a:p>
      </dgm:t>
    </dgm:pt>
    <dgm:pt modelId="{6A2EC574-A0A8-42A0-8E8C-A815785075C5}" type="sibTrans" cxnId="{528DD847-1E9C-4948-856C-4F6C4EABD3CE}">
      <dgm:prSet/>
      <dgm:spPr/>
      <dgm:t>
        <a:bodyPr/>
        <a:lstStyle/>
        <a:p>
          <a:endParaRPr lang="en-US"/>
        </a:p>
      </dgm:t>
    </dgm:pt>
    <dgm:pt modelId="{6AFB5F66-8BFA-442F-A2D8-9B99BB656F8B}" type="pres">
      <dgm:prSet presAssocID="{50F1E9CF-B437-4ADC-8058-B6E0A949B26B}" presName="Name0" presStyleCnt="0">
        <dgm:presLayoutVars>
          <dgm:dir/>
          <dgm:animLvl val="lvl"/>
          <dgm:resizeHandles val="exact"/>
        </dgm:presLayoutVars>
      </dgm:prSet>
      <dgm:spPr/>
    </dgm:pt>
    <dgm:pt modelId="{A9657A81-2690-468C-B12D-B502EB11DFEF}" type="pres">
      <dgm:prSet presAssocID="{5E26361B-3140-47C5-8EB3-603790A23188}" presName="linNode" presStyleCnt="0"/>
      <dgm:spPr/>
    </dgm:pt>
    <dgm:pt modelId="{D4A8AE4B-9748-48A8-A057-FABDDCABACFB}" type="pres">
      <dgm:prSet presAssocID="{5E26361B-3140-47C5-8EB3-603790A2318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0B9E875E-A773-4075-B543-6043D685FCFC}" type="pres">
      <dgm:prSet presAssocID="{5E26361B-3140-47C5-8EB3-603790A23188}" presName="descendantText" presStyleLbl="alignAccFollowNode1" presStyleIdx="0" presStyleCnt="3">
        <dgm:presLayoutVars>
          <dgm:bulletEnabled val="1"/>
        </dgm:presLayoutVars>
      </dgm:prSet>
      <dgm:spPr/>
    </dgm:pt>
    <dgm:pt modelId="{5C72D99E-2A61-4577-B2FD-CD858AE107E9}" type="pres">
      <dgm:prSet presAssocID="{4C3CA8E0-49DD-47F0-B925-316E9E65299A}" presName="sp" presStyleCnt="0"/>
      <dgm:spPr/>
    </dgm:pt>
    <dgm:pt modelId="{8BA97EB0-6890-472F-B19A-FCE38A10BF02}" type="pres">
      <dgm:prSet presAssocID="{EB56F113-DD47-4880-A6C5-F5A0E1071F5E}" presName="linNode" presStyleCnt="0"/>
      <dgm:spPr/>
    </dgm:pt>
    <dgm:pt modelId="{ED7A6F4E-9CF1-4F64-96C9-8DCBAEE7F085}" type="pres">
      <dgm:prSet presAssocID="{EB56F113-DD47-4880-A6C5-F5A0E1071F5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807EB8A-E8E7-45BA-A4A9-C33CC0D30870}" type="pres">
      <dgm:prSet presAssocID="{EB56F113-DD47-4880-A6C5-F5A0E1071F5E}" presName="descendantText" presStyleLbl="alignAccFollowNode1" presStyleIdx="1" presStyleCnt="3">
        <dgm:presLayoutVars>
          <dgm:bulletEnabled val="1"/>
        </dgm:presLayoutVars>
      </dgm:prSet>
      <dgm:spPr/>
    </dgm:pt>
    <dgm:pt modelId="{423AFBC6-47A1-4B27-BE66-46457A788077}" type="pres">
      <dgm:prSet presAssocID="{F82EEF6C-7CB0-42C6-B589-5ABCB9B6B03A}" presName="sp" presStyleCnt="0"/>
      <dgm:spPr/>
    </dgm:pt>
    <dgm:pt modelId="{8F66FEF3-08BD-4BFD-AF28-BFA5119FC70B}" type="pres">
      <dgm:prSet presAssocID="{A019169B-A7E7-4C8E-952F-17B74F1DB977}" presName="linNode" presStyleCnt="0"/>
      <dgm:spPr/>
    </dgm:pt>
    <dgm:pt modelId="{544D2DB8-3D6A-4868-922B-DF27A286467A}" type="pres">
      <dgm:prSet presAssocID="{A019169B-A7E7-4C8E-952F-17B74F1DB977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55BF3D0E-93B0-4FF2-9182-97C8580856BE}" type="pres">
      <dgm:prSet presAssocID="{A019169B-A7E7-4C8E-952F-17B74F1DB977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EF5333D-A2B7-4D75-8799-2E1914F5B653}" type="presOf" srcId="{FEC628A2-4074-42DF-AC87-9A5DAABE302F}" destId="{7807EB8A-E8E7-45BA-A4A9-C33CC0D30870}" srcOrd="0" destOrd="1" presId="urn:microsoft.com/office/officeart/2005/8/layout/vList5"/>
    <dgm:cxn modelId="{528DD847-1E9C-4948-856C-4F6C4EABD3CE}" srcId="{A019169B-A7E7-4C8E-952F-17B74F1DB977}" destId="{DA7A31DA-9F86-4C23-A3DC-A8F923EF0FE6}" srcOrd="1" destOrd="0" parTransId="{19D52EBC-F115-4DC2-84CD-1B9A7ACF0863}" sibTransId="{6A2EC574-A0A8-42A0-8E8C-A815785075C5}"/>
    <dgm:cxn modelId="{236DE671-9F3E-44E7-99AB-7B2422C92302}" srcId="{EB56F113-DD47-4880-A6C5-F5A0E1071F5E}" destId="{E9258413-EA39-4ED7-9A5F-4352B8071928}" srcOrd="0" destOrd="0" parTransId="{0AC6D886-C7C1-483F-8949-DA58F10283A0}" sibTransId="{18FEB822-D04B-4E17-AFD8-864BC15537D9}"/>
    <dgm:cxn modelId="{83DE1654-57BD-4A91-BA95-C63015DEF1F3}" type="presOf" srcId="{D40523E8-1863-4014-B42E-1D752A68D217}" destId="{55BF3D0E-93B0-4FF2-9182-97C8580856BE}" srcOrd="0" destOrd="0" presId="urn:microsoft.com/office/officeart/2005/8/layout/vList5"/>
    <dgm:cxn modelId="{CFCBAA77-5973-4B8D-9F7F-DBC37D16D14C}" srcId="{50F1E9CF-B437-4ADC-8058-B6E0A949B26B}" destId="{A019169B-A7E7-4C8E-952F-17B74F1DB977}" srcOrd="2" destOrd="0" parTransId="{51769E73-6AEC-46B2-A733-E7B31776BDD4}" sibTransId="{E814DF81-5074-4ACB-86A4-12EC059429CD}"/>
    <dgm:cxn modelId="{E4E29983-F171-4F24-9D6A-0203CF8D8A2F}" type="presOf" srcId="{EB56F113-DD47-4880-A6C5-F5A0E1071F5E}" destId="{ED7A6F4E-9CF1-4F64-96C9-8DCBAEE7F085}" srcOrd="0" destOrd="0" presId="urn:microsoft.com/office/officeart/2005/8/layout/vList5"/>
    <dgm:cxn modelId="{82177290-F4CA-40E8-B757-0F18BCB82719}" type="presOf" srcId="{DA7A31DA-9F86-4C23-A3DC-A8F923EF0FE6}" destId="{55BF3D0E-93B0-4FF2-9182-97C8580856BE}" srcOrd="0" destOrd="1" presId="urn:microsoft.com/office/officeart/2005/8/layout/vList5"/>
    <dgm:cxn modelId="{E7E56F9C-4D67-4F47-90E3-822DB39E3BDC}" type="presOf" srcId="{5E26361B-3140-47C5-8EB3-603790A23188}" destId="{D4A8AE4B-9748-48A8-A057-FABDDCABACFB}" srcOrd="0" destOrd="0" presId="urn:microsoft.com/office/officeart/2005/8/layout/vList5"/>
    <dgm:cxn modelId="{CF93E1AB-A7D6-4A2A-A985-9089D563A42F}" type="presOf" srcId="{A019169B-A7E7-4C8E-952F-17B74F1DB977}" destId="{544D2DB8-3D6A-4868-922B-DF27A286467A}" srcOrd="0" destOrd="0" presId="urn:microsoft.com/office/officeart/2005/8/layout/vList5"/>
    <dgm:cxn modelId="{C8F906AC-83F8-4505-A2D6-5B4B22457622}" type="presOf" srcId="{50F1E9CF-B437-4ADC-8058-B6E0A949B26B}" destId="{6AFB5F66-8BFA-442F-A2D8-9B99BB656F8B}" srcOrd="0" destOrd="0" presId="urn:microsoft.com/office/officeart/2005/8/layout/vList5"/>
    <dgm:cxn modelId="{1BA15EC5-99B7-433D-9F4D-4E3F4509189E}" type="presOf" srcId="{E9258413-EA39-4ED7-9A5F-4352B8071928}" destId="{7807EB8A-E8E7-45BA-A4A9-C33CC0D30870}" srcOrd="0" destOrd="0" presId="urn:microsoft.com/office/officeart/2005/8/layout/vList5"/>
    <dgm:cxn modelId="{7669FEC9-E976-459E-A3ED-8078FF95BC1F}" srcId="{50F1E9CF-B437-4ADC-8058-B6E0A949B26B}" destId="{5E26361B-3140-47C5-8EB3-603790A23188}" srcOrd="0" destOrd="0" parTransId="{C3B2D378-DE4F-441B-BCFD-E17B0A24A515}" sibTransId="{4C3CA8E0-49DD-47F0-B925-316E9E65299A}"/>
    <dgm:cxn modelId="{FF61BED0-C45B-4869-83D5-48616EA0AA5B}" srcId="{50F1E9CF-B437-4ADC-8058-B6E0A949B26B}" destId="{EB56F113-DD47-4880-A6C5-F5A0E1071F5E}" srcOrd="1" destOrd="0" parTransId="{56EF95D8-719D-4055-A867-E3C96AFA603F}" sibTransId="{F82EEF6C-7CB0-42C6-B589-5ABCB9B6B03A}"/>
    <dgm:cxn modelId="{922378F2-1CFB-4222-B556-42C2D4CFCB4E}" srcId="{EB56F113-DD47-4880-A6C5-F5A0E1071F5E}" destId="{FEC628A2-4074-42DF-AC87-9A5DAABE302F}" srcOrd="1" destOrd="0" parTransId="{BE0B6AB2-7F70-4C99-9084-4B8F44B20036}" sibTransId="{F284C00A-06A1-453E-B1D7-AF9214DA3E96}"/>
    <dgm:cxn modelId="{B31181F7-097A-4ABB-8BF0-B70BED1424E7}" srcId="{A019169B-A7E7-4C8E-952F-17B74F1DB977}" destId="{D40523E8-1863-4014-B42E-1D752A68D217}" srcOrd="0" destOrd="0" parTransId="{0815D67F-53B7-4BC7-8BDF-0747418E40E4}" sibTransId="{32EC241E-FD1F-4B84-99C0-E6F75F89C2D7}"/>
    <dgm:cxn modelId="{F1A015F8-70DF-4377-9C81-9D280F507FAC}" type="presOf" srcId="{1B2ECF63-690F-429F-A1C9-BFE58F8F5D7E}" destId="{0B9E875E-A773-4075-B543-6043D685FCFC}" srcOrd="0" destOrd="0" presId="urn:microsoft.com/office/officeart/2005/8/layout/vList5"/>
    <dgm:cxn modelId="{18321FFB-A61E-4AA3-9739-50FF40E88886}" srcId="{5E26361B-3140-47C5-8EB3-603790A23188}" destId="{1B2ECF63-690F-429F-A1C9-BFE58F8F5D7E}" srcOrd="0" destOrd="0" parTransId="{92B1EEE2-996B-467D-B127-613FBE218BDF}" sibTransId="{2CDC8B49-141B-4F7B-A5FE-8DD787F8C73D}"/>
    <dgm:cxn modelId="{17C635CF-3D6B-4FFA-89D1-8A4B32E44168}" type="presParOf" srcId="{6AFB5F66-8BFA-442F-A2D8-9B99BB656F8B}" destId="{A9657A81-2690-468C-B12D-B502EB11DFEF}" srcOrd="0" destOrd="0" presId="urn:microsoft.com/office/officeart/2005/8/layout/vList5"/>
    <dgm:cxn modelId="{0658FB85-D0B3-4EFF-89F4-FAA96787DE7A}" type="presParOf" srcId="{A9657A81-2690-468C-B12D-B502EB11DFEF}" destId="{D4A8AE4B-9748-48A8-A057-FABDDCABACFB}" srcOrd="0" destOrd="0" presId="urn:microsoft.com/office/officeart/2005/8/layout/vList5"/>
    <dgm:cxn modelId="{7137AE48-05B8-47E0-A3D7-1834ED3B804C}" type="presParOf" srcId="{A9657A81-2690-468C-B12D-B502EB11DFEF}" destId="{0B9E875E-A773-4075-B543-6043D685FCFC}" srcOrd="1" destOrd="0" presId="urn:microsoft.com/office/officeart/2005/8/layout/vList5"/>
    <dgm:cxn modelId="{82B60E53-5B75-4EC4-901B-D7736415BE11}" type="presParOf" srcId="{6AFB5F66-8BFA-442F-A2D8-9B99BB656F8B}" destId="{5C72D99E-2A61-4577-B2FD-CD858AE107E9}" srcOrd="1" destOrd="0" presId="urn:microsoft.com/office/officeart/2005/8/layout/vList5"/>
    <dgm:cxn modelId="{77AAB7CC-53C6-4FAB-9BAF-EA9F91A5F79B}" type="presParOf" srcId="{6AFB5F66-8BFA-442F-A2D8-9B99BB656F8B}" destId="{8BA97EB0-6890-472F-B19A-FCE38A10BF02}" srcOrd="2" destOrd="0" presId="urn:microsoft.com/office/officeart/2005/8/layout/vList5"/>
    <dgm:cxn modelId="{571028CA-F8EE-40C5-B04E-505FDA6AAA8D}" type="presParOf" srcId="{8BA97EB0-6890-472F-B19A-FCE38A10BF02}" destId="{ED7A6F4E-9CF1-4F64-96C9-8DCBAEE7F085}" srcOrd="0" destOrd="0" presId="urn:microsoft.com/office/officeart/2005/8/layout/vList5"/>
    <dgm:cxn modelId="{8255610C-AB01-47DB-BDD9-9AFF04784B1C}" type="presParOf" srcId="{8BA97EB0-6890-472F-B19A-FCE38A10BF02}" destId="{7807EB8A-E8E7-45BA-A4A9-C33CC0D30870}" srcOrd="1" destOrd="0" presId="urn:microsoft.com/office/officeart/2005/8/layout/vList5"/>
    <dgm:cxn modelId="{CD108AE1-5DE6-4BF1-8F4C-B97FEE515D3E}" type="presParOf" srcId="{6AFB5F66-8BFA-442F-A2D8-9B99BB656F8B}" destId="{423AFBC6-47A1-4B27-BE66-46457A788077}" srcOrd="3" destOrd="0" presId="urn:microsoft.com/office/officeart/2005/8/layout/vList5"/>
    <dgm:cxn modelId="{FC8212A8-9B29-4932-9CB5-651350A32748}" type="presParOf" srcId="{6AFB5F66-8BFA-442F-A2D8-9B99BB656F8B}" destId="{8F66FEF3-08BD-4BFD-AF28-BFA5119FC70B}" srcOrd="4" destOrd="0" presId="urn:microsoft.com/office/officeart/2005/8/layout/vList5"/>
    <dgm:cxn modelId="{7318D769-52F5-4A22-AFAE-A0B194F257AF}" type="presParOf" srcId="{8F66FEF3-08BD-4BFD-AF28-BFA5119FC70B}" destId="{544D2DB8-3D6A-4868-922B-DF27A286467A}" srcOrd="0" destOrd="0" presId="urn:microsoft.com/office/officeart/2005/8/layout/vList5"/>
    <dgm:cxn modelId="{063498A0-BAAF-4E51-A163-6E30D75EB577}" type="presParOf" srcId="{8F66FEF3-08BD-4BFD-AF28-BFA5119FC70B}" destId="{55BF3D0E-93B0-4FF2-9182-97C8580856B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16A910-9351-418C-93B3-8EFBA9298DE9}" type="doc">
      <dgm:prSet loTypeId="urn:microsoft.com/office/officeart/2008/layout/LinedList" loCatId="Inbox" qsTypeId="urn:microsoft.com/office/officeart/2005/8/quickstyle/simple3" qsCatId="simple" csTypeId="urn:microsoft.com/office/officeart/2005/8/colors/accent3_3" csCatId="accent3"/>
      <dgm:spPr/>
      <dgm:t>
        <a:bodyPr/>
        <a:lstStyle/>
        <a:p>
          <a:endParaRPr lang="en-US"/>
        </a:p>
      </dgm:t>
    </dgm:pt>
    <dgm:pt modelId="{BE588D17-08D8-4CD5-9E31-26F37D00D31A}">
      <dgm:prSet/>
      <dgm:spPr/>
      <dgm:t>
        <a:bodyPr/>
        <a:lstStyle/>
        <a:p>
          <a:r>
            <a:rPr lang="cs-CZ"/>
            <a:t>Územní plán (§ 43/4 SZ)</a:t>
          </a:r>
          <a:endParaRPr lang="en-US"/>
        </a:p>
      </dgm:t>
    </dgm:pt>
    <dgm:pt modelId="{2176C75E-8D65-4448-86BE-CC76876D66CA}" type="parTrans" cxnId="{843A993C-7769-402E-B892-E1CC836139BE}">
      <dgm:prSet/>
      <dgm:spPr/>
      <dgm:t>
        <a:bodyPr/>
        <a:lstStyle/>
        <a:p>
          <a:endParaRPr lang="en-US"/>
        </a:p>
      </dgm:t>
    </dgm:pt>
    <dgm:pt modelId="{1EF9CF75-6BAF-4AB9-AD9C-C77250138A09}" type="sibTrans" cxnId="{843A993C-7769-402E-B892-E1CC836139BE}">
      <dgm:prSet/>
      <dgm:spPr/>
      <dgm:t>
        <a:bodyPr/>
        <a:lstStyle/>
        <a:p>
          <a:endParaRPr lang="en-US"/>
        </a:p>
      </dgm:t>
    </dgm:pt>
    <dgm:pt modelId="{AD484D29-5B8A-410E-88A9-53805B79B960}">
      <dgm:prSet/>
      <dgm:spPr/>
      <dgm:t>
        <a:bodyPr/>
        <a:lstStyle/>
        <a:p>
          <a:r>
            <a:rPr lang="cs-CZ"/>
            <a:t>Stavební uzávěra (§ 97/1 SZ) a další OOP dle SZ</a:t>
          </a:r>
          <a:endParaRPr lang="en-US"/>
        </a:p>
      </dgm:t>
    </dgm:pt>
    <dgm:pt modelId="{511A714E-0CB3-4DD3-AAE9-0DD239524EAB}" type="parTrans" cxnId="{D82B1732-79B7-4267-A584-FB21B5041E15}">
      <dgm:prSet/>
      <dgm:spPr/>
      <dgm:t>
        <a:bodyPr/>
        <a:lstStyle/>
        <a:p>
          <a:endParaRPr lang="en-US"/>
        </a:p>
      </dgm:t>
    </dgm:pt>
    <dgm:pt modelId="{AEEFD619-29A6-4C26-994A-FCCE11CE331A}" type="sibTrans" cxnId="{D82B1732-79B7-4267-A584-FB21B5041E15}">
      <dgm:prSet/>
      <dgm:spPr/>
      <dgm:t>
        <a:bodyPr/>
        <a:lstStyle/>
        <a:p>
          <a:endParaRPr lang="en-US"/>
        </a:p>
      </dgm:t>
    </dgm:pt>
    <dgm:pt modelId="{2D296B5D-2012-4CC0-8247-950A76D08F45}">
      <dgm:prSet/>
      <dgm:spPr/>
      <dgm:t>
        <a:bodyPr/>
        <a:lstStyle/>
        <a:p>
          <a:r>
            <a:rPr lang="cs-CZ"/>
            <a:t>Dopravní značení</a:t>
          </a:r>
          <a:endParaRPr lang="en-US"/>
        </a:p>
      </dgm:t>
    </dgm:pt>
    <dgm:pt modelId="{2AF8D9E0-F086-4145-A6A7-DA799D576A98}" type="parTrans" cxnId="{645E3FD3-5A3C-4017-880E-04117B1C0AF7}">
      <dgm:prSet/>
      <dgm:spPr/>
      <dgm:t>
        <a:bodyPr/>
        <a:lstStyle/>
        <a:p>
          <a:endParaRPr lang="en-US"/>
        </a:p>
      </dgm:t>
    </dgm:pt>
    <dgm:pt modelId="{2A70A731-FDB8-449F-A1E8-5BCD92DAD2E5}" type="sibTrans" cxnId="{645E3FD3-5A3C-4017-880E-04117B1C0AF7}">
      <dgm:prSet/>
      <dgm:spPr/>
      <dgm:t>
        <a:bodyPr/>
        <a:lstStyle/>
        <a:p>
          <a:endParaRPr lang="en-US"/>
        </a:p>
      </dgm:t>
    </dgm:pt>
    <dgm:pt modelId="{6C1CACD1-9030-4147-9860-C107296A3E27}">
      <dgm:prSet/>
      <dgm:spPr/>
      <dgm:t>
        <a:bodyPr/>
        <a:lstStyle/>
        <a:p>
          <a:r>
            <a:rPr lang="cs-CZ"/>
            <a:t>OOP ve věci přenositelnosti telefonních čísel</a:t>
          </a:r>
          <a:endParaRPr lang="en-US"/>
        </a:p>
      </dgm:t>
    </dgm:pt>
    <dgm:pt modelId="{2084BB31-5298-40AD-8C2B-DA8E704879F1}" type="parTrans" cxnId="{E5E3431A-9177-4426-B542-4723DE4811A5}">
      <dgm:prSet/>
      <dgm:spPr/>
      <dgm:t>
        <a:bodyPr/>
        <a:lstStyle/>
        <a:p>
          <a:endParaRPr lang="en-US"/>
        </a:p>
      </dgm:t>
    </dgm:pt>
    <dgm:pt modelId="{3F2963DA-2920-4E52-B489-27E4CFD0D1BD}" type="sibTrans" cxnId="{E5E3431A-9177-4426-B542-4723DE4811A5}">
      <dgm:prSet/>
      <dgm:spPr/>
      <dgm:t>
        <a:bodyPr/>
        <a:lstStyle/>
        <a:p>
          <a:endParaRPr lang="en-US"/>
        </a:p>
      </dgm:t>
    </dgm:pt>
    <dgm:pt modelId="{1393CB86-94C2-4FC5-9AE0-439EAA106C46}" type="pres">
      <dgm:prSet presAssocID="{8316A910-9351-418C-93B3-8EFBA9298DE9}" presName="vert0" presStyleCnt="0">
        <dgm:presLayoutVars>
          <dgm:dir/>
          <dgm:animOne val="branch"/>
          <dgm:animLvl val="lvl"/>
        </dgm:presLayoutVars>
      </dgm:prSet>
      <dgm:spPr/>
    </dgm:pt>
    <dgm:pt modelId="{B214F03F-10C7-4A1D-93A2-E1D5249EAFE3}" type="pres">
      <dgm:prSet presAssocID="{BE588D17-08D8-4CD5-9E31-26F37D00D31A}" presName="thickLine" presStyleLbl="alignNode1" presStyleIdx="0" presStyleCnt="4"/>
      <dgm:spPr/>
    </dgm:pt>
    <dgm:pt modelId="{4104EDDE-5604-4D58-B9FD-02DEF6EA3039}" type="pres">
      <dgm:prSet presAssocID="{BE588D17-08D8-4CD5-9E31-26F37D00D31A}" presName="horz1" presStyleCnt="0"/>
      <dgm:spPr/>
    </dgm:pt>
    <dgm:pt modelId="{D2D0DCF1-6781-4E53-98D2-00160D60CC4F}" type="pres">
      <dgm:prSet presAssocID="{BE588D17-08D8-4CD5-9E31-26F37D00D31A}" presName="tx1" presStyleLbl="revTx" presStyleIdx="0" presStyleCnt="4"/>
      <dgm:spPr/>
    </dgm:pt>
    <dgm:pt modelId="{3EFA18AD-405D-420C-9F94-3DEDDEB8FCF1}" type="pres">
      <dgm:prSet presAssocID="{BE588D17-08D8-4CD5-9E31-26F37D00D31A}" presName="vert1" presStyleCnt="0"/>
      <dgm:spPr/>
    </dgm:pt>
    <dgm:pt modelId="{DC1637DB-4508-4A97-AA0E-4197495743FB}" type="pres">
      <dgm:prSet presAssocID="{AD484D29-5B8A-410E-88A9-53805B79B960}" presName="thickLine" presStyleLbl="alignNode1" presStyleIdx="1" presStyleCnt="4"/>
      <dgm:spPr/>
    </dgm:pt>
    <dgm:pt modelId="{33436ABB-D330-403A-9C44-11B0949C0E66}" type="pres">
      <dgm:prSet presAssocID="{AD484D29-5B8A-410E-88A9-53805B79B960}" presName="horz1" presStyleCnt="0"/>
      <dgm:spPr/>
    </dgm:pt>
    <dgm:pt modelId="{5253EE63-7E11-4DBF-BAA0-1A92FE84C415}" type="pres">
      <dgm:prSet presAssocID="{AD484D29-5B8A-410E-88A9-53805B79B960}" presName="tx1" presStyleLbl="revTx" presStyleIdx="1" presStyleCnt="4"/>
      <dgm:spPr/>
    </dgm:pt>
    <dgm:pt modelId="{0D578325-5195-4201-BBF8-CB3C1F1F3713}" type="pres">
      <dgm:prSet presAssocID="{AD484D29-5B8A-410E-88A9-53805B79B960}" presName="vert1" presStyleCnt="0"/>
      <dgm:spPr/>
    </dgm:pt>
    <dgm:pt modelId="{606FB767-60DE-43DA-88C3-9D7B852D1F01}" type="pres">
      <dgm:prSet presAssocID="{2D296B5D-2012-4CC0-8247-950A76D08F45}" presName="thickLine" presStyleLbl="alignNode1" presStyleIdx="2" presStyleCnt="4"/>
      <dgm:spPr/>
    </dgm:pt>
    <dgm:pt modelId="{CD279FF7-D2C0-46E0-A144-A1BA3177B8AA}" type="pres">
      <dgm:prSet presAssocID="{2D296B5D-2012-4CC0-8247-950A76D08F45}" presName="horz1" presStyleCnt="0"/>
      <dgm:spPr/>
    </dgm:pt>
    <dgm:pt modelId="{AA4D81F8-060D-49A1-A57C-5B9763E44002}" type="pres">
      <dgm:prSet presAssocID="{2D296B5D-2012-4CC0-8247-950A76D08F45}" presName="tx1" presStyleLbl="revTx" presStyleIdx="2" presStyleCnt="4"/>
      <dgm:spPr/>
    </dgm:pt>
    <dgm:pt modelId="{6CB07EE7-27F5-4484-9AD6-5E85CB9E62B2}" type="pres">
      <dgm:prSet presAssocID="{2D296B5D-2012-4CC0-8247-950A76D08F45}" presName="vert1" presStyleCnt="0"/>
      <dgm:spPr/>
    </dgm:pt>
    <dgm:pt modelId="{421D7B48-4182-4104-9F2E-09AE4EF7AD05}" type="pres">
      <dgm:prSet presAssocID="{6C1CACD1-9030-4147-9860-C107296A3E27}" presName="thickLine" presStyleLbl="alignNode1" presStyleIdx="3" presStyleCnt="4"/>
      <dgm:spPr/>
    </dgm:pt>
    <dgm:pt modelId="{84D8BDF6-30C8-4A31-80D3-4E1D5BEDC590}" type="pres">
      <dgm:prSet presAssocID="{6C1CACD1-9030-4147-9860-C107296A3E27}" presName="horz1" presStyleCnt="0"/>
      <dgm:spPr/>
    </dgm:pt>
    <dgm:pt modelId="{5AFDDA22-722C-49FF-8BBA-831D1E4FF743}" type="pres">
      <dgm:prSet presAssocID="{6C1CACD1-9030-4147-9860-C107296A3E27}" presName="tx1" presStyleLbl="revTx" presStyleIdx="3" presStyleCnt="4"/>
      <dgm:spPr/>
    </dgm:pt>
    <dgm:pt modelId="{E1A0EE35-2BA3-4A56-9FE0-F7CEB6AB4C21}" type="pres">
      <dgm:prSet presAssocID="{6C1CACD1-9030-4147-9860-C107296A3E27}" presName="vert1" presStyleCnt="0"/>
      <dgm:spPr/>
    </dgm:pt>
  </dgm:ptLst>
  <dgm:cxnLst>
    <dgm:cxn modelId="{E5E3431A-9177-4426-B542-4723DE4811A5}" srcId="{8316A910-9351-418C-93B3-8EFBA9298DE9}" destId="{6C1CACD1-9030-4147-9860-C107296A3E27}" srcOrd="3" destOrd="0" parTransId="{2084BB31-5298-40AD-8C2B-DA8E704879F1}" sibTransId="{3F2963DA-2920-4E52-B489-27E4CFD0D1BD}"/>
    <dgm:cxn modelId="{2ED3591E-FFA3-4BBE-8B48-A6B1A289FC65}" type="presOf" srcId="{6C1CACD1-9030-4147-9860-C107296A3E27}" destId="{5AFDDA22-722C-49FF-8BBA-831D1E4FF743}" srcOrd="0" destOrd="0" presId="urn:microsoft.com/office/officeart/2008/layout/LinedList"/>
    <dgm:cxn modelId="{55E5F828-C35E-48E5-99DD-E339B710F447}" type="presOf" srcId="{BE588D17-08D8-4CD5-9E31-26F37D00D31A}" destId="{D2D0DCF1-6781-4E53-98D2-00160D60CC4F}" srcOrd="0" destOrd="0" presId="urn:microsoft.com/office/officeart/2008/layout/LinedList"/>
    <dgm:cxn modelId="{6796B12E-2ED1-42AA-8D03-CBD804879590}" type="presOf" srcId="{AD484D29-5B8A-410E-88A9-53805B79B960}" destId="{5253EE63-7E11-4DBF-BAA0-1A92FE84C415}" srcOrd="0" destOrd="0" presId="urn:microsoft.com/office/officeart/2008/layout/LinedList"/>
    <dgm:cxn modelId="{D82B1732-79B7-4267-A584-FB21B5041E15}" srcId="{8316A910-9351-418C-93B3-8EFBA9298DE9}" destId="{AD484D29-5B8A-410E-88A9-53805B79B960}" srcOrd="1" destOrd="0" parTransId="{511A714E-0CB3-4DD3-AAE9-0DD239524EAB}" sibTransId="{AEEFD619-29A6-4C26-994A-FCCE11CE331A}"/>
    <dgm:cxn modelId="{843A993C-7769-402E-B892-E1CC836139BE}" srcId="{8316A910-9351-418C-93B3-8EFBA9298DE9}" destId="{BE588D17-08D8-4CD5-9E31-26F37D00D31A}" srcOrd="0" destOrd="0" parTransId="{2176C75E-8D65-4448-86BE-CC76876D66CA}" sibTransId="{1EF9CF75-6BAF-4AB9-AD9C-C77250138A09}"/>
    <dgm:cxn modelId="{F41D7D7E-38F1-4311-AAEF-C808BA2CE523}" type="presOf" srcId="{2D296B5D-2012-4CC0-8247-950A76D08F45}" destId="{AA4D81F8-060D-49A1-A57C-5B9763E44002}" srcOrd="0" destOrd="0" presId="urn:microsoft.com/office/officeart/2008/layout/LinedList"/>
    <dgm:cxn modelId="{38C582B4-9C4B-4FDE-B152-9059738B8033}" type="presOf" srcId="{8316A910-9351-418C-93B3-8EFBA9298DE9}" destId="{1393CB86-94C2-4FC5-9AE0-439EAA106C46}" srcOrd="0" destOrd="0" presId="urn:microsoft.com/office/officeart/2008/layout/LinedList"/>
    <dgm:cxn modelId="{645E3FD3-5A3C-4017-880E-04117B1C0AF7}" srcId="{8316A910-9351-418C-93B3-8EFBA9298DE9}" destId="{2D296B5D-2012-4CC0-8247-950A76D08F45}" srcOrd="2" destOrd="0" parTransId="{2AF8D9E0-F086-4145-A6A7-DA799D576A98}" sibTransId="{2A70A731-FDB8-449F-A1E8-5BCD92DAD2E5}"/>
    <dgm:cxn modelId="{3F2B88A6-FD7E-4BBB-BD19-D100496E9A9E}" type="presParOf" srcId="{1393CB86-94C2-4FC5-9AE0-439EAA106C46}" destId="{B214F03F-10C7-4A1D-93A2-E1D5249EAFE3}" srcOrd="0" destOrd="0" presId="urn:microsoft.com/office/officeart/2008/layout/LinedList"/>
    <dgm:cxn modelId="{615A3795-1F77-41B3-8B67-333FE385750D}" type="presParOf" srcId="{1393CB86-94C2-4FC5-9AE0-439EAA106C46}" destId="{4104EDDE-5604-4D58-B9FD-02DEF6EA3039}" srcOrd="1" destOrd="0" presId="urn:microsoft.com/office/officeart/2008/layout/LinedList"/>
    <dgm:cxn modelId="{CDD7B085-7A6F-45F9-8278-41288785D390}" type="presParOf" srcId="{4104EDDE-5604-4D58-B9FD-02DEF6EA3039}" destId="{D2D0DCF1-6781-4E53-98D2-00160D60CC4F}" srcOrd="0" destOrd="0" presId="urn:microsoft.com/office/officeart/2008/layout/LinedList"/>
    <dgm:cxn modelId="{C84477C5-D8A2-408A-915E-B93945BE367F}" type="presParOf" srcId="{4104EDDE-5604-4D58-B9FD-02DEF6EA3039}" destId="{3EFA18AD-405D-420C-9F94-3DEDDEB8FCF1}" srcOrd="1" destOrd="0" presId="urn:microsoft.com/office/officeart/2008/layout/LinedList"/>
    <dgm:cxn modelId="{836BB6D7-95FD-4A80-8A6B-EEA2F3DB1F8B}" type="presParOf" srcId="{1393CB86-94C2-4FC5-9AE0-439EAA106C46}" destId="{DC1637DB-4508-4A97-AA0E-4197495743FB}" srcOrd="2" destOrd="0" presId="urn:microsoft.com/office/officeart/2008/layout/LinedList"/>
    <dgm:cxn modelId="{1617C4B7-BF05-45B9-BEE8-555642847DE2}" type="presParOf" srcId="{1393CB86-94C2-4FC5-9AE0-439EAA106C46}" destId="{33436ABB-D330-403A-9C44-11B0949C0E66}" srcOrd="3" destOrd="0" presId="urn:microsoft.com/office/officeart/2008/layout/LinedList"/>
    <dgm:cxn modelId="{BC83820F-9C84-4F39-93ED-E0E76C95FB1F}" type="presParOf" srcId="{33436ABB-D330-403A-9C44-11B0949C0E66}" destId="{5253EE63-7E11-4DBF-BAA0-1A92FE84C415}" srcOrd="0" destOrd="0" presId="urn:microsoft.com/office/officeart/2008/layout/LinedList"/>
    <dgm:cxn modelId="{33FC30D8-4D7D-440E-A482-53F07AE3F82C}" type="presParOf" srcId="{33436ABB-D330-403A-9C44-11B0949C0E66}" destId="{0D578325-5195-4201-BBF8-CB3C1F1F3713}" srcOrd="1" destOrd="0" presId="urn:microsoft.com/office/officeart/2008/layout/LinedList"/>
    <dgm:cxn modelId="{1F131DDC-BE34-44DE-B4B4-45CDEEA7E21E}" type="presParOf" srcId="{1393CB86-94C2-4FC5-9AE0-439EAA106C46}" destId="{606FB767-60DE-43DA-88C3-9D7B852D1F01}" srcOrd="4" destOrd="0" presId="urn:microsoft.com/office/officeart/2008/layout/LinedList"/>
    <dgm:cxn modelId="{54F1CD61-CC28-4438-B0D6-A5159F0958DB}" type="presParOf" srcId="{1393CB86-94C2-4FC5-9AE0-439EAA106C46}" destId="{CD279FF7-D2C0-46E0-A144-A1BA3177B8AA}" srcOrd="5" destOrd="0" presId="urn:microsoft.com/office/officeart/2008/layout/LinedList"/>
    <dgm:cxn modelId="{2B4D88E0-1F0C-4C61-B2B5-16D4879ACB67}" type="presParOf" srcId="{CD279FF7-D2C0-46E0-A144-A1BA3177B8AA}" destId="{AA4D81F8-060D-49A1-A57C-5B9763E44002}" srcOrd="0" destOrd="0" presId="urn:microsoft.com/office/officeart/2008/layout/LinedList"/>
    <dgm:cxn modelId="{B9A16820-90E2-47AA-9C88-34A57CEBEC68}" type="presParOf" srcId="{CD279FF7-D2C0-46E0-A144-A1BA3177B8AA}" destId="{6CB07EE7-27F5-4484-9AD6-5E85CB9E62B2}" srcOrd="1" destOrd="0" presId="urn:microsoft.com/office/officeart/2008/layout/LinedList"/>
    <dgm:cxn modelId="{DF6E6B86-6C90-4049-B919-0EA731299F68}" type="presParOf" srcId="{1393CB86-94C2-4FC5-9AE0-439EAA106C46}" destId="{421D7B48-4182-4104-9F2E-09AE4EF7AD05}" srcOrd="6" destOrd="0" presId="urn:microsoft.com/office/officeart/2008/layout/LinedList"/>
    <dgm:cxn modelId="{44D661A5-E39B-4DE0-AEC4-C56326F69163}" type="presParOf" srcId="{1393CB86-94C2-4FC5-9AE0-439EAA106C46}" destId="{84D8BDF6-30C8-4A31-80D3-4E1D5BEDC590}" srcOrd="7" destOrd="0" presId="urn:microsoft.com/office/officeart/2008/layout/LinedList"/>
    <dgm:cxn modelId="{EE4A1266-193F-48D6-9558-491C170CFFC6}" type="presParOf" srcId="{84D8BDF6-30C8-4A31-80D3-4E1D5BEDC590}" destId="{5AFDDA22-722C-49FF-8BBA-831D1E4FF743}" srcOrd="0" destOrd="0" presId="urn:microsoft.com/office/officeart/2008/layout/LinedList"/>
    <dgm:cxn modelId="{E1DEB8D8-F9E9-4160-BF01-22EDE34E1FC1}" type="presParOf" srcId="{84D8BDF6-30C8-4A31-80D3-4E1D5BEDC590}" destId="{E1A0EE35-2BA3-4A56-9FE0-F7CEB6AB4C2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90EE27-F2CB-484F-8381-2DC79ECE1803}" type="doc">
      <dgm:prSet loTypeId="urn:microsoft.com/office/officeart/2005/8/layout/list1" loCatId="Inbox" qsTypeId="urn:microsoft.com/office/officeart/2005/8/quickstyle/simple3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DEC3B935-44F9-4FD7-97A7-3BE30FC685F1}">
      <dgm:prSet/>
      <dgm:spPr/>
      <dgm:t>
        <a:bodyPr/>
        <a:lstStyle/>
        <a:p>
          <a:r>
            <a:rPr lang="cs-CZ"/>
            <a:t>Návrh může být</a:t>
          </a:r>
          <a:endParaRPr lang="en-US"/>
        </a:p>
      </dgm:t>
    </dgm:pt>
    <dgm:pt modelId="{7D7135A1-A3E3-41A2-9A2B-683467BE8526}" type="parTrans" cxnId="{531BE154-D08F-4D8C-AA84-5BA83DA0965F}">
      <dgm:prSet/>
      <dgm:spPr/>
      <dgm:t>
        <a:bodyPr/>
        <a:lstStyle/>
        <a:p>
          <a:endParaRPr lang="en-US"/>
        </a:p>
      </dgm:t>
    </dgm:pt>
    <dgm:pt modelId="{BF810FA7-58B5-41B0-9C3E-A5CDAA8793EC}" type="sibTrans" cxnId="{531BE154-D08F-4D8C-AA84-5BA83DA0965F}">
      <dgm:prSet/>
      <dgm:spPr/>
      <dgm:t>
        <a:bodyPr/>
        <a:lstStyle/>
        <a:p>
          <a:endParaRPr lang="en-US"/>
        </a:p>
      </dgm:t>
    </dgm:pt>
    <dgm:pt modelId="{83706FE0-4A39-497A-BFD4-C60B77F23F92}">
      <dgm:prSet/>
      <dgm:spPr/>
      <dgm:t>
        <a:bodyPr/>
        <a:lstStyle/>
        <a:p>
          <a:r>
            <a:rPr lang="cs-CZ"/>
            <a:t>samostatný</a:t>
          </a:r>
          <a:endParaRPr lang="en-US"/>
        </a:p>
      </dgm:t>
    </dgm:pt>
    <dgm:pt modelId="{101E86A7-D283-4D8E-8ACE-51A2478CB1A1}" type="parTrans" cxnId="{22013EBA-E8AA-4B9C-9E51-981DF75AE2D0}">
      <dgm:prSet/>
      <dgm:spPr/>
      <dgm:t>
        <a:bodyPr/>
        <a:lstStyle/>
        <a:p>
          <a:endParaRPr lang="en-US"/>
        </a:p>
      </dgm:t>
    </dgm:pt>
    <dgm:pt modelId="{F6ADC699-FC1A-4307-A44C-06BE61F35E07}" type="sibTrans" cxnId="{22013EBA-E8AA-4B9C-9E51-981DF75AE2D0}">
      <dgm:prSet/>
      <dgm:spPr/>
      <dgm:t>
        <a:bodyPr/>
        <a:lstStyle/>
        <a:p>
          <a:endParaRPr lang="en-US"/>
        </a:p>
      </dgm:t>
    </dgm:pt>
    <dgm:pt modelId="{1A461A52-CE78-45E2-A09A-BD90F45EF05B}">
      <dgm:prSet/>
      <dgm:spPr/>
      <dgm:t>
        <a:bodyPr/>
        <a:lstStyle/>
        <a:p>
          <a:r>
            <a:rPr lang="cs-CZ"/>
            <a:t>spojený s žalobou</a:t>
          </a:r>
          <a:endParaRPr lang="en-US"/>
        </a:p>
      </dgm:t>
    </dgm:pt>
    <dgm:pt modelId="{46E0B154-189F-4DBF-8833-AD5FF331171D}" type="parTrans" cxnId="{3BAB26C7-409E-49DC-80C5-F57FB8955E5E}">
      <dgm:prSet/>
      <dgm:spPr/>
      <dgm:t>
        <a:bodyPr/>
        <a:lstStyle/>
        <a:p>
          <a:endParaRPr lang="en-US"/>
        </a:p>
      </dgm:t>
    </dgm:pt>
    <dgm:pt modelId="{227DA8F6-A15A-4179-B40E-3B8C6BB24E9F}" type="sibTrans" cxnId="{3BAB26C7-409E-49DC-80C5-F57FB8955E5E}">
      <dgm:prSet/>
      <dgm:spPr/>
      <dgm:t>
        <a:bodyPr/>
        <a:lstStyle/>
        <a:p>
          <a:endParaRPr lang="en-US"/>
        </a:p>
      </dgm:t>
    </dgm:pt>
    <dgm:pt modelId="{7777264B-B30F-4323-8AD5-3E6A5369A62C}">
      <dgm:prSet/>
      <dgm:spPr/>
      <dgm:t>
        <a:bodyPr/>
        <a:lstStyle/>
        <a:p>
          <a:r>
            <a:rPr lang="cs-CZ"/>
            <a:t>Lhůta </a:t>
          </a:r>
          <a:endParaRPr lang="en-US"/>
        </a:p>
      </dgm:t>
    </dgm:pt>
    <dgm:pt modelId="{437F5ACC-6DDB-45A1-9536-4D5097D89791}" type="parTrans" cxnId="{BE8FE46C-C6EA-44CF-B22C-0E5F6389CA29}">
      <dgm:prSet/>
      <dgm:spPr/>
      <dgm:t>
        <a:bodyPr/>
        <a:lstStyle/>
        <a:p>
          <a:endParaRPr lang="en-US"/>
        </a:p>
      </dgm:t>
    </dgm:pt>
    <dgm:pt modelId="{B9D80791-71BB-40C9-B9C0-0427F2031135}" type="sibTrans" cxnId="{BE8FE46C-C6EA-44CF-B22C-0E5F6389CA29}">
      <dgm:prSet/>
      <dgm:spPr/>
      <dgm:t>
        <a:bodyPr/>
        <a:lstStyle/>
        <a:p>
          <a:endParaRPr lang="en-US"/>
        </a:p>
      </dgm:t>
    </dgm:pt>
    <dgm:pt modelId="{2FA63A1E-5218-4849-ABEE-3BCAFDD07A4B}">
      <dgm:prSet/>
      <dgm:spPr/>
      <dgm:t>
        <a:bodyPr/>
        <a:lstStyle/>
        <a:p>
          <a:r>
            <a:rPr lang="cs-CZ"/>
            <a:t>3 roky od nabytí účinnosti OOP</a:t>
          </a:r>
          <a:endParaRPr lang="en-US"/>
        </a:p>
      </dgm:t>
    </dgm:pt>
    <dgm:pt modelId="{AB83328E-026A-4265-A922-83B7CAC10900}" type="parTrans" cxnId="{987D7B8B-27B4-4597-AD69-CC136831F722}">
      <dgm:prSet/>
      <dgm:spPr/>
      <dgm:t>
        <a:bodyPr/>
        <a:lstStyle/>
        <a:p>
          <a:endParaRPr lang="en-US"/>
        </a:p>
      </dgm:t>
    </dgm:pt>
    <dgm:pt modelId="{1FB36CD4-664D-40FF-9A37-0DC6BC4546B3}" type="sibTrans" cxnId="{987D7B8B-27B4-4597-AD69-CC136831F722}">
      <dgm:prSet/>
      <dgm:spPr/>
      <dgm:t>
        <a:bodyPr/>
        <a:lstStyle/>
        <a:p>
          <a:endParaRPr lang="en-US"/>
        </a:p>
      </dgm:t>
    </dgm:pt>
    <dgm:pt modelId="{4E1A9357-9591-49BE-85CA-542136DC6183}">
      <dgm:prSet/>
      <dgm:spPr/>
      <dgm:t>
        <a:bodyPr/>
        <a:lstStyle/>
        <a:p>
          <a:r>
            <a:rPr lang="cs-CZ"/>
            <a:t>zmeškání lhůty nelze prominout</a:t>
          </a:r>
          <a:endParaRPr lang="en-US"/>
        </a:p>
      </dgm:t>
    </dgm:pt>
    <dgm:pt modelId="{4F68AEDA-7013-4F07-9EA0-EB9FA8FCE827}" type="parTrans" cxnId="{518E2981-E04E-43BE-A17A-4006189118E1}">
      <dgm:prSet/>
      <dgm:spPr/>
      <dgm:t>
        <a:bodyPr/>
        <a:lstStyle/>
        <a:p>
          <a:endParaRPr lang="en-US"/>
        </a:p>
      </dgm:t>
    </dgm:pt>
    <dgm:pt modelId="{A2CEBE0D-EC51-41F9-B93D-C39D06AEA9A5}" type="sibTrans" cxnId="{518E2981-E04E-43BE-A17A-4006189118E1}">
      <dgm:prSet/>
      <dgm:spPr/>
      <dgm:t>
        <a:bodyPr/>
        <a:lstStyle/>
        <a:p>
          <a:endParaRPr lang="en-US"/>
        </a:p>
      </dgm:t>
    </dgm:pt>
    <dgm:pt modelId="{5E308C7E-5E88-441E-A86D-5ABF03234E9F}">
      <dgm:prSet/>
      <dgm:spPr/>
      <dgm:t>
        <a:bodyPr/>
        <a:lstStyle/>
        <a:p>
          <a:r>
            <a:rPr lang="cs-CZ"/>
            <a:t>Náležitosti návrhu</a:t>
          </a:r>
          <a:endParaRPr lang="en-US"/>
        </a:p>
      </dgm:t>
    </dgm:pt>
    <dgm:pt modelId="{2A880168-8AE9-4FCA-B983-EF1DEBD3FF91}" type="parTrans" cxnId="{D579D706-220C-4B8A-9EF5-F01D06119785}">
      <dgm:prSet/>
      <dgm:spPr/>
      <dgm:t>
        <a:bodyPr/>
        <a:lstStyle/>
        <a:p>
          <a:endParaRPr lang="en-US"/>
        </a:p>
      </dgm:t>
    </dgm:pt>
    <dgm:pt modelId="{2AE15544-1E1A-4B1C-BB0A-5C2BD4AC72AA}" type="sibTrans" cxnId="{D579D706-220C-4B8A-9EF5-F01D06119785}">
      <dgm:prSet/>
      <dgm:spPr/>
      <dgm:t>
        <a:bodyPr/>
        <a:lstStyle/>
        <a:p>
          <a:endParaRPr lang="en-US"/>
        </a:p>
      </dgm:t>
    </dgm:pt>
    <dgm:pt modelId="{4646B9F8-D383-4307-A5E2-B76EC0CE7E62}">
      <dgm:prSet/>
      <dgm:spPr/>
      <dgm:t>
        <a:bodyPr/>
        <a:lstStyle/>
        <a:p>
          <a:r>
            <a:rPr lang="cs-CZ"/>
            <a:t>návrhové body</a:t>
          </a:r>
          <a:endParaRPr lang="en-US"/>
        </a:p>
      </dgm:t>
    </dgm:pt>
    <dgm:pt modelId="{0E1243DF-DB2C-424E-BE89-CC97879585DF}" type="parTrans" cxnId="{8F249626-535A-4836-BC1B-81C2C7BC85DB}">
      <dgm:prSet/>
      <dgm:spPr/>
      <dgm:t>
        <a:bodyPr/>
        <a:lstStyle/>
        <a:p>
          <a:endParaRPr lang="en-US"/>
        </a:p>
      </dgm:t>
    </dgm:pt>
    <dgm:pt modelId="{484BD6EE-81A1-4C6F-B329-249F69CF2C50}" type="sibTrans" cxnId="{8F249626-535A-4836-BC1B-81C2C7BC85DB}">
      <dgm:prSet/>
      <dgm:spPr/>
      <dgm:t>
        <a:bodyPr/>
        <a:lstStyle/>
        <a:p>
          <a:endParaRPr lang="en-US"/>
        </a:p>
      </dgm:t>
    </dgm:pt>
    <dgm:pt modelId="{0CDF62F4-A93A-4510-A602-D1EF49FF8D77}" type="pres">
      <dgm:prSet presAssocID="{A590EE27-F2CB-484F-8381-2DC79ECE1803}" presName="linear" presStyleCnt="0">
        <dgm:presLayoutVars>
          <dgm:dir/>
          <dgm:animLvl val="lvl"/>
          <dgm:resizeHandles val="exact"/>
        </dgm:presLayoutVars>
      </dgm:prSet>
      <dgm:spPr/>
    </dgm:pt>
    <dgm:pt modelId="{63D14824-637C-4D89-B28F-BDDEA3E6D412}" type="pres">
      <dgm:prSet presAssocID="{DEC3B935-44F9-4FD7-97A7-3BE30FC685F1}" presName="parentLin" presStyleCnt="0"/>
      <dgm:spPr/>
    </dgm:pt>
    <dgm:pt modelId="{70BC5B82-C518-4CD8-8B05-64C20CB80C11}" type="pres">
      <dgm:prSet presAssocID="{DEC3B935-44F9-4FD7-97A7-3BE30FC685F1}" presName="parentLeftMargin" presStyleLbl="node1" presStyleIdx="0" presStyleCnt="3"/>
      <dgm:spPr/>
    </dgm:pt>
    <dgm:pt modelId="{332DC3DF-C1C9-460F-88F3-B9CF89A9A9EA}" type="pres">
      <dgm:prSet presAssocID="{DEC3B935-44F9-4FD7-97A7-3BE30FC685F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498FCE2-D092-4DAE-BF4B-27231D794287}" type="pres">
      <dgm:prSet presAssocID="{DEC3B935-44F9-4FD7-97A7-3BE30FC685F1}" presName="negativeSpace" presStyleCnt="0"/>
      <dgm:spPr/>
    </dgm:pt>
    <dgm:pt modelId="{DCD784AA-C6DE-4B40-BE61-0E1F7A08C19C}" type="pres">
      <dgm:prSet presAssocID="{DEC3B935-44F9-4FD7-97A7-3BE30FC685F1}" presName="childText" presStyleLbl="conFgAcc1" presStyleIdx="0" presStyleCnt="3">
        <dgm:presLayoutVars>
          <dgm:bulletEnabled val="1"/>
        </dgm:presLayoutVars>
      </dgm:prSet>
      <dgm:spPr/>
    </dgm:pt>
    <dgm:pt modelId="{D07F5742-F6A8-4368-9AB9-2867AEE9C7B9}" type="pres">
      <dgm:prSet presAssocID="{BF810FA7-58B5-41B0-9C3E-A5CDAA8793EC}" presName="spaceBetweenRectangles" presStyleCnt="0"/>
      <dgm:spPr/>
    </dgm:pt>
    <dgm:pt modelId="{24A4342A-BBA9-420F-9D53-D7F1276A7F03}" type="pres">
      <dgm:prSet presAssocID="{7777264B-B30F-4323-8AD5-3E6A5369A62C}" presName="parentLin" presStyleCnt="0"/>
      <dgm:spPr/>
    </dgm:pt>
    <dgm:pt modelId="{78D134C4-7C13-4EB4-8818-19128AD81FD1}" type="pres">
      <dgm:prSet presAssocID="{7777264B-B30F-4323-8AD5-3E6A5369A62C}" presName="parentLeftMargin" presStyleLbl="node1" presStyleIdx="0" presStyleCnt="3"/>
      <dgm:spPr/>
    </dgm:pt>
    <dgm:pt modelId="{231AF985-D081-4A87-B90D-696F231454B3}" type="pres">
      <dgm:prSet presAssocID="{7777264B-B30F-4323-8AD5-3E6A5369A62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27E7E27-4CC1-4AA5-A378-05BFE4C4ABF2}" type="pres">
      <dgm:prSet presAssocID="{7777264B-B30F-4323-8AD5-3E6A5369A62C}" presName="negativeSpace" presStyleCnt="0"/>
      <dgm:spPr/>
    </dgm:pt>
    <dgm:pt modelId="{E44AC87E-91D9-4D25-8873-19E15621FB42}" type="pres">
      <dgm:prSet presAssocID="{7777264B-B30F-4323-8AD5-3E6A5369A62C}" presName="childText" presStyleLbl="conFgAcc1" presStyleIdx="1" presStyleCnt="3">
        <dgm:presLayoutVars>
          <dgm:bulletEnabled val="1"/>
        </dgm:presLayoutVars>
      </dgm:prSet>
      <dgm:spPr/>
    </dgm:pt>
    <dgm:pt modelId="{667106E0-1FE5-4E04-936B-B8DF2EA7258B}" type="pres">
      <dgm:prSet presAssocID="{B9D80791-71BB-40C9-B9C0-0427F2031135}" presName="spaceBetweenRectangles" presStyleCnt="0"/>
      <dgm:spPr/>
    </dgm:pt>
    <dgm:pt modelId="{FA58C0FC-898E-42EB-8D0C-E3A4D6CDC34F}" type="pres">
      <dgm:prSet presAssocID="{5E308C7E-5E88-441E-A86D-5ABF03234E9F}" presName="parentLin" presStyleCnt="0"/>
      <dgm:spPr/>
    </dgm:pt>
    <dgm:pt modelId="{2AA7845E-3D95-489B-8EA4-3A212F4A2C51}" type="pres">
      <dgm:prSet presAssocID="{5E308C7E-5E88-441E-A86D-5ABF03234E9F}" presName="parentLeftMargin" presStyleLbl="node1" presStyleIdx="1" presStyleCnt="3"/>
      <dgm:spPr/>
    </dgm:pt>
    <dgm:pt modelId="{D6D0D15A-484E-4BAB-A254-82B26FE91F77}" type="pres">
      <dgm:prSet presAssocID="{5E308C7E-5E88-441E-A86D-5ABF03234E9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81FCDFB-D317-4F76-9C14-66CF9012D864}" type="pres">
      <dgm:prSet presAssocID="{5E308C7E-5E88-441E-A86D-5ABF03234E9F}" presName="negativeSpace" presStyleCnt="0"/>
      <dgm:spPr/>
    </dgm:pt>
    <dgm:pt modelId="{2AAE66C0-8E03-4429-82CD-2E3930A9E888}" type="pres">
      <dgm:prSet presAssocID="{5E308C7E-5E88-441E-A86D-5ABF03234E9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579D706-220C-4B8A-9EF5-F01D06119785}" srcId="{A590EE27-F2CB-484F-8381-2DC79ECE1803}" destId="{5E308C7E-5E88-441E-A86D-5ABF03234E9F}" srcOrd="2" destOrd="0" parTransId="{2A880168-8AE9-4FCA-B983-EF1DEBD3FF91}" sibTransId="{2AE15544-1E1A-4B1C-BB0A-5C2BD4AC72AA}"/>
    <dgm:cxn modelId="{8F249626-535A-4836-BC1B-81C2C7BC85DB}" srcId="{5E308C7E-5E88-441E-A86D-5ABF03234E9F}" destId="{4646B9F8-D383-4307-A5E2-B76EC0CE7E62}" srcOrd="0" destOrd="0" parTransId="{0E1243DF-DB2C-424E-BE89-CC97879585DF}" sibTransId="{484BD6EE-81A1-4C6F-B329-249F69CF2C50}"/>
    <dgm:cxn modelId="{3416BC2B-7C26-424B-BB7E-F3BE1867732E}" type="presOf" srcId="{4E1A9357-9591-49BE-85CA-542136DC6183}" destId="{E44AC87E-91D9-4D25-8873-19E15621FB42}" srcOrd="0" destOrd="1" presId="urn:microsoft.com/office/officeart/2005/8/layout/list1"/>
    <dgm:cxn modelId="{2A51DC33-6AD9-4389-B00B-AA039E0F1BB0}" type="presOf" srcId="{5E308C7E-5E88-441E-A86D-5ABF03234E9F}" destId="{D6D0D15A-484E-4BAB-A254-82B26FE91F77}" srcOrd="1" destOrd="0" presId="urn:microsoft.com/office/officeart/2005/8/layout/list1"/>
    <dgm:cxn modelId="{2EFBB735-8123-4361-98D1-E1E3AD27B8DA}" type="presOf" srcId="{1A461A52-CE78-45E2-A09A-BD90F45EF05B}" destId="{DCD784AA-C6DE-4B40-BE61-0E1F7A08C19C}" srcOrd="0" destOrd="1" presId="urn:microsoft.com/office/officeart/2005/8/layout/list1"/>
    <dgm:cxn modelId="{BE8FE46C-C6EA-44CF-B22C-0E5F6389CA29}" srcId="{A590EE27-F2CB-484F-8381-2DC79ECE1803}" destId="{7777264B-B30F-4323-8AD5-3E6A5369A62C}" srcOrd="1" destOrd="0" parTransId="{437F5ACC-6DDB-45A1-9536-4D5097D89791}" sibTransId="{B9D80791-71BB-40C9-B9C0-0427F2031135}"/>
    <dgm:cxn modelId="{2BAEB070-DD81-4BA5-B818-ED1A04A9C402}" type="presOf" srcId="{DEC3B935-44F9-4FD7-97A7-3BE30FC685F1}" destId="{332DC3DF-C1C9-460F-88F3-B9CF89A9A9EA}" srcOrd="1" destOrd="0" presId="urn:microsoft.com/office/officeart/2005/8/layout/list1"/>
    <dgm:cxn modelId="{531BE154-D08F-4D8C-AA84-5BA83DA0965F}" srcId="{A590EE27-F2CB-484F-8381-2DC79ECE1803}" destId="{DEC3B935-44F9-4FD7-97A7-3BE30FC685F1}" srcOrd="0" destOrd="0" parTransId="{7D7135A1-A3E3-41A2-9A2B-683467BE8526}" sibTransId="{BF810FA7-58B5-41B0-9C3E-A5CDAA8793EC}"/>
    <dgm:cxn modelId="{C57EC679-049F-4CDB-B0F9-677A09A4EA03}" type="presOf" srcId="{2FA63A1E-5218-4849-ABEE-3BCAFDD07A4B}" destId="{E44AC87E-91D9-4D25-8873-19E15621FB42}" srcOrd="0" destOrd="0" presId="urn:microsoft.com/office/officeart/2005/8/layout/list1"/>
    <dgm:cxn modelId="{518E2981-E04E-43BE-A17A-4006189118E1}" srcId="{7777264B-B30F-4323-8AD5-3E6A5369A62C}" destId="{4E1A9357-9591-49BE-85CA-542136DC6183}" srcOrd="1" destOrd="0" parTransId="{4F68AEDA-7013-4F07-9EA0-EB9FA8FCE827}" sibTransId="{A2CEBE0D-EC51-41F9-B93D-C39D06AEA9A5}"/>
    <dgm:cxn modelId="{987D7B8B-27B4-4597-AD69-CC136831F722}" srcId="{7777264B-B30F-4323-8AD5-3E6A5369A62C}" destId="{2FA63A1E-5218-4849-ABEE-3BCAFDD07A4B}" srcOrd="0" destOrd="0" parTransId="{AB83328E-026A-4265-A922-83B7CAC10900}" sibTransId="{1FB36CD4-664D-40FF-9A37-0DC6BC4546B3}"/>
    <dgm:cxn modelId="{F2223393-3E98-4127-9FFB-F61FC79E27DC}" type="presOf" srcId="{83706FE0-4A39-497A-BFD4-C60B77F23F92}" destId="{DCD784AA-C6DE-4B40-BE61-0E1F7A08C19C}" srcOrd="0" destOrd="0" presId="urn:microsoft.com/office/officeart/2005/8/layout/list1"/>
    <dgm:cxn modelId="{84CA8995-6B16-4238-A45B-8F33BFB2B1B4}" type="presOf" srcId="{7777264B-B30F-4323-8AD5-3E6A5369A62C}" destId="{78D134C4-7C13-4EB4-8818-19128AD81FD1}" srcOrd="0" destOrd="0" presId="urn:microsoft.com/office/officeart/2005/8/layout/list1"/>
    <dgm:cxn modelId="{70BB2AB5-3A6D-4CFF-A866-F86900EDA624}" type="presOf" srcId="{DEC3B935-44F9-4FD7-97A7-3BE30FC685F1}" destId="{70BC5B82-C518-4CD8-8B05-64C20CB80C11}" srcOrd="0" destOrd="0" presId="urn:microsoft.com/office/officeart/2005/8/layout/list1"/>
    <dgm:cxn modelId="{22013EBA-E8AA-4B9C-9E51-981DF75AE2D0}" srcId="{DEC3B935-44F9-4FD7-97A7-3BE30FC685F1}" destId="{83706FE0-4A39-497A-BFD4-C60B77F23F92}" srcOrd="0" destOrd="0" parTransId="{101E86A7-D283-4D8E-8ACE-51A2478CB1A1}" sibTransId="{F6ADC699-FC1A-4307-A44C-06BE61F35E07}"/>
    <dgm:cxn modelId="{D5F323BC-D76B-46CE-9764-554925C38F85}" type="presOf" srcId="{4646B9F8-D383-4307-A5E2-B76EC0CE7E62}" destId="{2AAE66C0-8E03-4429-82CD-2E3930A9E888}" srcOrd="0" destOrd="0" presId="urn:microsoft.com/office/officeart/2005/8/layout/list1"/>
    <dgm:cxn modelId="{1F39A0C0-288B-47C4-8AAE-EF630EE4C538}" type="presOf" srcId="{5E308C7E-5E88-441E-A86D-5ABF03234E9F}" destId="{2AA7845E-3D95-489B-8EA4-3A212F4A2C51}" srcOrd="0" destOrd="0" presId="urn:microsoft.com/office/officeart/2005/8/layout/list1"/>
    <dgm:cxn modelId="{3BAB26C7-409E-49DC-80C5-F57FB8955E5E}" srcId="{DEC3B935-44F9-4FD7-97A7-3BE30FC685F1}" destId="{1A461A52-CE78-45E2-A09A-BD90F45EF05B}" srcOrd="1" destOrd="0" parTransId="{46E0B154-189F-4DBF-8833-AD5FF331171D}" sibTransId="{227DA8F6-A15A-4179-B40E-3B8C6BB24E9F}"/>
    <dgm:cxn modelId="{2BAA0ADD-BE5D-4B25-AC36-9FABCB71BE40}" type="presOf" srcId="{7777264B-B30F-4323-8AD5-3E6A5369A62C}" destId="{231AF985-D081-4A87-B90D-696F231454B3}" srcOrd="1" destOrd="0" presId="urn:microsoft.com/office/officeart/2005/8/layout/list1"/>
    <dgm:cxn modelId="{BE14A6F5-A7DC-4432-848D-0FB0847C131A}" type="presOf" srcId="{A590EE27-F2CB-484F-8381-2DC79ECE1803}" destId="{0CDF62F4-A93A-4510-A602-D1EF49FF8D77}" srcOrd="0" destOrd="0" presId="urn:microsoft.com/office/officeart/2005/8/layout/list1"/>
    <dgm:cxn modelId="{FEE37581-9EC3-4FFE-AE40-C540F4D481A6}" type="presParOf" srcId="{0CDF62F4-A93A-4510-A602-D1EF49FF8D77}" destId="{63D14824-637C-4D89-B28F-BDDEA3E6D412}" srcOrd="0" destOrd="0" presId="urn:microsoft.com/office/officeart/2005/8/layout/list1"/>
    <dgm:cxn modelId="{46FB816F-C58B-499E-918F-5394227698DF}" type="presParOf" srcId="{63D14824-637C-4D89-B28F-BDDEA3E6D412}" destId="{70BC5B82-C518-4CD8-8B05-64C20CB80C11}" srcOrd="0" destOrd="0" presId="urn:microsoft.com/office/officeart/2005/8/layout/list1"/>
    <dgm:cxn modelId="{B522FD2F-4ADF-4AE3-9D49-8ED1F4276E00}" type="presParOf" srcId="{63D14824-637C-4D89-B28F-BDDEA3E6D412}" destId="{332DC3DF-C1C9-460F-88F3-B9CF89A9A9EA}" srcOrd="1" destOrd="0" presId="urn:microsoft.com/office/officeart/2005/8/layout/list1"/>
    <dgm:cxn modelId="{450A71CD-7CE0-430B-BDAD-A6330A13E914}" type="presParOf" srcId="{0CDF62F4-A93A-4510-A602-D1EF49FF8D77}" destId="{0498FCE2-D092-4DAE-BF4B-27231D794287}" srcOrd="1" destOrd="0" presId="urn:microsoft.com/office/officeart/2005/8/layout/list1"/>
    <dgm:cxn modelId="{FA4B2B7B-DC88-4B84-AB58-BC043808FC85}" type="presParOf" srcId="{0CDF62F4-A93A-4510-A602-D1EF49FF8D77}" destId="{DCD784AA-C6DE-4B40-BE61-0E1F7A08C19C}" srcOrd="2" destOrd="0" presId="urn:microsoft.com/office/officeart/2005/8/layout/list1"/>
    <dgm:cxn modelId="{820F1BB8-8DB0-4AF6-A300-35CE157E8861}" type="presParOf" srcId="{0CDF62F4-A93A-4510-A602-D1EF49FF8D77}" destId="{D07F5742-F6A8-4368-9AB9-2867AEE9C7B9}" srcOrd="3" destOrd="0" presId="urn:microsoft.com/office/officeart/2005/8/layout/list1"/>
    <dgm:cxn modelId="{15F88BF6-02A4-4CB2-81C9-163956A7245B}" type="presParOf" srcId="{0CDF62F4-A93A-4510-A602-D1EF49FF8D77}" destId="{24A4342A-BBA9-420F-9D53-D7F1276A7F03}" srcOrd="4" destOrd="0" presId="urn:microsoft.com/office/officeart/2005/8/layout/list1"/>
    <dgm:cxn modelId="{F233DFC5-CAF4-4D47-9A79-7BCDD912AC2C}" type="presParOf" srcId="{24A4342A-BBA9-420F-9D53-D7F1276A7F03}" destId="{78D134C4-7C13-4EB4-8818-19128AD81FD1}" srcOrd="0" destOrd="0" presId="urn:microsoft.com/office/officeart/2005/8/layout/list1"/>
    <dgm:cxn modelId="{70665504-0D10-417B-8339-B1FB712F37FE}" type="presParOf" srcId="{24A4342A-BBA9-420F-9D53-D7F1276A7F03}" destId="{231AF985-D081-4A87-B90D-696F231454B3}" srcOrd="1" destOrd="0" presId="urn:microsoft.com/office/officeart/2005/8/layout/list1"/>
    <dgm:cxn modelId="{F342D535-EEE6-4050-AA4F-A030D6BC0403}" type="presParOf" srcId="{0CDF62F4-A93A-4510-A602-D1EF49FF8D77}" destId="{927E7E27-4CC1-4AA5-A378-05BFE4C4ABF2}" srcOrd="5" destOrd="0" presId="urn:microsoft.com/office/officeart/2005/8/layout/list1"/>
    <dgm:cxn modelId="{AD09B97E-710D-4DA9-8DA1-77196E0938B9}" type="presParOf" srcId="{0CDF62F4-A93A-4510-A602-D1EF49FF8D77}" destId="{E44AC87E-91D9-4D25-8873-19E15621FB42}" srcOrd="6" destOrd="0" presId="urn:microsoft.com/office/officeart/2005/8/layout/list1"/>
    <dgm:cxn modelId="{C8F8945B-6B3C-4AE9-BBF0-541922239211}" type="presParOf" srcId="{0CDF62F4-A93A-4510-A602-D1EF49FF8D77}" destId="{667106E0-1FE5-4E04-936B-B8DF2EA7258B}" srcOrd="7" destOrd="0" presId="urn:microsoft.com/office/officeart/2005/8/layout/list1"/>
    <dgm:cxn modelId="{0EBD18B8-E408-482F-9C7B-C474843FEC58}" type="presParOf" srcId="{0CDF62F4-A93A-4510-A602-D1EF49FF8D77}" destId="{FA58C0FC-898E-42EB-8D0C-E3A4D6CDC34F}" srcOrd="8" destOrd="0" presId="urn:microsoft.com/office/officeart/2005/8/layout/list1"/>
    <dgm:cxn modelId="{2735ABF9-F675-4AA5-9C39-8B4B3A3F1688}" type="presParOf" srcId="{FA58C0FC-898E-42EB-8D0C-E3A4D6CDC34F}" destId="{2AA7845E-3D95-489B-8EA4-3A212F4A2C51}" srcOrd="0" destOrd="0" presId="urn:microsoft.com/office/officeart/2005/8/layout/list1"/>
    <dgm:cxn modelId="{687F27D7-0BE5-4389-AF1C-14367669B7CD}" type="presParOf" srcId="{FA58C0FC-898E-42EB-8D0C-E3A4D6CDC34F}" destId="{D6D0D15A-484E-4BAB-A254-82B26FE91F77}" srcOrd="1" destOrd="0" presId="urn:microsoft.com/office/officeart/2005/8/layout/list1"/>
    <dgm:cxn modelId="{9DF42F9D-B696-4E0F-A217-A16B62A591C0}" type="presParOf" srcId="{0CDF62F4-A93A-4510-A602-D1EF49FF8D77}" destId="{A81FCDFB-D317-4F76-9C14-66CF9012D864}" srcOrd="9" destOrd="0" presId="urn:microsoft.com/office/officeart/2005/8/layout/list1"/>
    <dgm:cxn modelId="{64022830-6B20-4D83-BC18-8FCD991FFB46}" type="presParOf" srcId="{0CDF62F4-A93A-4510-A602-D1EF49FF8D77}" destId="{2AAE66C0-8E03-4429-82CD-2E3930A9E88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2D07CAF-CFAA-4E1A-A3D0-4C9D025A0A61}" type="doc">
      <dgm:prSet loTypeId="urn:microsoft.com/office/officeart/2005/8/layout/list1" loCatId="Inbox" qsTypeId="urn:microsoft.com/office/officeart/2005/8/quickstyle/simple4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3F2C919A-2DD9-4DF5-88E3-FB9162A31408}">
      <dgm:prSet/>
      <dgm:spPr/>
      <dgm:t>
        <a:bodyPr/>
        <a:lstStyle/>
        <a:p>
          <a:r>
            <a:rPr lang="cs-CZ" b="1"/>
            <a:t>Zamítnutí </a:t>
          </a:r>
          <a:r>
            <a:rPr lang="cs-CZ"/>
            <a:t>návrhu</a:t>
          </a:r>
          <a:endParaRPr lang="en-US"/>
        </a:p>
      </dgm:t>
    </dgm:pt>
    <dgm:pt modelId="{51FBA5FA-9265-4F85-B624-14A18DF818FD}" type="parTrans" cxnId="{598D919E-C99D-478A-A801-C3AC56699C3C}">
      <dgm:prSet/>
      <dgm:spPr/>
      <dgm:t>
        <a:bodyPr/>
        <a:lstStyle/>
        <a:p>
          <a:endParaRPr lang="en-US"/>
        </a:p>
      </dgm:t>
    </dgm:pt>
    <dgm:pt modelId="{41839F04-FF92-443E-9B39-73CF4E543495}" type="sibTrans" cxnId="{598D919E-C99D-478A-A801-C3AC56699C3C}">
      <dgm:prSet/>
      <dgm:spPr/>
      <dgm:t>
        <a:bodyPr/>
        <a:lstStyle/>
        <a:p>
          <a:endParaRPr lang="en-US"/>
        </a:p>
      </dgm:t>
    </dgm:pt>
    <dgm:pt modelId="{DB584DB0-BC27-4873-870B-FD04B5AE0B1A}">
      <dgm:prSet/>
      <dgm:spPr/>
      <dgm:t>
        <a:bodyPr/>
        <a:lstStyle/>
        <a:p>
          <a:r>
            <a:rPr lang="cs-CZ"/>
            <a:t>není-li návrhu důvodný</a:t>
          </a:r>
          <a:endParaRPr lang="en-US"/>
        </a:p>
      </dgm:t>
    </dgm:pt>
    <dgm:pt modelId="{1CC8CE11-B8AB-4E20-84D2-A40C9CB31B81}" type="parTrans" cxnId="{BF243C3F-04EB-410B-9A04-9BC05C1A557B}">
      <dgm:prSet/>
      <dgm:spPr/>
      <dgm:t>
        <a:bodyPr/>
        <a:lstStyle/>
        <a:p>
          <a:endParaRPr lang="en-US"/>
        </a:p>
      </dgm:t>
    </dgm:pt>
    <dgm:pt modelId="{C1135796-5045-494D-A08B-F142916690BC}" type="sibTrans" cxnId="{BF243C3F-04EB-410B-9A04-9BC05C1A557B}">
      <dgm:prSet/>
      <dgm:spPr/>
      <dgm:t>
        <a:bodyPr/>
        <a:lstStyle/>
        <a:p>
          <a:endParaRPr lang="en-US"/>
        </a:p>
      </dgm:t>
    </dgm:pt>
    <dgm:pt modelId="{3933C35D-DFB3-4BF9-BD49-7B2DA4E005C3}">
      <dgm:prSet/>
      <dgm:spPr/>
      <dgm:t>
        <a:bodyPr/>
        <a:lstStyle/>
        <a:p>
          <a:r>
            <a:rPr lang="cs-CZ" b="1" dirty="0"/>
            <a:t>Zrušení OOP </a:t>
          </a:r>
          <a:r>
            <a:rPr lang="cs-CZ" dirty="0"/>
            <a:t>nebo jeho části </a:t>
          </a:r>
          <a:endParaRPr lang="en-US" dirty="0"/>
        </a:p>
      </dgm:t>
    </dgm:pt>
    <dgm:pt modelId="{A962EC5B-DAB2-4D45-8C50-4A80FB349781}" type="parTrans" cxnId="{8865433A-C446-4507-9C3E-2997BF87E426}">
      <dgm:prSet/>
      <dgm:spPr/>
      <dgm:t>
        <a:bodyPr/>
        <a:lstStyle/>
        <a:p>
          <a:endParaRPr lang="en-US"/>
        </a:p>
      </dgm:t>
    </dgm:pt>
    <dgm:pt modelId="{01A132B6-B131-440F-830A-956A588E78CA}" type="sibTrans" cxnId="{8865433A-C446-4507-9C3E-2997BF87E426}">
      <dgm:prSet/>
      <dgm:spPr/>
      <dgm:t>
        <a:bodyPr/>
        <a:lstStyle/>
        <a:p>
          <a:endParaRPr lang="en-US"/>
        </a:p>
      </dgm:t>
    </dgm:pt>
    <dgm:pt modelId="{22E3DDDE-4210-40F6-8A15-5609A284580A}">
      <dgm:prSet/>
      <dgm:spPr/>
      <dgm:t>
        <a:bodyPr/>
        <a:lstStyle/>
        <a:p>
          <a:r>
            <a:rPr lang="cs-CZ"/>
            <a:t>ke dni určenému ve výroku rozsudku</a:t>
          </a:r>
          <a:endParaRPr lang="en-US"/>
        </a:p>
      </dgm:t>
    </dgm:pt>
    <dgm:pt modelId="{26264FC4-A1BB-45D2-AC23-EC7240E71151}" type="parTrans" cxnId="{D630195B-B7FB-4D35-A4EF-F4BEE8E06D42}">
      <dgm:prSet/>
      <dgm:spPr/>
      <dgm:t>
        <a:bodyPr/>
        <a:lstStyle/>
        <a:p>
          <a:endParaRPr lang="en-US"/>
        </a:p>
      </dgm:t>
    </dgm:pt>
    <dgm:pt modelId="{8FC5E9ED-854E-444C-85FB-1A059F0180B2}" type="sibTrans" cxnId="{D630195B-B7FB-4D35-A4EF-F4BEE8E06D42}">
      <dgm:prSet/>
      <dgm:spPr/>
      <dgm:t>
        <a:bodyPr/>
        <a:lstStyle/>
        <a:p>
          <a:endParaRPr lang="en-US"/>
        </a:p>
      </dgm:t>
    </dgm:pt>
    <dgm:pt modelId="{3F00C4EE-BC48-4767-9C04-E385BB0CECCC}">
      <dgm:prSet/>
      <dgm:spPr/>
      <dgm:t>
        <a:bodyPr/>
        <a:lstStyle/>
        <a:p>
          <a:r>
            <a:rPr lang="cs-CZ"/>
            <a:t>zrušení OOP může být důvodem pro obnovu řízení o správním deliktu</a:t>
          </a:r>
          <a:endParaRPr lang="en-US"/>
        </a:p>
      </dgm:t>
    </dgm:pt>
    <dgm:pt modelId="{421B7D1F-C7F3-48EB-92FD-0FD35D544F64}" type="parTrans" cxnId="{4EDFDF7F-7F87-4C5C-B5CF-8DE440FA83EC}">
      <dgm:prSet/>
      <dgm:spPr/>
      <dgm:t>
        <a:bodyPr/>
        <a:lstStyle/>
        <a:p>
          <a:endParaRPr lang="en-US"/>
        </a:p>
      </dgm:t>
    </dgm:pt>
    <dgm:pt modelId="{539858D3-18A2-4F1E-AEAB-8566604D4EAD}" type="sibTrans" cxnId="{4EDFDF7F-7F87-4C5C-B5CF-8DE440FA83EC}">
      <dgm:prSet/>
      <dgm:spPr/>
      <dgm:t>
        <a:bodyPr/>
        <a:lstStyle/>
        <a:p>
          <a:endParaRPr lang="en-US"/>
        </a:p>
      </dgm:t>
    </dgm:pt>
    <dgm:pt modelId="{324E8F58-BBCB-43A3-9EEB-A0CDAB5838A7}">
      <dgm:prSet/>
      <dgm:spPr/>
      <dgm:t>
        <a:bodyPr/>
        <a:lstStyle/>
        <a:p>
          <a:r>
            <a:rPr lang="cs-CZ"/>
            <a:t>práva a povinnosti vzniklá před zrušením OOP zůstávají nedotčena</a:t>
          </a:r>
          <a:endParaRPr lang="en-US"/>
        </a:p>
      </dgm:t>
    </dgm:pt>
    <dgm:pt modelId="{4CD76828-49CB-4307-AF96-DF0F39D7EA05}" type="parTrans" cxnId="{88EF196F-66FA-46A2-98E8-8A82D56D564A}">
      <dgm:prSet/>
      <dgm:spPr/>
      <dgm:t>
        <a:bodyPr/>
        <a:lstStyle/>
        <a:p>
          <a:endParaRPr lang="en-US"/>
        </a:p>
      </dgm:t>
    </dgm:pt>
    <dgm:pt modelId="{9A7D80AD-54CC-456A-8BB2-4400BA270F28}" type="sibTrans" cxnId="{88EF196F-66FA-46A2-98E8-8A82D56D564A}">
      <dgm:prSet/>
      <dgm:spPr/>
      <dgm:t>
        <a:bodyPr/>
        <a:lstStyle/>
        <a:p>
          <a:endParaRPr lang="en-US"/>
        </a:p>
      </dgm:t>
    </dgm:pt>
    <dgm:pt modelId="{13DDDDFD-95B2-4EC2-9418-124FBB9837BA}" type="pres">
      <dgm:prSet presAssocID="{82D07CAF-CFAA-4E1A-A3D0-4C9D025A0A61}" presName="linear" presStyleCnt="0">
        <dgm:presLayoutVars>
          <dgm:dir/>
          <dgm:animLvl val="lvl"/>
          <dgm:resizeHandles val="exact"/>
        </dgm:presLayoutVars>
      </dgm:prSet>
      <dgm:spPr/>
    </dgm:pt>
    <dgm:pt modelId="{C110A0F8-490A-42BE-9D5D-6BE2201329A2}" type="pres">
      <dgm:prSet presAssocID="{3F2C919A-2DD9-4DF5-88E3-FB9162A31408}" presName="parentLin" presStyleCnt="0"/>
      <dgm:spPr/>
    </dgm:pt>
    <dgm:pt modelId="{8DAADDE2-D267-4C85-9694-D58EBF04724F}" type="pres">
      <dgm:prSet presAssocID="{3F2C919A-2DD9-4DF5-88E3-FB9162A31408}" presName="parentLeftMargin" presStyleLbl="node1" presStyleIdx="0" presStyleCnt="2"/>
      <dgm:spPr/>
    </dgm:pt>
    <dgm:pt modelId="{DF95A397-D14D-4A11-A806-D93F7BD7D416}" type="pres">
      <dgm:prSet presAssocID="{3F2C919A-2DD9-4DF5-88E3-FB9162A3140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17869B0-B7F0-4B25-833D-541A24555A85}" type="pres">
      <dgm:prSet presAssocID="{3F2C919A-2DD9-4DF5-88E3-FB9162A31408}" presName="negativeSpace" presStyleCnt="0"/>
      <dgm:spPr/>
    </dgm:pt>
    <dgm:pt modelId="{858CCDA5-A05C-4E3E-8DC2-273DCC738DDB}" type="pres">
      <dgm:prSet presAssocID="{3F2C919A-2DD9-4DF5-88E3-FB9162A31408}" presName="childText" presStyleLbl="conFgAcc1" presStyleIdx="0" presStyleCnt="2">
        <dgm:presLayoutVars>
          <dgm:bulletEnabled val="1"/>
        </dgm:presLayoutVars>
      </dgm:prSet>
      <dgm:spPr/>
    </dgm:pt>
    <dgm:pt modelId="{EFF43BFF-B0FC-4B52-BDFB-16C2B9C1E5E4}" type="pres">
      <dgm:prSet presAssocID="{41839F04-FF92-443E-9B39-73CF4E543495}" presName="spaceBetweenRectangles" presStyleCnt="0"/>
      <dgm:spPr/>
    </dgm:pt>
    <dgm:pt modelId="{D01CFB35-B7B2-4433-A288-0EA9A95A0B02}" type="pres">
      <dgm:prSet presAssocID="{3933C35D-DFB3-4BF9-BD49-7B2DA4E005C3}" presName="parentLin" presStyleCnt="0"/>
      <dgm:spPr/>
    </dgm:pt>
    <dgm:pt modelId="{6E309267-8E71-4D37-8190-15E9E7FBDF85}" type="pres">
      <dgm:prSet presAssocID="{3933C35D-DFB3-4BF9-BD49-7B2DA4E005C3}" presName="parentLeftMargin" presStyleLbl="node1" presStyleIdx="0" presStyleCnt="2"/>
      <dgm:spPr/>
    </dgm:pt>
    <dgm:pt modelId="{F7EA635A-55E9-48D4-9E35-C4EE0E693A43}" type="pres">
      <dgm:prSet presAssocID="{3933C35D-DFB3-4BF9-BD49-7B2DA4E005C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101DD00-7489-4E44-AC96-ED91B507A6A1}" type="pres">
      <dgm:prSet presAssocID="{3933C35D-DFB3-4BF9-BD49-7B2DA4E005C3}" presName="negativeSpace" presStyleCnt="0"/>
      <dgm:spPr/>
    </dgm:pt>
    <dgm:pt modelId="{91D0B5F0-C6D3-428A-A66B-E9DD20AFDD8D}" type="pres">
      <dgm:prSet presAssocID="{3933C35D-DFB3-4BF9-BD49-7B2DA4E005C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3CEC337-B8C6-4AF0-A7A3-925812DBA55D}" type="presOf" srcId="{3F00C4EE-BC48-4767-9C04-E385BB0CECCC}" destId="{91D0B5F0-C6D3-428A-A66B-E9DD20AFDD8D}" srcOrd="0" destOrd="1" presId="urn:microsoft.com/office/officeart/2005/8/layout/list1"/>
    <dgm:cxn modelId="{8865433A-C446-4507-9C3E-2997BF87E426}" srcId="{82D07CAF-CFAA-4E1A-A3D0-4C9D025A0A61}" destId="{3933C35D-DFB3-4BF9-BD49-7B2DA4E005C3}" srcOrd="1" destOrd="0" parTransId="{A962EC5B-DAB2-4D45-8C50-4A80FB349781}" sibTransId="{01A132B6-B131-440F-830A-956A588E78CA}"/>
    <dgm:cxn modelId="{BF243C3F-04EB-410B-9A04-9BC05C1A557B}" srcId="{3F2C919A-2DD9-4DF5-88E3-FB9162A31408}" destId="{DB584DB0-BC27-4873-870B-FD04B5AE0B1A}" srcOrd="0" destOrd="0" parTransId="{1CC8CE11-B8AB-4E20-84D2-A40C9CB31B81}" sibTransId="{C1135796-5045-494D-A08B-F142916690BC}"/>
    <dgm:cxn modelId="{D630195B-B7FB-4D35-A4EF-F4BEE8E06D42}" srcId="{3933C35D-DFB3-4BF9-BD49-7B2DA4E005C3}" destId="{22E3DDDE-4210-40F6-8A15-5609A284580A}" srcOrd="0" destOrd="0" parTransId="{26264FC4-A1BB-45D2-AC23-EC7240E71151}" sibTransId="{8FC5E9ED-854E-444C-85FB-1A059F0180B2}"/>
    <dgm:cxn modelId="{88EF196F-66FA-46A2-98E8-8A82D56D564A}" srcId="{3933C35D-DFB3-4BF9-BD49-7B2DA4E005C3}" destId="{324E8F58-BBCB-43A3-9EEB-A0CDAB5838A7}" srcOrd="2" destOrd="0" parTransId="{4CD76828-49CB-4307-AF96-DF0F39D7EA05}" sibTransId="{9A7D80AD-54CC-456A-8BB2-4400BA270F28}"/>
    <dgm:cxn modelId="{4EDFDF7F-7F87-4C5C-B5CF-8DE440FA83EC}" srcId="{3933C35D-DFB3-4BF9-BD49-7B2DA4E005C3}" destId="{3F00C4EE-BC48-4767-9C04-E385BB0CECCC}" srcOrd="1" destOrd="0" parTransId="{421B7D1F-C7F3-48EB-92FD-0FD35D544F64}" sibTransId="{539858D3-18A2-4F1E-AEAB-8566604D4EAD}"/>
    <dgm:cxn modelId="{3A22A88C-3818-4993-B815-1E070BF0F61B}" type="presOf" srcId="{22E3DDDE-4210-40F6-8A15-5609A284580A}" destId="{91D0B5F0-C6D3-428A-A66B-E9DD20AFDD8D}" srcOrd="0" destOrd="0" presId="urn:microsoft.com/office/officeart/2005/8/layout/list1"/>
    <dgm:cxn modelId="{4EB03995-EAF3-4B10-8BFD-3B3F3BEE5BC2}" type="presOf" srcId="{DB584DB0-BC27-4873-870B-FD04B5AE0B1A}" destId="{858CCDA5-A05C-4E3E-8DC2-273DCC738DDB}" srcOrd="0" destOrd="0" presId="urn:microsoft.com/office/officeart/2005/8/layout/list1"/>
    <dgm:cxn modelId="{598D919E-C99D-478A-A801-C3AC56699C3C}" srcId="{82D07CAF-CFAA-4E1A-A3D0-4C9D025A0A61}" destId="{3F2C919A-2DD9-4DF5-88E3-FB9162A31408}" srcOrd="0" destOrd="0" parTransId="{51FBA5FA-9265-4F85-B624-14A18DF818FD}" sibTransId="{41839F04-FF92-443E-9B39-73CF4E543495}"/>
    <dgm:cxn modelId="{8E7D72A0-940D-4EFB-A8BE-C114AC2FC3E7}" type="presOf" srcId="{3F2C919A-2DD9-4DF5-88E3-FB9162A31408}" destId="{DF95A397-D14D-4A11-A806-D93F7BD7D416}" srcOrd="1" destOrd="0" presId="urn:microsoft.com/office/officeart/2005/8/layout/list1"/>
    <dgm:cxn modelId="{F50E44A1-3166-468D-9F82-1E2E479893BE}" type="presOf" srcId="{3933C35D-DFB3-4BF9-BD49-7B2DA4E005C3}" destId="{6E309267-8E71-4D37-8190-15E9E7FBDF85}" srcOrd="0" destOrd="0" presId="urn:microsoft.com/office/officeart/2005/8/layout/list1"/>
    <dgm:cxn modelId="{B26A4FA2-61BE-43E3-9BA1-51DAF8521D1E}" type="presOf" srcId="{3F2C919A-2DD9-4DF5-88E3-FB9162A31408}" destId="{8DAADDE2-D267-4C85-9694-D58EBF04724F}" srcOrd="0" destOrd="0" presId="urn:microsoft.com/office/officeart/2005/8/layout/list1"/>
    <dgm:cxn modelId="{771825BC-8FCC-4F7A-AA65-189B9B88AA8E}" type="presOf" srcId="{324E8F58-BBCB-43A3-9EEB-A0CDAB5838A7}" destId="{91D0B5F0-C6D3-428A-A66B-E9DD20AFDD8D}" srcOrd="0" destOrd="2" presId="urn:microsoft.com/office/officeart/2005/8/layout/list1"/>
    <dgm:cxn modelId="{DB2AFEF9-3353-4010-AC4B-D3697FEACA9E}" type="presOf" srcId="{82D07CAF-CFAA-4E1A-A3D0-4C9D025A0A61}" destId="{13DDDDFD-95B2-4EC2-9418-124FBB9837BA}" srcOrd="0" destOrd="0" presId="urn:microsoft.com/office/officeart/2005/8/layout/list1"/>
    <dgm:cxn modelId="{C601A5FE-EE0F-41B2-B9F2-C6BC14789A0B}" type="presOf" srcId="{3933C35D-DFB3-4BF9-BD49-7B2DA4E005C3}" destId="{F7EA635A-55E9-48D4-9E35-C4EE0E693A43}" srcOrd="1" destOrd="0" presId="urn:microsoft.com/office/officeart/2005/8/layout/list1"/>
    <dgm:cxn modelId="{8FD16949-9AAD-4BD6-94BE-FB1D7EBDA314}" type="presParOf" srcId="{13DDDDFD-95B2-4EC2-9418-124FBB9837BA}" destId="{C110A0F8-490A-42BE-9D5D-6BE2201329A2}" srcOrd="0" destOrd="0" presId="urn:microsoft.com/office/officeart/2005/8/layout/list1"/>
    <dgm:cxn modelId="{6209645B-E3F2-4AF0-B282-EC726CB2FF44}" type="presParOf" srcId="{C110A0F8-490A-42BE-9D5D-6BE2201329A2}" destId="{8DAADDE2-D267-4C85-9694-D58EBF04724F}" srcOrd="0" destOrd="0" presId="urn:microsoft.com/office/officeart/2005/8/layout/list1"/>
    <dgm:cxn modelId="{022945D4-D9CA-4A19-BADD-CB4CF267E168}" type="presParOf" srcId="{C110A0F8-490A-42BE-9D5D-6BE2201329A2}" destId="{DF95A397-D14D-4A11-A806-D93F7BD7D416}" srcOrd="1" destOrd="0" presId="urn:microsoft.com/office/officeart/2005/8/layout/list1"/>
    <dgm:cxn modelId="{DCFF59EF-E966-4058-8CFA-EEF92F657357}" type="presParOf" srcId="{13DDDDFD-95B2-4EC2-9418-124FBB9837BA}" destId="{617869B0-B7F0-4B25-833D-541A24555A85}" srcOrd="1" destOrd="0" presId="urn:microsoft.com/office/officeart/2005/8/layout/list1"/>
    <dgm:cxn modelId="{F5330EB1-AE45-491A-9A35-649A0306EC3E}" type="presParOf" srcId="{13DDDDFD-95B2-4EC2-9418-124FBB9837BA}" destId="{858CCDA5-A05C-4E3E-8DC2-273DCC738DDB}" srcOrd="2" destOrd="0" presId="urn:microsoft.com/office/officeart/2005/8/layout/list1"/>
    <dgm:cxn modelId="{CC56E419-6D63-47BE-841E-5A61962DEF8B}" type="presParOf" srcId="{13DDDDFD-95B2-4EC2-9418-124FBB9837BA}" destId="{EFF43BFF-B0FC-4B52-BDFB-16C2B9C1E5E4}" srcOrd="3" destOrd="0" presId="urn:microsoft.com/office/officeart/2005/8/layout/list1"/>
    <dgm:cxn modelId="{023229E5-A55A-4C9E-B438-C240AE58CBF1}" type="presParOf" srcId="{13DDDDFD-95B2-4EC2-9418-124FBB9837BA}" destId="{D01CFB35-B7B2-4433-A288-0EA9A95A0B02}" srcOrd="4" destOrd="0" presId="urn:microsoft.com/office/officeart/2005/8/layout/list1"/>
    <dgm:cxn modelId="{D8BC2B08-0C61-4F9A-BB21-1D7FEB5CE611}" type="presParOf" srcId="{D01CFB35-B7B2-4433-A288-0EA9A95A0B02}" destId="{6E309267-8E71-4D37-8190-15E9E7FBDF85}" srcOrd="0" destOrd="0" presId="urn:microsoft.com/office/officeart/2005/8/layout/list1"/>
    <dgm:cxn modelId="{47E858E7-A9E9-43C3-8BA6-DEE2758A5997}" type="presParOf" srcId="{D01CFB35-B7B2-4433-A288-0EA9A95A0B02}" destId="{F7EA635A-55E9-48D4-9E35-C4EE0E693A43}" srcOrd="1" destOrd="0" presId="urn:microsoft.com/office/officeart/2005/8/layout/list1"/>
    <dgm:cxn modelId="{9AEFFC1E-1BF3-42F0-8154-7B8C60298201}" type="presParOf" srcId="{13DDDDFD-95B2-4EC2-9418-124FBB9837BA}" destId="{4101DD00-7489-4E44-AC96-ED91B507A6A1}" srcOrd="5" destOrd="0" presId="urn:microsoft.com/office/officeart/2005/8/layout/list1"/>
    <dgm:cxn modelId="{C2639A91-3520-4837-8C37-59E15BC029A5}" type="presParOf" srcId="{13DDDDFD-95B2-4EC2-9418-124FBB9837BA}" destId="{91D0B5F0-C6D3-428A-A66B-E9DD20AFDD8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9F226-6CF5-4357-8C5E-D60CECD42C04}">
      <dsp:nvSpPr>
        <dsp:cNvPr id="0" name=""/>
        <dsp:cNvSpPr/>
      </dsp:nvSpPr>
      <dsp:spPr>
        <a:xfrm>
          <a:off x="0" y="3805"/>
          <a:ext cx="6237359" cy="575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Kompetenční spor </a:t>
          </a:r>
          <a:r>
            <a:rPr lang="cs-CZ" sz="2400" kern="1200"/>
            <a:t>(KS)</a:t>
          </a:r>
          <a:endParaRPr lang="en-US" sz="2400" kern="1200"/>
        </a:p>
      </dsp:txBody>
      <dsp:txXfrm>
        <a:off x="28100" y="31905"/>
        <a:ext cx="6181159" cy="519439"/>
      </dsp:txXfrm>
    </dsp:sp>
    <dsp:sp modelId="{58B99127-BE5B-4327-9FC0-51A4E8E854BF}">
      <dsp:nvSpPr>
        <dsp:cNvPr id="0" name=""/>
        <dsp:cNvSpPr/>
      </dsp:nvSpPr>
      <dsp:spPr>
        <a:xfrm>
          <a:off x="0" y="579445"/>
          <a:ext cx="6237359" cy="203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036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spor správních orgánů (SO) o pravomoc </a:t>
          </a:r>
          <a:r>
            <a:rPr lang="cs-CZ" sz="1900" b="1" kern="1200"/>
            <a:t>vydat rozhodnutí</a:t>
          </a:r>
          <a:r>
            <a:rPr lang="cs-CZ" sz="1900" kern="1200"/>
            <a:t> v téže věci</a:t>
          </a:r>
          <a:endParaRPr lang="en-US" sz="1900" kern="120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nikoliv realizace faktického zabezpečení opatření k nápravě (1428/2008)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 dirty="0"/>
            <a:t>musí už být vedeno </a:t>
          </a:r>
          <a:r>
            <a:rPr lang="cs-CZ" sz="1900" b="1" kern="1200" dirty="0"/>
            <a:t>konkrétní řízení</a:t>
          </a:r>
          <a:r>
            <a:rPr lang="cs-CZ" sz="1900" kern="1200" dirty="0"/>
            <a:t>, v němž se rozhoduje o právech a povinnostech účastníků (2306/2011)</a:t>
          </a:r>
          <a:endParaRPr lang="en-US" sz="1900" kern="1200" dirty="0"/>
        </a:p>
      </dsp:txBody>
      <dsp:txXfrm>
        <a:off x="0" y="579445"/>
        <a:ext cx="6237359" cy="2036880"/>
      </dsp:txXfrm>
    </dsp:sp>
    <dsp:sp modelId="{F57CBA36-BC4A-4143-8CE1-65E74C7D3BE4}">
      <dsp:nvSpPr>
        <dsp:cNvPr id="0" name=""/>
        <dsp:cNvSpPr/>
      </dsp:nvSpPr>
      <dsp:spPr>
        <a:xfrm>
          <a:off x="0" y="2616325"/>
          <a:ext cx="6237359" cy="57563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Kladný KS</a:t>
          </a:r>
          <a:endParaRPr lang="en-US" sz="2400" kern="1200"/>
        </a:p>
      </dsp:txBody>
      <dsp:txXfrm>
        <a:off x="28100" y="2644425"/>
        <a:ext cx="6181159" cy="519439"/>
      </dsp:txXfrm>
    </dsp:sp>
    <dsp:sp modelId="{5121F761-7E48-4163-B871-63B7294033F4}">
      <dsp:nvSpPr>
        <dsp:cNvPr id="0" name=""/>
        <dsp:cNvSpPr/>
      </dsp:nvSpPr>
      <dsp:spPr>
        <a:xfrm>
          <a:off x="0" y="3191965"/>
          <a:ext cx="6237359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036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oba SO si osobují pravomoc vydat rozhodnutí</a:t>
          </a:r>
          <a:endParaRPr lang="en-US" sz="1900" kern="1200"/>
        </a:p>
      </dsp:txBody>
      <dsp:txXfrm>
        <a:off x="0" y="3191965"/>
        <a:ext cx="6237359" cy="397440"/>
      </dsp:txXfrm>
    </dsp:sp>
    <dsp:sp modelId="{0A5D7F96-5A32-4459-A039-C5E5322590AC}">
      <dsp:nvSpPr>
        <dsp:cNvPr id="0" name=""/>
        <dsp:cNvSpPr/>
      </dsp:nvSpPr>
      <dsp:spPr>
        <a:xfrm>
          <a:off x="0" y="3589405"/>
          <a:ext cx="6237359" cy="57563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Záporný KS</a:t>
          </a:r>
          <a:endParaRPr lang="en-US" sz="2400" kern="1200"/>
        </a:p>
      </dsp:txBody>
      <dsp:txXfrm>
        <a:off x="28100" y="3617505"/>
        <a:ext cx="6181159" cy="519439"/>
      </dsp:txXfrm>
    </dsp:sp>
    <dsp:sp modelId="{B3B50C80-F7F3-4648-965E-A4521A1410E3}">
      <dsp:nvSpPr>
        <dsp:cNvPr id="0" name=""/>
        <dsp:cNvSpPr/>
      </dsp:nvSpPr>
      <dsp:spPr>
        <a:xfrm>
          <a:off x="0" y="4165045"/>
          <a:ext cx="6237359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036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oba SO svou pravomoc popírají</a:t>
          </a:r>
          <a:endParaRPr lang="en-US" sz="1900" kern="1200"/>
        </a:p>
      </dsp:txBody>
      <dsp:txXfrm>
        <a:off x="0" y="4165045"/>
        <a:ext cx="6237359" cy="397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1C55F-4972-48C3-9E3C-8E9317D85512}">
      <dsp:nvSpPr>
        <dsp:cNvPr id="0" name=""/>
        <dsp:cNvSpPr/>
      </dsp:nvSpPr>
      <dsp:spPr>
        <a:xfrm>
          <a:off x="0" y="498445"/>
          <a:ext cx="6237359" cy="207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088" tIns="499872" rIns="4840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/>
            <a:t>orgán vykonávající státní správu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/>
            <a:t>patří sem i orgán samosprávy, pokud se KS týká jím vykonávané státní správy v přenesené působnosti (1429/2008)</a:t>
          </a:r>
          <a:endParaRPr lang="en-US" sz="2400" kern="1200"/>
        </a:p>
      </dsp:txBody>
      <dsp:txXfrm>
        <a:off x="0" y="498445"/>
        <a:ext cx="6237359" cy="2079000"/>
      </dsp:txXfrm>
    </dsp:sp>
    <dsp:sp modelId="{9EAC4EA7-720B-42CD-AF05-2D2048162C8D}">
      <dsp:nvSpPr>
        <dsp:cNvPr id="0" name=""/>
        <dsp:cNvSpPr/>
      </dsp:nvSpPr>
      <dsp:spPr>
        <a:xfrm>
          <a:off x="311867" y="144205"/>
          <a:ext cx="4366151" cy="70848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030" tIns="0" rIns="16503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Správní úřad</a:t>
          </a:r>
          <a:endParaRPr lang="en-US" sz="2400" kern="1200"/>
        </a:p>
      </dsp:txBody>
      <dsp:txXfrm>
        <a:off x="346452" y="178790"/>
        <a:ext cx="4296981" cy="639310"/>
      </dsp:txXfrm>
    </dsp:sp>
    <dsp:sp modelId="{EEDDE08D-A279-4736-803E-6ED96565EF8F}">
      <dsp:nvSpPr>
        <dsp:cNvPr id="0" name=""/>
        <dsp:cNvSpPr/>
      </dsp:nvSpPr>
      <dsp:spPr>
        <a:xfrm>
          <a:off x="0" y="3061285"/>
          <a:ext cx="6237359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410307"/>
              <a:satOff val="9635"/>
              <a:lumOff val="272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088" tIns="499872" rIns="4840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/>
            <a:t>územní, zájmová nebo profesní samospráva</a:t>
          </a:r>
          <a:endParaRPr lang="en-US" sz="2400" kern="1200"/>
        </a:p>
      </dsp:txBody>
      <dsp:txXfrm>
        <a:off x="0" y="3061285"/>
        <a:ext cx="6237359" cy="1360800"/>
      </dsp:txXfrm>
    </dsp:sp>
    <dsp:sp modelId="{A3F5F755-79A4-40BF-8586-62C3E8F5C0B0}">
      <dsp:nvSpPr>
        <dsp:cNvPr id="0" name=""/>
        <dsp:cNvSpPr/>
      </dsp:nvSpPr>
      <dsp:spPr>
        <a:xfrm>
          <a:off x="311867" y="2707045"/>
          <a:ext cx="4366151" cy="708480"/>
        </a:xfrm>
        <a:prstGeom prst="roundRect">
          <a:avLst/>
        </a:prstGeom>
        <a:solidFill>
          <a:schemeClr val="accent1">
            <a:shade val="80000"/>
            <a:hueOff val="410307"/>
            <a:satOff val="9635"/>
            <a:lumOff val="2727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030" tIns="0" rIns="16503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Orgán samosprávy</a:t>
          </a:r>
          <a:endParaRPr lang="en-US" sz="2400" kern="1200"/>
        </a:p>
      </dsp:txBody>
      <dsp:txXfrm>
        <a:off x="346452" y="2741630"/>
        <a:ext cx="4296981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BD902-496A-4C34-B186-987E075BEDB9}">
      <dsp:nvSpPr>
        <dsp:cNvPr id="0" name=""/>
        <dsp:cNvSpPr/>
      </dsp:nvSpPr>
      <dsp:spPr>
        <a:xfrm>
          <a:off x="0" y="2755998"/>
          <a:ext cx="1559339" cy="180823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900" tIns="156464" rIns="110900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Obsazení soudu</a:t>
          </a:r>
          <a:endParaRPr lang="en-US" sz="2200" kern="1200"/>
        </a:p>
      </dsp:txBody>
      <dsp:txXfrm>
        <a:off x="0" y="2755998"/>
        <a:ext cx="1559339" cy="1808233"/>
      </dsp:txXfrm>
    </dsp:sp>
    <dsp:sp modelId="{625A43FB-60A4-4E57-B043-5DC93DDEA175}">
      <dsp:nvSpPr>
        <dsp:cNvPr id="0" name=""/>
        <dsp:cNvSpPr/>
      </dsp:nvSpPr>
      <dsp:spPr>
        <a:xfrm>
          <a:off x="1559339" y="2755998"/>
          <a:ext cx="4678019" cy="1808233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892" tIns="279400" rIns="94892" bIns="27940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7 členný senát</a:t>
          </a:r>
          <a:endParaRPr lang="en-US" sz="2200" kern="1200"/>
        </a:p>
      </dsp:txBody>
      <dsp:txXfrm>
        <a:off x="1559339" y="2755998"/>
        <a:ext cx="4678019" cy="1808233"/>
      </dsp:txXfrm>
    </dsp:sp>
    <dsp:sp modelId="{ACED347F-7E27-4A79-ABD8-1CF79F04877F}">
      <dsp:nvSpPr>
        <dsp:cNvPr id="0" name=""/>
        <dsp:cNvSpPr/>
      </dsp:nvSpPr>
      <dsp:spPr>
        <a:xfrm rot="10800000">
          <a:off x="0" y="2059"/>
          <a:ext cx="1559339" cy="2781062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900" tIns="156464" rIns="110900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Věcná příslušnost</a:t>
          </a:r>
          <a:endParaRPr lang="en-US" sz="2200" kern="1200"/>
        </a:p>
      </dsp:txBody>
      <dsp:txXfrm rot="-10800000">
        <a:off x="0" y="2059"/>
        <a:ext cx="1559339" cy="1807690"/>
      </dsp:txXfrm>
    </dsp:sp>
    <dsp:sp modelId="{1142D0A0-8947-4A51-9E72-2FC84E74C595}">
      <dsp:nvSpPr>
        <dsp:cNvPr id="0" name=""/>
        <dsp:cNvSpPr/>
      </dsp:nvSpPr>
      <dsp:spPr>
        <a:xfrm>
          <a:off x="1559339" y="2059"/>
          <a:ext cx="4678019" cy="180769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892" tIns="279400" rIns="94892" bIns="27940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Nejvyšší správní soud</a:t>
          </a:r>
          <a:endParaRPr lang="en-US" sz="2200" kern="1200"/>
        </a:p>
      </dsp:txBody>
      <dsp:txXfrm>
        <a:off x="1559339" y="2059"/>
        <a:ext cx="4678019" cy="18076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E875E-A773-4075-B543-6043D685FCFC}">
      <dsp:nvSpPr>
        <dsp:cNvPr id="0" name=""/>
        <dsp:cNvSpPr/>
      </dsp:nvSpPr>
      <dsp:spPr>
        <a:xfrm rot="5400000">
          <a:off x="3652780" y="-1257945"/>
          <a:ext cx="1177246" cy="399190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ke dni rozhodování NSS</a:t>
          </a:r>
          <a:endParaRPr lang="en-US" sz="1600" kern="1200"/>
        </a:p>
      </dsp:txBody>
      <dsp:txXfrm rot="-5400000">
        <a:off x="2245449" y="206854"/>
        <a:ext cx="3934441" cy="1062310"/>
      </dsp:txXfrm>
    </dsp:sp>
    <dsp:sp modelId="{D4A8AE4B-9748-48A8-A057-FABDDCABACFB}">
      <dsp:nvSpPr>
        <dsp:cNvPr id="0" name=""/>
        <dsp:cNvSpPr/>
      </dsp:nvSpPr>
      <dsp:spPr>
        <a:xfrm>
          <a:off x="0" y="2229"/>
          <a:ext cx="2245449" cy="147155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/>
            <a:t>Rozhodný</a:t>
          </a:r>
          <a:r>
            <a:rPr lang="cs-CZ" sz="2300" kern="1200"/>
            <a:t> skutkový a právní </a:t>
          </a:r>
          <a:r>
            <a:rPr lang="cs-CZ" sz="2300" b="1" kern="1200"/>
            <a:t>stav</a:t>
          </a:r>
          <a:endParaRPr lang="en-US" sz="2300" kern="1200"/>
        </a:p>
      </dsp:txBody>
      <dsp:txXfrm>
        <a:off x="71836" y="74065"/>
        <a:ext cx="2101777" cy="1327886"/>
      </dsp:txXfrm>
    </dsp:sp>
    <dsp:sp modelId="{7807EB8A-E8E7-45BA-A4A9-C33CC0D30870}">
      <dsp:nvSpPr>
        <dsp:cNvPr id="0" name=""/>
        <dsp:cNvSpPr/>
      </dsp:nvSpPr>
      <dsp:spPr>
        <a:xfrm rot="5400000">
          <a:off x="3652780" y="287190"/>
          <a:ext cx="1177246" cy="399190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/>
            <a:t>určí</a:t>
          </a:r>
          <a:r>
            <a:rPr lang="cs-CZ" sz="1600" kern="1200"/>
            <a:t>, který orgán má pravomoc rozhodnout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vysloví </a:t>
          </a:r>
          <a:r>
            <a:rPr lang="cs-CZ" sz="1600" b="1" kern="1200"/>
            <a:t>nicotnost</a:t>
          </a:r>
          <a:r>
            <a:rPr lang="cs-CZ" sz="1600" kern="1200"/>
            <a:t> všech rozhodnutí (výroků), které jsou v rozporu s určením pravomoci</a:t>
          </a:r>
          <a:endParaRPr lang="en-US" sz="1600" kern="1200"/>
        </a:p>
      </dsp:txBody>
      <dsp:txXfrm rot="-5400000">
        <a:off x="2245449" y="1751989"/>
        <a:ext cx="3934441" cy="1062310"/>
      </dsp:txXfrm>
    </dsp:sp>
    <dsp:sp modelId="{ED7A6F4E-9CF1-4F64-96C9-8DCBAEE7F085}">
      <dsp:nvSpPr>
        <dsp:cNvPr id="0" name=""/>
        <dsp:cNvSpPr/>
      </dsp:nvSpPr>
      <dsp:spPr>
        <a:xfrm>
          <a:off x="0" y="1547366"/>
          <a:ext cx="2245449" cy="147155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/>
            <a:t>Věcné </a:t>
          </a:r>
          <a:r>
            <a:rPr lang="cs-CZ" sz="2300" kern="1200"/>
            <a:t>rozhodnutí: NSS rozsudkem </a:t>
          </a:r>
          <a:endParaRPr lang="en-US" sz="2300" kern="1200"/>
        </a:p>
      </dsp:txBody>
      <dsp:txXfrm>
        <a:off x="71836" y="1619202"/>
        <a:ext cx="2101777" cy="1327886"/>
      </dsp:txXfrm>
    </dsp:sp>
    <dsp:sp modelId="{55BF3D0E-93B0-4FF2-9182-97C8580856BE}">
      <dsp:nvSpPr>
        <dsp:cNvPr id="0" name=""/>
        <dsp:cNvSpPr/>
      </dsp:nvSpPr>
      <dsp:spPr>
        <a:xfrm rot="5400000">
          <a:off x="3652780" y="1832327"/>
          <a:ext cx="1177246" cy="399190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odmítnutí žaloby (např. § 99)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zastavení řízení (i pro uspokojení navrhovatele – 1725/2008)</a:t>
          </a:r>
          <a:endParaRPr lang="en-US" sz="1600" kern="1200"/>
        </a:p>
      </dsp:txBody>
      <dsp:txXfrm rot="-5400000">
        <a:off x="2245449" y="3297126"/>
        <a:ext cx="3934441" cy="1062310"/>
      </dsp:txXfrm>
    </dsp:sp>
    <dsp:sp modelId="{544D2DB8-3D6A-4868-922B-DF27A286467A}">
      <dsp:nvSpPr>
        <dsp:cNvPr id="0" name=""/>
        <dsp:cNvSpPr/>
      </dsp:nvSpPr>
      <dsp:spPr>
        <a:xfrm>
          <a:off x="0" y="3092502"/>
          <a:ext cx="2245449" cy="147155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/>
            <a:t>Jiné způsoby rozhodnutí</a:t>
          </a:r>
          <a:endParaRPr lang="en-US" sz="2300" kern="1200"/>
        </a:p>
      </dsp:txBody>
      <dsp:txXfrm>
        <a:off x="71836" y="3164338"/>
        <a:ext cx="2101777" cy="13278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4F03F-10C7-4A1D-93A2-E1D5249EAFE3}">
      <dsp:nvSpPr>
        <dsp:cNvPr id="0" name=""/>
        <dsp:cNvSpPr/>
      </dsp:nvSpPr>
      <dsp:spPr>
        <a:xfrm>
          <a:off x="0" y="0"/>
          <a:ext cx="623735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2D0DCF1-6781-4E53-98D2-00160D60CC4F}">
      <dsp:nvSpPr>
        <dsp:cNvPr id="0" name=""/>
        <dsp:cNvSpPr/>
      </dsp:nvSpPr>
      <dsp:spPr>
        <a:xfrm>
          <a:off x="0" y="0"/>
          <a:ext cx="6237359" cy="1141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Územní plán (§ 43/4 SZ)</a:t>
          </a:r>
          <a:endParaRPr lang="en-US" sz="3200" kern="1200"/>
        </a:p>
      </dsp:txBody>
      <dsp:txXfrm>
        <a:off x="0" y="0"/>
        <a:ext cx="6237359" cy="1141572"/>
      </dsp:txXfrm>
    </dsp:sp>
    <dsp:sp modelId="{DC1637DB-4508-4A97-AA0E-4197495743FB}">
      <dsp:nvSpPr>
        <dsp:cNvPr id="0" name=""/>
        <dsp:cNvSpPr/>
      </dsp:nvSpPr>
      <dsp:spPr>
        <a:xfrm>
          <a:off x="0" y="1141572"/>
          <a:ext cx="623735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-129972"/>
                <a:satOff val="2276"/>
                <a:lumOff val="8597"/>
                <a:alphaOff val="0"/>
                <a:tint val="60000"/>
                <a:lumMod val="104000"/>
              </a:schemeClr>
            </a:gs>
            <a:gs pos="100000">
              <a:schemeClr val="accent3">
                <a:shade val="80000"/>
                <a:hueOff val="-129972"/>
                <a:satOff val="2276"/>
                <a:lumOff val="8597"/>
                <a:alphaOff val="0"/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-129972"/>
              <a:satOff val="2276"/>
              <a:lumOff val="859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253EE63-7E11-4DBF-BAA0-1A92FE84C415}">
      <dsp:nvSpPr>
        <dsp:cNvPr id="0" name=""/>
        <dsp:cNvSpPr/>
      </dsp:nvSpPr>
      <dsp:spPr>
        <a:xfrm>
          <a:off x="0" y="1141572"/>
          <a:ext cx="6237359" cy="1141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Stavební uzávěra (§ 97/1 SZ) a další OOP dle SZ</a:t>
          </a:r>
          <a:endParaRPr lang="en-US" sz="3200" kern="1200"/>
        </a:p>
      </dsp:txBody>
      <dsp:txXfrm>
        <a:off x="0" y="1141572"/>
        <a:ext cx="6237359" cy="1141572"/>
      </dsp:txXfrm>
    </dsp:sp>
    <dsp:sp modelId="{606FB767-60DE-43DA-88C3-9D7B852D1F01}">
      <dsp:nvSpPr>
        <dsp:cNvPr id="0" name=""/>
        <dsp:cNvSpPr/>
      </dsp:nvSpPr>
      <dsp:spPr>
        <a:xfrm>
          <a:off x="0" y="2283145"/>
          <a:ext cx="623735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-259943"/>
                <a:satOff val="4552"/>
                <a:lumOff val="17193"/>
                <a:alphaOff val="0"/>
                <a:tint val="60000"/>
                <a:lumMod val="104000"/>
              </a:schemeClr>
            </a:gs>
            <a:gs pos="100000">
              <a:schemeClr val="accent3">
                <a:shade val="80000"/>
                <a:hueOff val="-259943"/>
                <a:satOff val="4552"/>
                <a:lumOff val="17193"/>
                <a:alphaOff val="0"/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-259943"/>
              <a:satOff val="4552"/>
              <a:lumOff val="1719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A4D81F8-060D-49A1-A57C-5B9763E44002}">
      <dsp:nvSpPr>
        <dsp:cNvPr id="0" name=""/>
        <dsp:cNvSpPr/>
      </dsp:nvSpPr>
      <dsp:spPr>
        <a:xfrm>
          <a:off x="0" y="2283145"/>
          <a:ext cx="6237359" cy="1141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Dopravní značení</a:t>
          </a:r>
          <a:endParaRPr lang="en-US" sz="3200" kern="1200"/>
        </a:p>
      </dsp:txBody>
      <dsp:txXfrm>
        <a:off x="0" y="2283145"/>
        <a:ext cx="6237359" cy="1141572"/>
      </dsp:txXfrm>
    </dsp:sp>
    <dsp:sp modelId="{421D7B48-4182-4104-9F2E-09AE4EF7AD05}">
      <dsp:nvSpPr>
        <dsp:cNvPr id="0" name=""/>
        <dsp:cNvSpPr/>
      </dsp:nvSpPr>
      <dsp:spPr>
        <a:xfrm>
          <a:off x="0" y="3424718"/>
          <a:ext cx="6237359" cy="0"/>
        </a:xfrm>
        <a:prstGeom prst="line">
          <a:avLst/>
        </a:prstGeom>
        <a:gradFill rotWithShape="0">
          <a:gsLst>
            <a:gs pos="0">
              <a:schemeClr val="accent3">
                <a:shade val="80000"/>
                <a:hueOff val="-389915"/>
                <a:satOff val="6828"/>
                <a:lumOff val="25790"/>
                <a:alphaOff val="0"/>
                <a:tint val="60000"/>
                <a:lumMod val="104000"/>
              </a:schemeClr>
            </a:gs>
            <a:gs pos="100000">
              <a:schemeClr val="accent3">
                <a:shade val="80000"/>
                <a:hueOff val="-389915"/>
                <a:satOff val="6828"/>
                <a:lumOff val="25790"/>
                <a:alphaOff val="0"/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-389915"/>
              <a:satOff val="6828"/>
              <a:lumOff val="257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AFDDA22-722C-49FF-8BBA-831D1E4FF743}">
      <dsp:nvSpPr>
        <dsp:cNvPr id="0" name=""/>
        <dsp:cNvSpPr/>
      </dsp:nvSpPr>
      <dsp:spPr>
        <a:xfrm>
          <a:off x="0" y="3424718"/>
          <a:ext cx="6237359" cy="1141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OOP ve věci přenositelnosti telefonních čísel</a:t>
          </a:r>
          <a:endParaRPr lang="en-US" sz="3200" kern="1200"/>
        </a:p>
      </dsp:txBody>
      <dsp:txXfrm>
        <a:off x="0" y="3424718"/>
        <a:ext cx="6237359" cy="11415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784AA-C6DE-4B40-BE61-0E1F7A08C19C}">
      <dsp:nvSpPr>
        <dsp:cNvPr id="0" name=""/>
        <dsp:cNvSpPr/>
      </dsp:nvSpPr>
      <dsp:spPr>
        <a:xfrm>
          <a:off x="0" y="344477"/>
          <a:ext cx="6237359" cy="12237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088" tIns="437388" rIns="484088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samostatný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spojený s žalobou</a:t>
          </a:r>
          <a:endParaRPr lang="en-US" sz="2100" kern="1200"/>
        </a:p>
      </dsp:txBody>
      <dsp:txXfrm>
        <a:off x="0" y="344477"/>
        <a:ext cx="6237359" cy="1223775"/>
      </dsp:txXfrm>
    </dsp:sp>
    <dsp:sp modelId="{332DC3DF-C1C9-460F-88F3-B9CF89A9A9EA}">
      <dsp:nvSpPr>
        <dsp:cNvPr id="0" name=""/>
        <dsp:cNvSpPr/>
      </dsp:nvSpPr>
      <dsp:spPr>
        <a:xfrm>
          <a:off x="311867" y="34517"/>
          <a:ext cx="4366151" cy="619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030" tIns="0" rIns="16503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Návrh může být</a:t>
          </a:r>
          <a:endParaRPr lang="en-US" sz="2100" kern="1200"/>
        </a:p>
      </dsp:txBody>
      <dsp:txXfrm>
        <a:off x="342129" y="64779"/>
        <a:ext cx="4305627" cy="559396"/>
      </dsp:txXfrm>
    </dsp:sp>
    <dsp:sp modelId="{E44AC87E-91D9-4D25-8873-19E15621FB42}">
      <dsp:nvSpPr>
        <dsp:cNvPr id="0" name=""/>
        <dsp:cNvSpPr/>
      </dsp:nvSpPr>
      <dsp:spPr>
        <a:xfrm>
          <a:off x="0" y="1991612"/>
          <a:ext cx="6237359" cy="122377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088" tIns="437388" rIns="484088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3 roky od nabytí účinnosti OOP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zmeškání lhůty nelze prominout</a:t>
          </a:r>
          <a:endParaRPr lang="en-US" sz="2100" kern="1200"/>
        </a:p>
      </dsp:txBody>
      <dsp:txXfrm>
        <a:off x="0" y="1991612"/>
        <a:ext cx="6237359" cy="1223775"/>
      </dsp:txXfrm>
    </dsp:sp>
    <dsp:sp modelId="{231AF985-D081-4A87-B90D-696F231454B3}">
      <dsp:nvSpPr>
        <dsp:cNvPr id="0" name=""/>
        <dsp:cNvSpPr/>
      </dsp:nvSpPr>
      <dsp:spPr>
        <a:xfrm>
          <a:off x="311867" y="1681652"/>
          <a:ext cx="4366151" cy="619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030" tIns="0" rIns="16503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Lhůta </a:t>
          </a:r>
          <a:endParaRPr lang="en-US" sz="2100" kern="1200"/>
        </a:p>
      </dsp:txBody>
      <dsp:txXfrm>
        <a:off x="342129" y="1711914"/>
        <a:ext cx="4305627" cy="559396"/>
      </dsp:txXfrm>
    </dsp:sp>
    <dsp:sp modelId="{2AAE66C0-8E03-4429-82CD-2E3930A9E888}">
      <dsp:nvSpPr>
        <dsp:cNvPr id="0" name=""/>
        <dsp:cNvSpPr/>
      </dsp:nvSpPr>
      <dsp:spPr>
        <a:xfrm>
          <a:off x="0" y="3638748"/>
          <a:ext cx="6237359" cy="89302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088" tIns="437388" rIns="484088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návrhové body</a:t>
          </a:r>
          <a:endParaRPr lang="en-US" sz="2100" kern="1200"/>
        </a:p>
      </dsp:txBody>
      <dsp:txXfrm>
        <a:off x="0" y="3638748"/>
        <a:ext cx="6237359" cy="893025"/>
      </dsp:txXfrm>
    </dsp:sp>
    <dsp:sp modelId="{D6D0D15A-484E-4BAB-A254-82B26FE91F77}">
      <dsp:nvSpPr>
        <dsp:cNvPr id="0" name=""/>
        <dsp:cNvSpPr/>
      </dsp:nvSpPr>
      <dsp:spPr>
        <a:xfrm>
          <a:off x="311867" y="3328787"/>
          <a:ext cx="4366151" cy="619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030" tIns="0" rIns="16503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Náležitosti návrhu</a:t>
          </a:r>
          <a:endParaRPr lang="en-US" sz="2100" kern="1200"/>
        </a:p>
      </dsp:txBody>
      <dsp:txXfrm>
        <a:off x="342129" y="3359049"/>
        <a:ext cx="4305627" cy="5593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8CCDA5-A05C-4E3E-8DC2-273DCC738DDB}">
      <dsp:nvSpPr>
        <dsp:cNvPr id="0" name=""/>
        <dsp:cNvSpPr/>
      </dsp:nvSpPr>
      <dsp:spPr>
        <a:xfrm>
          <a:off x="0" y="502387"/>
          <a:ext cx="6492875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562356" rIns="503919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není-li návrhu důvodný</a:t>
          </a:r>
          <a:endParaRPr lang="en-US" sz="2700" kern="1200"/>
        </a:p>
      </dsp:txBody>
      <dsp:txXfrm>
        <a:off x="0" y="502387"/>
        <a:ext cx="6492875" cy="1148175"/>
      </dsp:txXfrm>
    </dsp:sp>
    <dsp:sp modelId="{DF95A397-D14D-4A11-A806-D93F7BD7D416}">
      <dsp:nvSpPr>
        <dsp:cNvPr id="0" name=""/>
        <dsp:cNvSpPr/>
      </dsp:nvSpPr>
      <dsp:spPr>
        <a:xfrm>
          <a:off x="324643" y="103867"/>
          <a:ext cx="4545012" cy="79704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/>
            <a:t>Zamítnutí </a:t>
          </a:r>
          <a:r>
            <a:rPr lang="cs-CZ" sz="2700" kern="1200"/>
            <a:t>návrhu</a:t>
          </a:r>
          <a:endParaRPr lang="en-US" sz="2700" kern="1200"/>
        </a:p>
      </dsp:txBody>
      <dsp:txXfrm>
        <a:off x="363551" y="142775"/>
        <a:ext cx="4467196" cy="719224"/>
      </dsp:txXfrm>
    </dsp:sp>
    <dsp:sp modelId="{91D0B5F0-C6D3-428A-A66B-E9DD20AFDD8D}">
      <dsp:nvSpPr>
        <dsp:cNvPr id="0" name=""/>
        <dsp:cNvSpPr/>
      </dsp:nvSpPr>
      <dsp:spPr>
        <a:xfrm>
          <a:off x="0" y="2194882"/>
          <a:ext cx="6492875" cy="2806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shade val="50000"/>
              <a:hueOff val="365382"/>
              <a:satOff val="-5172"/>
              <a:lumOff val="417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562356" rIns="503919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ke dni určenému ve výroku rozsudku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zrušení OOP může být důvodem pro obnovu řízení o správním deliktu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práva a povinnosti vzniklá před zrušením OOP zůstávají nedotčena</a:t>
          </a:r>
          <a:endParaRPr lang="en-US" sz="2700" kern="1200"/>
        </a:p>
      </dsp:txBody>
      <dsp:txXfrm>
        <a:off x="0" y="2194882"/>
        <a:ext cx="6492875" cy="2806650"/>
      </dsp:txXfrm>
    </dsp:sp>
    <dsp:sp modelId="{F7EA635A-55E9-48D4-9E35-C4EE0E693A43}">
      <dsp:nvSpPr>
        <dsp:cNvPr id="0" name=""/>
        <dsp:cNvSpPr/>
      </dsp:nvSpPr>
      <dsp:spPr>
        <a:xfrm>
          <a:off x="324643" y="1796362"/>
          <a:ext cx="4545012" cy="79704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391603"/>
                <a:satOff val="-6312"/>
                <a:lumOff val="45783"/>
                <a:alphaOff val="0"/>
                <a:tint val="96000"/>
                <a:lumMod val="102000"/>
              </a:schemeClr>
            </a:gs>
            <a:gs pos="100000">
              <a:schemeClr val="accent2">
                <a:shade val="50000"/>
                <a:hueOff val="391603"/>
                <a:satOff val="-6312"/>
                <a:lumOff val="45783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/>
            <a:t>Zrušení OOP </a:t>
          </a:r>
          <a:r>
            <a:rPr lang="cs-CZ" sz="2700" kern="1200" dirty="0"/>
            <a:t>nebo jeho části </a:t>
          </a:r>
          <a:endParaRPr lang="en-US" sz="2700" kern="1200" dirty="0"/>
        </a:p>
      </dsp:txBody>
      <dsp:txXfrm>
        <a:off x="363551" y="1835270"/>
        <a:ext cx="4467196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EA27B-029E-4CF2-BF47-E764660F4AB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305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791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202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666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209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010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42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F0716-27BD-4BA3-A838-49D68D97AF4D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30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C8C8C2-8EE7-43A1-8899-8821C2D6C537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30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074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878A1-546A-4F7F-9D2A-8ED60AD3B88A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751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FCAA3-CEA5-4229-BB6D-C491B0F4FB0B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040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91642-4A59-4CDE-BBBF-615EE8383A78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10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11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23F8A-BD93-4FAF-9EBF-AEFC8353C906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330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76034-A499-47A1-A8B8-902C0BE1706C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77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4634E-E7E3-49BD-93F6-0D25F1FF9158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94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push.wav"/>
          </p:stSnd>
        </p:sndAc>
      </p:transition>
    </mc:Choice>
    <mc:Fallback>
      <p:transition spd="slow">
        <p:random/>
        <p:sndAc>
          <p:stSnd>
            <p:snd r:embed="rId1" name="push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0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9" name="push.wav"/>
          </p:stSnd>
        </p:sndAc>
      </p:transition>
    </mc:Choice>
    <mc:Fallback>
      <p:transition spd="slow">
        <p:random/>
        <p:sndAc>
          <p:stSnd>
            <p:snd r:embed="rId19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5A92FE9-DB05-4D0D-AF5A-BE8664B9FFB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3D9B26A-5143-49A7-BA98-D871D5BD719A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1"/>
            <a:ext cx="5014912" cy="6857999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68B85E55-A2A1-4682-B891-F201358A92D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45EF6EDB-9B5D-49E9-96FA-1AE08BF95E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8338226-D6E2-4EEE-B271-DB4BD096DBA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878FB48-17B3-4A11-8025-DE0945CD4E7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4150A21C-DD6D-4D3C-9E95-7A3CA263BEB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7505BF04-104D-4180-A284-42FCD6B04DD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18190" y="924232"/>
            <a:ext cx="8174971" cy="3285866"/>
          </a:xfrm>
        </p:spPr>
        <p:txBody>
          <a:bodyPr>
            <a:normAutofit/>
          </a:bodyPr>
          <a:lstStyle/>
          <a:p>
            <a:pPr algn="l"/>
            <a:r>
              <a:rPr lang="cs-CZ" sz="6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Kompetenční žaloby</a:t>
            </a:r>
            <a:br>
              <a:rPr lang="cs-CZ" sz="6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Přezkum OOP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18190" y="4210098"/>
            <a:ext cx="7178070" cy="863348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Petr Lavický</a:t>
            </a: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cs-CZ" sz="3200">
                <a:solidFill>
                  <a:srgbClr val="FFFFFF"/>
                </a:solidFill>
              </a:rPr>
              <a:t>Účastníci a osoby zúčastněné na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9997" y="685801"/>
            <a:ext cx="7075891" cy="5105400"/>
          </a:xfrm>
        </p:spPr>
        <p:txBody>
          <a:bodyPr>
            <a:normAutofit/>
          </a:bodyPr>
          <a:lstStyle/>
          <a:p>
            <a:r>
              <a:rPr lang="cs-CZ" sz="2000" b="1" dirty="0"/>
              <a:t>Žalobce</a:t>
            </a:r>
          </a:p>
          <a:p>
            <a:pPr lvl="1"/>
            <a:r>
              <a:rPr lang="cs-CZ" dirty="0"/>
              <a:t>správní orgány dle § 98/1 a) a b)</a:t>
            </a:r>
          </a:p>
          <a:p>
            <a:pPr lvl="1"/>
            <a:r>
              <a:rPr lang="cs-CZ" dirty="0"/>
              <a:t>účastník správního řízení</a:t>
            </a:r>
          </a:p>
          <a:p>
            <a:r>
              <a:rPr lang="cs-CZ" sz="2000" b="1" dirty="0"/>
              <a:t>Žalovaný</a:t>
            </a:r>
          </a:p>
          <a:p>
            <a:pPr lvl="1"/>
            <a:r>
              <a:rPr lang="cs-CZ" dirty="0"/>
              <a:t>správní orgán, který je 2. stranou KS</a:t>
            </a:r>
          </a:p>
          <a:p>
            <a:pPr lvl="2"/>
            <a:r>
              <a:rPr lang="cs-CZ" sz="2000" dirty="0"/>
              <a:t>písm. a) – žalovaný vede řízení nebo vydal rozhodnutí</a:t>
            </a:r>
          </a:p>
          <a:p>
            <a:pPr lvl="2"/>
            <a:r>
              <a:rPr lang="cs-CZ" sz="2000" dirty="0"/>
              <a:t>písm. b) – žalovaný popřel svou pravomoc</a:t>
            </a:r>
          </a:p>
          <a:p>
            <a:pPr lvl="1"/>
            <a:r>
              <a:rPr lang="cs-CZ" dirty="0"/>
              <a:t>oba správní orgány, podal-li žalobu účastník</a:t>
            </a:r>
          </a:p>
          <a:p>
            <a:pPr lvl="1"/>
            <a:r>
              <a:rPr lang="cs-CZ" dirty="0"/>
              <a:t>možnost přibrání dalšího žalovaného (§ 98/3)</a:t>
            </a:r>
          </a:p>
          <a:p>
            <a:r>
              <a:rPr lang="cs-CZ" sz="2000" dirty="0"/>
              <a:t>Není-li účastník žalobcem, může být alespoň </a:t>
            </a:r>
            <a:r>
              <a:rPr lang="cs-CZ" sz="2000" b="1" dirty="0"/>
              <a:t>OZŘ</a:t>
            </a:r>
            <a:r>
              <a:rPr lang="cs-CZ" sz="2000" dirty="0"/>
              <a:t> (§ 98/5)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Nepřípustnost žaloby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510881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Nejde o kompetenční spor</a:t>
            </a:r>
          </a:p>
          <a:p>
            <a:pPr lvl="1"/>
            <a:r>
              <a:rPr lang="cs-CZ" dirty="0"/>
              <a:t>např. KS vznikl mezi stranami neuvedenými v § 97/1; není vedeno řízení nebo nebylo vydáno rozhodnutí (§ 97/2, 3)</a:t>
            </a:r>
          </a:p>
          <a:p>
            <a:pPr lvl="1"/>
            <a:r>
              <a:rPr lang="cs-CZ" dirty="0"/>
              <a:t>toto ustanovení vylučuje zamítnutí žaloby</a:t>
            </a:r>
          </a:p>
          <a:p>
            <a:r>
              <a:rPr lang="cs-CZ" dirty="0"/>
              <a:t>Kompetenční spor má </a:t>
            </a:r>
            <a:r>
              <a:rPr lang="cs-CZ" b="1" dirty="0"/>
              <a:t>projednat jiný orgán</a:t>
            </a:r>
          </a:p>
          <a:p>
            <a:pPr lvl="1"/>
            <a:r>
              <a:rPr lang="cs-CZ" dirty="0"/>
              <a:t>např. konfliktní senát dle z. č. 131/2002</a:t>
            </a:r>
          </a:p>
          <a:p>
            <a:r>
              <a:rPr lang="cs-CZ" dirty="0"/>
              <a:t>Kompetenční spor lze </a:t>
            </a:r>
            <a:r>
              <a:rPr lang="cs-CZ" b="1" dirty="0"/>
              <a:t>odstranit v jiném řízení</a:t>
            </a:r>
            <a:endParaRPr lang="cs-CZ" dirty="0"/>
          </a:p>
          <a:p>
            <a:pPr lvl="1"/>
            <a:r>
              <a:rPr lang="cs-CZ" dirty="0"/>
              <a:t>např. žaloba proti nicotnému rozhodnutí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D1B64B-251E-446A-A285-6626C4EC010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6">
            <a:extLst>
              <a:ext uri="{FF2B5EF4-FFF2-40B4-BE49-F238E27FC236}">
                <a16:creationId xmlns:a16="http://schemas.microsoft.com/office/drawing/2014/main" id="{A27AE693-58E8-48BC-8ED0-568ABFEABB3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D02B5D1-60D4-4D5B-AFD9-C986E227431B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E16489-5A93-4D86-AAAD-52DB55A814D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99456E-7EAD-49F1-B2FE-C2C561C0BE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22702DF-10E7-4320-B99B-75D2EE97FC3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1EFA49A8-FE55-4D51-B1C9-11F13FFB71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4C63B37C-8CEE-4A72-AFD8-3C2DBD3725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31245F86-6106-4758-A825-71AC9D6F9EA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2" y="1284051"/>
            <a:ext cx="2812385" cy="3723836"/>
          </a:xfrm>
        </p:spPr>
        <p:txBody>
          <a:bodyPr>
            <a:normAutofit/>
          </a:bodyPr>
          <a:lstStyle/>
          <a:p>
            <a:r>
              <a:rPr lang="cs-CZ" sz="3600">
                <a:solidFill>
                  <a:srgbClr val="000000"/>
                </a:solidFill>
              </a:rPr>
              <a:t>Rozhodnutí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115322"/>
              </p:ext>
            </p:extLst>
          </p:nvPr>
        </p:nvGraphicFramePr>
        <p:xfrm>
          <a:off x="4941201" y="992181"/>
          <a:ext cx="6237359" cy="456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9D059B6-ADD8-488A-B346-63289E90D13F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5A92FE9-DB05-4D0D-AF5A-BE8664B9FFB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3D9B26A-5143-49A7-BA98-D871D5BD719A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1"/>
            <a:ext cx="5014912" cy="6857999"/>
            <a:chOff x="2928938" y="-4763"/>
            <a:chExt cx="5014912" cy="6862763"/>
          </a:xfrm>
        </p:grpSpPr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68B85E55-A2A1-4682-B891-F201358A92D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45EF6EDB-9B5D-49E9-96FA-1AE08BF95E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38338226-D6E2-4EEE-B271-DB4BD096DBA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4878FB48-17B3-4A11-8025-DE0945CD4E7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4150A21C-DD6D-4D3C-9E95-7A3CA263BEB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7505BF04-104D-4180-A284-42FCD6B04DD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8190" y="924232"/>
            <a:ext cx="8174971" cy="32858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200"/>
              <a:t>Řízení o návrhu na zrušení opatření obecné povahy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18190" y="4210098"/>
            <a:ext cx="7178070" cy="8633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100"/>
              <a:t>Část II.</a:t>
            </a:r>
          </a:p>
        </p:txBody>
      </p:sp>
    </p:spTree>
    <p:extLst>
      <p:ext uri="{BB962C8B-B14F-4D97-AF65-F5344CB8AC3E}">
        <p14:creationId xmlns:p14="http://schemas.microsoft.com/office/powerpoint/2010/main" val="2017972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E03BF673-8C68-4092-BF1B-53C57EFEC21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47">
            <a:extLst>
              <a:ext uri="{FF2B5EF4-FFF2-40B4-BE49-F238E27FC236}">
                <a16:creationId xmlns:a16="http://schemas.microsoft.com/office/drawing/2014/main" id="{08751D95-C333-4DEB-90B4-1EAC9A91DCA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4062127" y="-15832"/>
            <a:ext cx="8129873" cy="6889518"/>
          </a:xfrm>
          <a:custGeom>
            <a:avLst/>
            <a:gdLst>
              <a:gd name="connsiteX0" fmla="*/ 0 w 8129873"/>
              <a:gd name="connsiteY0" fmla="*/ 0 h 6889518"/>
              <a:gd name="connsiteX1" fmla="*/ 0 w 8129873"/>
              <a:gd name="connsiteY1" fmla="*/ 6889518 h 6889518"/>
              <a:gd name="connsiteX2" fmla="*/ 6207942 w 8129873"/>
              <a:gd name="connsiteY2" fmla="*/ 6882299 h 6889518"/>
              <a:gd name="connsiteX3" fmla="*/ 8129873 w 8129873"/>
              <a:gd name="connsiteY3" fmla="*/ 5349831 h 6889518"/>
              <a:gd name="connsiteX4" fmla="*/ 7291674 w 8129873"/>
              <a:gd name="connsiteY4" fmla="*/ 7365 h 688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9873" h="6889518">
                <a:moveTo>
                  <a:pt x="0" y="0"/>
                </a:moveTo>
                <a:lnTo>
                  <a:pt x="0" y="6889518"/>
                </a:lnTo>
                <a:lnTo>
                  <a:pt x="6207942" y="6882299"/>
                </a:lnTo>
                <a:lnTo>
                  <a:pt x="8129873" y="5349831"/>
                </a:lnTo>
                <a:lnTo>
                  <a:pt x="7291674" y="7365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FBBA7535-3851-431E-BDA9-B4F6C1201291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13893" y="0"/>
            <a:ext cx="2436813" cy="6858001"/>
            <a:chOff x="1320800" y="0"/>
            <a:chExt cx="2436813" cy="6858001"/>
          </a:xfrm>
        </p:grpSpPr>
        <p:sp>
          <p:nvSpPr>
            <p:cNvPr id="141" name="Freeform 6">
              <a:extLst>
                <a:ext uri="{FF2B5EF4-FFF2-40B4-BE49-F238E27FC236}">
                  <a16:creationId xmlns:a16="http://schemas.microsoft.com/office/drawing/2014/main" id="{2F07680B-461A-4AFC-808F-93216679AA2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2" name="Freeform 7">
              <a:extLst>
                <a:ext uri="{FF2B5EF4-FFF2-40B4-BE49-F238E27FC236}">
                  <a16:creationId xmlns:a16="http://schemas.microsoft.com/office/drawing/2014/main" id="{8C864A04-25C0-4A5F-B6D4-F3859450A43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43" name="Freeform 8">
              <a:extLst>
                <a:ext uri="{FF2B5EF4-FFF2-40B4-BE49-F238E27FC236}">
                  <a16:creationId xmlns:a16="http://schemas.microsoft.com/office/drawing/2014/main" id="{5F596D75-78C8-47A8-9225-7C64A667474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44" name="Freeform 9">
              <a:extLst>
                <a:ext uri="{FF2B5EF4-FFF2-40B4-BE49-F238E27FC236}">
                  <a16:creationId xmlns:a16="http://schemas.microsoft.com/office/drawing/2014/main" id="{128D8641-4FEB-4878-B029-6CC4922EB5D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5" name="Freeform 10">
              <a:extLst>
                <a:ext uri="{FF2B5EF4-FFF2-40B4-BE49-F238E27FC236}">
                  <a16:creationId xmlns:a16="http://schemas.microsoft.com/office/drawing/2014/main" id="{BB339737-0E88-4165-A752-9E204068DE7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46" name="Freeform 11">
              <a:extLst>
                <a:ext uri="{FF2B5EF4-FFF2-40B4-BE49-F238E27FC236}">
                  <a16:creationId xmlns:a16="http://schemas.microsoft.com/office/drawing/2014/main" id="{633AF255-B0DD-4D23-A3F2-DDB221BB1B2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12025" y="1072609"/>
            <a:ext cx="3041557" cy="4522647"/>
          </a:xfrm>
          <a:effectLst/>
        </p:spPr>
        <p:txBody>
          <a:bodyPr anchor="ctr">
            <a:normAutofit/>
          </a:bodyPr>
          <a:lstStyle/>
          <a:p>
            <a:pPr algn="l">
              <a:defRPr/>
            </a:pPr>
            <a:r>
              <a:rPr lang="cs-CZ" sz="3200"/>
              <a:t>Pojem opatření obecné povahy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5149032" y="1072609"/>
            <a:ext cx="6652441" cy="4522647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solidFill>
                  <a:schemeClr val="bg1"/>
                </a:solidFill>
              </a:rPr>
              <a:t>Opatření obecné povahy </a:t>
            </a:r>
          </a:p>
          <a:p>
            <a:pPr lvl="1" eaLnBrk="1" hangingPunct="1"/>
            <a:r>
              <a:rPr lang="cs-CZ" altLang="cs-CZ">
                <a:solidFill>
                  <a:schemeClr val="bg1"/>
                </a:solidFill>
              </a:rPr>
              <a:t>je </a:t>
            </a:r>
            <a:r>
              <a:rPr lang="cs-CZ" altLang="cs-CZ" b="1">
                <a:solidFill>
                  <a:schemeClr val="bg1"/>
                </a:solidFill>
              </a:rPr>
              <a:t>správním aktem</a:t>
            </a:r>
            <a:r>
              <a:rPr lang="cs-CZ" altLang="cs-CZ">
                <a:solidFill>
                  <a:schemeClr val="bg1"/>
                </a:solidFill>
              </a:rPr>
              <a:t> </a:t>
            </a:r>
          </a:p>
          <a:p>
            <a:pPr lvl="1" eaLnBrk="1" hangingPunct="1"/>
            <a:r>
              <a:rPr lang="cs-CZ" altLang="cs-CZ">
                <a:solidFill>
                  <a:schemeClr val="bg1"/>
                </a:solidFill>
              </a:rPr>
              <a:t>s </a:t>
            </a:r>
            <a:r>
              <a:rPr lang="cs-CZ" altLang="cs-CZ" b="1">
                <a:solidFill>
                  <a:schemeClr val="bg1"/>
                </a:solidFill>
              </a:rPr>
              <a:t>konkrétně určeným předmětem</a:t>
            </a:r>
            <a:r>
              <a:rPr lang="cs-CZ" altLang="cs-CZ">
                <a:solidFill>
                  <a:schemeClr val="bg1"/>
                </a:solidFill>
              </a:rPr>
              <a:t> (vztahuje se k určité konkrétní situaci) </a:t>
            </a:r>
          </a:p>
          <a:p>
            <a:pPr lvl="1" eaLnBrk="1" hangingPunct="1"/>
            <a:r>
              <a:rPr lang="cs-CZ" altLang="cs-CZ">
                <a:solidFill>
                  <a:schemeClr val="bg1"/>
                </a:solidFill>
              </a:rPr>
              <a:t>a s </a:t>
            </a:r>
            <a:r>
              <a:rPr lang="cs-CZ" altLang="cs-CZ" b="1">
                <a:solidFill>
                  <a:schemeClr val="bg1"/>
                </a:solidFill>
              </a:rPr>
              <a:t>obecně vymezeným okruhem adresátů</a:t>
            </a:r>
            <a:r>
              <a:rPr lang="cs-CZ" altLang="cs-CZ">
                <a:solidFill>
                  <a:schemeClr val="bg1"/>
                </a:solidFill>
              </a:rPr>
              <a:t> </a:t>
            </a:r>
          </a:p>
          <a:p>
            <a:r>
              <a:rPr lang="cs-CZ" altLang="cs-CZ" sz="2000">
                <a:solidFill>
                  <a:schemeClr val="bg1"/>
                </a:solidFill>
              </a:rPr>
              <a:t>Materiální pojetí</a:t>
            </a:r>
          </a:p>
          <a:p>
            <a:pPr lvl="1"/>
            <a:r>
              <a:rPr lang="cs-CZ" altLang="cs-CZ">
                <a:solidFill>
                  <a:schemeClr val="bg1"/>
                </a:solidFill>
              </a:rPr>
              <a:t>rozhodující jsou znaky, nikoliv označení</a:t>
            </a:r>
          </a:p>
          <a:p>
            <a:pPr lvl="1"/>
            <a:r>
              <a:rPr lang="cs-CZ" altLang="cs-CZ">
                <a:solidFill>
                  <a:schemeClr val="bg1"/>
                </a:solidFill>
              </a:rPr>
              <a:t>viz územní plány podle stavebního z. 1976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747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D1B64B-251E-446A-A285-6626C4EC010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6">
            <a:extLst>
              <a:ext uri="{FF2B5EF4-FFF2-40B4-BE49-F238E27FC236}">
                <a16:creationId xmlns:a16="http://schemas.microsoft.com/office/drawing/2014/main" id="{A27AE693-58E8-48BC-8ED0-568ABFEABB3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D02B5D1-60D4-4D5B-AFD9-C986E227431B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E16489-5A93-4D86-AAAD-52DB55A814D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99456E-7EAD-49F1-B2FE-C2C561C0BE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22702DF-10E7-4320-B99B-75D2EE97FC3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1EFA49A8-FE55-4D51-B1C9-11F13FFB71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4C63B37C-8CEE-4A72-AFD8-3C2DBD3725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31245F86-6106-4758-A825-71AC9D6F9EA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2" y="1284051"/>
            <a:ext cx="2812385" cy="3723836"/>
          </a:xfrm>
        </p:spPr>
        <p:txBody>
          <a:bodyPr>
            <a:normAutofit/>
          </a:bodyPr>
          <a:lstStyle/>
          <a:p>
            <a:r>
              <a:rPr lang="cs-CZ" sz="3600">
                <a:solidFill>
                  <a:srgbClr val="000000"/>
                </a:solidFill>
              </a:rPr>
              <a:t>Příklady OOP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359434"/>
              </p:ext>
            </p:extLst>
          </p:nvPr>
        </p:nvGraphicFramePr>
        <p:xfrm>
          <a:off x="4941201" y="992181"/>
          <a:ext cx="6237359" cy="456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8643778-7F6C-4E8D-84D1-D5CDB992819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1D22F88D-6907-48AF-B024-346E855E0D9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F3842748-48B5-4DD0-A06A-A31C74024A99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75778" name="Nadpis 1"/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 sz="3200">
                <a:solidFill>
                  <a:srgbClr val="FFFFFF"/>
                </a:solidFill>
              </a:rPr>
              <a:t>Navrhovatel</a:t>
            </a:r>
          </a:p>
        </p:txBody>
      </p:sp>
      <p:sp>
        <p:nvSpPr>
          <p:cNvPr id="75779" name="Zástupný symbol pro obsah 2"/>
          <p:cNvSpPr>
            <a:spLocks noGrp="1"/>
          </p:cNvSpPr>
          <p:nvPr>
            <p:ph idx="1"/>
          </p:nvPr>
        </p:nvSpPr>
        <p:spPr>
          <a:xfrm>
            <a:off x="4544017" y="685800"/>
            <a:ext cx="7151871" cy="6172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1700" b="1" dirty="0"/>
              <a:t>Ten, kdo tvrdí, že byl zkrácen na svých právech</a:t>
            </a:r>
          </a:p>
          <a:p>
            <a:pPr lvl="1">
              <a:lnSpc>
                <a:spcPct val="90000"/>
              </a:lnSpc>
            </a:pPr>
            <a:r>
              <a:rPr lang="cs-CZ" altLang="cs-CZ" sz="1700" dirty="0"/>
              <a:t>navrhovatel musí tvrdit, že se OOP dotýká jeho právní sféry; tato možnost musí být alespoň „myslitelná“ (1910/2009)</a:t>
            </a:r>
          </a:p>
          <a:p>
            <a:pPr lvl="1">
              <a:lnSpc>
                <a:spcPct val="90000"/>
              </a:lnSpc>
            </a:pPr>
            <a:r>
              <a:rPr lang="cs-CZ" altLang="cs-CZ" sz="1700" dirty="0"/>
              <a:t>v řízení o zrušení územního plánu</a:t>
            </a:r>
          </a:p>
          <a:p>
            <a:pPr lvl="2">
              <a:lnSpc>
                <a:spcPct val="90000"/>
              </a:lnSpc>
            </a:pPr>
            <a:r>
              <a:rPr lang="cs-CZ" altLang="cs-CZ" sz="1700" dirty="0"/>
              <a:t>osoba, která má přímý vztah k regulovanému území</a:t>
            </a:r>
          </a:p>
          <a:p>
            <a:pPr lvl="2">
              <a:lnSpc>
                <a:spcPct val="90000"/>
              </a:lnSpc>
            </a:pPr>
            <a:r>
              <a:rPr lang="cs-CZ" altLang="cs-CZ" sz="1700" dirty="0"/>
              <a:t>vlastníci a spoluvlastníci pozemků (příp. staveb); svěřenský správce, oprávněný z věcného práva (držitel, oprávněný ze služebnosti nebo zástavní věřitel)</a:t>
            </a:r>
          </a:p>
          <a:p>
            <a:pPr lvl="2">
              <a:lnSpc>
                <a:spcPct val="90000"/>
              </a:lnSpc>
            </a:pPr>
            <a:r>
              <a:rPr lang="cs-CZ" altLang="cs-CZ" sz="1700" dirty="0"/>
              <a:t>nikoliv nositelé relativních práv (nájemci, podnájemci, vypůjčitelé)</a:t>
            </a:r>
          </a:p>
          <a:p>
            <a:pPr lvl="1">
              <a:lnSpc>
                <a:spcPct val="90000"/>
              </a:lnSpc>
            </a:pPr>
            <a:r>
              <a:rPr lang="cs-CZ" altLang="cs-CZ" sz="1700" dirty="0"/>
              <a:t>navrhovatelem může být i spolek (I. ÚS 59/14)</a:t>
            </a:r>
          </a:p>
          <a:p>
            <a:pPr>
              <a:lnSpc>
                <a:spcPct val="90000"/>
              </a:lnSpc>
            </a:pPr>
            <a:r>
              <a:rPr lang="cs-CZ" altLang="cs-CZ" sz="1700" b="1" dirty="0"/>
              <a:t>Obec</a:t>
            </a:r>
          </a:p>
          <a:p>
            <a:pPr lvl="1">
              <a:lnSpc>
                <a:spcPct val="90000"/>
              </a:lnSpc>
            </a:pPr>
            <a:r>
              <a:rPr lang="cs-CZ" altLang="cs-CZ" sz="1700" dirty="0"/>
              <a:t>proti OOP vydanému krajem (např. zásady územního rozvoje)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cs-CZ" sz="3200">
                <a:solidFill>
                  <a:srgbClr val="FFFFFF"/>
                </a:solidFill>
              </a:rPr>
              <a:t>Odpůrce a OZŘ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cs-CZ" altLang="cs-CZ" sz="2000" b="1"/>
              <a:t>Odpůrce</a:t>
            </a:r>
          </a:p>
          <a:p>
            <a:pPr lvl="1"/>
            <a:r>
              <a:rPr lang="cs-CZ" altLang="cs-CZ" dirty="0"/>
              <a:t>SO, který vydal OOP</a:t>
            </a:r>
          </a:p>
          <a:p>
            <a:pPr lvl="1"/>
            <a:r>
              <a:rPr lang="cs-CZ" altLang="cs-CZ" dirty="0"/>
              <a:t>v řízení o zrušení ÚP je odpůrcem obec, a nikoliv její zastupitelstvo (1910/2009)</a:t>
            </a:r>
          </a:p>
          <a:p>
            <a:r>
              <a:rPr lang="cs-CZ" altLang="cs-CZ" sz="2000"/>
              <a:t>Účast </a:t>
            </a:r>
            <a:r>
              <a:rPr lang="cs-CZ" altLang="cs-CZ" sz="2000" b="1"/>
              <a:t>OZŘ</a:t>
            </a:r>
          </a:p>
          <a:p>
            <a:pPr lvl="1"/>
            <a:r>
              <a:rPr lang="cs-CZ" altLang="cs-CZ" dirty="0"/>
              <a:t>byla až do novely č. 303/2011 Sb. vyloučena</a:t>
            </a:r>
          </a:p>
          <a:p>
            <a:pPr lvl="1"/>
            <a:r>
              <a:rPr lang="cs-CZ" altLang="cs-CZ" dirty="0"/>
              <a:t>společný zmocněnec (§ 34/5)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43834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9">
            <a:extLst>
              <a:ext uri="{FF2B5EF4-FFF2-40B4-BE49-F238E27FC236}">
                <a16:creationId xmlns:a16="http://schemas.microsoft.com/office/drawing/2014/main" id="{BED1B64B-251E-446A-A285-6626C4EC010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ounded Rectangle 16">
            <a:extLst>
              <a:ext uri="{FF2B5EF4-FFF2-40B4-BE49-F238E27FC236}">
                <a16:creationId xmlns:a16="http://schemas.microsoft.com/office/drawing/2014/main" id="{A27AE693-58E8-48BC-8ED0-568ABFEABB3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D02B5D1-60D4-4D5B-AFD9-C986E227431B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E16489-5A93-4D86-AAAD-52DB55A814D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99456E-7EAD-49F1-B2FE-C2C561C0BE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22702DF-10E7-4320-B99B-75D2EE97FC3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1EFA49A8-FE55-4D51-B1C9-11F13FFB71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4C63B37C-8CEE-4A72-AFD8-3C2DBD3725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31245F86-6106-4758-A825-71AC9D6F9EA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2" y="1284051"/>
            <a:ext cx="2812385" cy="3723836"/>
          </a:xfrm>
        </p:spPr>
        <p:txBody>
          <a:bodyPr>
            <a:normAutofit/>
          </a:bodyPr>
          <a:lstStyle/>
          <a:p>
            <a:r>
              <a:rPr lang="cs-CZ" sz="3600">
                <a:solidFill>
                  <a:srgbClr val="000000"/>
                </a:solidFill>
              </a:rPr>
              <a:t>Návrh na zahájení řízení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639866"/>
              </p:ext>
            </p:extLst>
          </p:nvPr>
        </p:nvGraphicFramePr>
        <p:xfrm>
          <a:off x="4941201" y="992181"/>
          <a:ext cx="6237359" cy="456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805" name="Rectangle 71">
            <a:extLst>
              <a:ext uri="{FF2B5EF4-FFF2-40B4-BE49-F238E27FC236}">
                <a16:creationId xmlns:a16="http://schemas.microsoft.com/office/drawing/2014/main" id="{24C41CF4-4A13-4AA9-9300-CB7A2E37C86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76806" name="Straight Connector 73">
            <a:extLst>
              <a:ext uri="{FF2B5EF4-FFF2-40B4-BE49-F238E27FC236}">
                <a16:creationId xmlns:a16="http://schemas.microsoft.com/office/drawing/2014/main" id="{7A77B115-9FF3-46AE-AE08-826DEB9A624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802" name="Nadpis 1"/>
          <p:cNvSpPr>
            <a:spLocks noGrp="1"/>
          </p:cNvSpPr>
          <p:nvPr>
            <p:ph type="title"/>
          </p:nvPr>
        </p:nvSpPr>
        <p:spPr>
          <a:xfrm>
            <a:off x="683609" y="764372"/>
            <a:ext cx="3173688" cy="5216013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/>
              <a:t>Přezkum OOP</a:t>
            </a:r>
          </a:p>
        </p:txBody>
      </p:sp>
      <p:sp>
        <p:nvSpPr>
          <p:cNvPr id="76803" name="Zástupný symbol pro obsah 2"/>
          <p:cNvSpPr>
            <a:spLocks noGrp="1"/>
          </p:cNvSpPr>
          <p:nvPr>
            <p:ph idx="1"/>
          </p:nvPr>
        </p:nvSpPr>
        <p:spPr>
          <a:xfrm>
            <a:off x="4370138" y="764372"/>
            <a:ext cx="7086600" cy="5216013"/>
          </a:xfrm>
        </p:spPr>
        <p:txBody>
          <a:bodyPr anchor="ctr">
            <a:normAutofit/>
          </a:bodyPr>
          <a:lstStyle/>
          <a:p>
            <a:r>
              <a:rPr lang="cs-CZ" altLang="cs-CZ" sz="2000" b="1"/>
              <a:t>Rozhodný stav</a:t>
            </a:r>
            <a:endParaRPr lang="cs-CZ" altLang="cs-CZ" sz="2000"/>
          </a:p>
          <a:p>
            <a:pPr lvl="1"/>
            <a:r>
              <a:rPr lang="cs-CZ" altLang="cs-CZ"/>
              <a:t>ke </a:t>
            </a:r>
            <a:r>
              <a:rPr lang="cs-CZ" altLang="cs-CZ" dirty="0"/>
              <a:t>dni vydání OOP</a:t>
            </a:r>
          </a:p>
          <a:p>
            <a:pPr eaLnBrk="1" hangingPunct="1"/>
            <a:r>
              <a:rPr lang="cs-CZ" altLang="cs-CZ" sz="2000"/>
              <a:t>Soud je </a:t>
            </a:r>
            <a:r>
              <a:rPr lang="cs-CZ" altLang="cs-CZ" sz="2000" b="1"/>
              <a:t>vázán</a:t>
            </a:r>
          </a:p>
          <a:p>
            <a:pPr lvl="1"/>
            <a:r>
              <a:rPr lang="cs-CZ" altLang="cs-CZ"/>
              <a:t>rozsahem </a:t>
            </a:r>
            <a:r>
              <a:rPr lang="cs-CZ" altLang="cs-CZ" dirty="0"/>
              <a:t>návrhu</a:t>
            </a:r>
          </a:p>
          <a:p>
            <a:pPr lvl="1"/>
            <a:r>
              <a:rPr lang="cs-CZ" altLang="cs-CZ" dirty="0"/>
              <a:t>důvody návrhu</a:t>
            </a:r>
          </a:p>
          <a:p>
            <a:pPr eaLnBrk="1" hangingPunct="1"/>
            <a:r>
              <a:rPr lang="cs-CZ" altLang="cs-CZ" sz="2000" b="1"/>
              <a:t>Algoritmus</a:t>
            </a:r>
            <a:r>
              <a:rPr lang="cs-CZ" altLang="cs-CZ" sz="2000"/>
              <a:t> přezkumu</a:t>
            </a:r>
          </a:p>
          <a:p>
            <a:pPr lvl="1" eaLnBrk="1" hangingPunct="1"/>
            <a:r>
              <a:rPr lang="cs-CZ" altLang="cs-CZ"/>
              <a:t>pravomoc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působnost</a:t>
            </a:r>
          </a:p>
          <a:p>
            <a:pPr lvl="1" eaLnBrk="1" hangingPunct="1"/>
            <a:r>
              <a:rPr lang="cs-CZ" altLang="cs-CZ" dirty="0"/>
              <a:t>procesní postup při přijímání OOP</a:t>
            </a:r>
          </a:p>
          <a:p>
            <a:pPr lvl="1" eaLnBrk="1" hangingPunct="1"/>
            <a:r>
              <a:rPr lang="cs-CZ" altLang="cs-CZ" dirty="0"/>
              <a:t>přezkum souladu obsahu OOP se zákonem</a:t>
            </a:r>
          </a:p>
          <a:p>
            <a:pPr lvl="1" eaLnBrk="1" hangingPunct="1"/>
            <a:r>
              <a:rPr lang="cs-CZ" altLang="cs-CZ" dirty="0"/>
              <a:t>proporcionalita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9D059B6-ADD8-488A-B346-63289E90D13F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E3D4922-3D1C-4679-9A86-15BFC1A252F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64E9BCF-1B67-4514-808C-A5DCBDEB4A8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2238778-9D1D-45F4-BB78-76F208A224B4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93667F4D-F2CD-4E50-BACC-24766910F77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20CAAE25-D2F2-493F-9569-EC552C1ADD7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42D5E996-541D-42BA-8B22-F7E96752CE3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6BDB86F1-7C07-4D49-B9C9-7837A1FB25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92FDEA97-0861-44C0-9B26-4BB5F777AE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A9F3AA02-C861-444A-9178-0BD3D3CE16A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50405" y="1396180"/>
            <a:ext cx="6698127" cy="38425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000"/>
              <a:t>Řízení o kompetenčních žalobách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43467" y="1396180"/>
            <a:ext cx="2531516" cy="38425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100">
                <a:solidFill>
                  <a:srgbClr val="FFFFFF"/>
                </a:solidFill>
              </a:rPr>
              <a:t>Část I.</a:t>
            </a:r>
          </a:p>
        </p:txBody>
      </p:sp>
    </p:spTree>
    <p:extLst>
      <p:ext uri="{BB962C8B-B14F-4D97-AF65-F5344CB8AC3E}">
        <p14:creationId xmlns:p14="http://schemas.microsoft.com/office/powerpoint/2010/main" val="4126912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4C52C56-BEF2-4E22-8C8E-A7AC96B03A7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2285737-90EE-47DC-AC80-8AE156B1196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57BDC17-F1B3-455F-BBF1-680AA1F25C06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1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2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3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4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5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Rozhodnutí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689962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Varianty kompetenčních sporů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Mezi veřejnou správou a soudy</a:t>
            </a:r>
          </a:p>
          <a:p>
            <a:pPr lvl="1"/>
            <a:r>
              <a:rPr lang="cs-CZ" altLang="cs-CZ" dirty="0"/>
              <a:t>o nich rozhoduje tzv. konfliktní senát zřízený podle zákona č. 131/2002 Sb.</a:t>
            </a:r>
          </a:p>
          <a:p>
            <a:r>
              <a:rPr lang="cs-CZ" altLang="cs-CZ" b="1" dirty="0"/>
              <a:t>Uvnitř veřejné správy</a:t>
            </a:r>
            <a:r>
              <a:rPr lang="cs-CZ" altLang="cs-CZ" dirty="0"/>
              <a:t> (§ 97 SŘS)</a:t>
            </a:r>
            <a:endParaRPr lang="cs-CZ" altLang="cs-CZ" b="1" dirty="0"/>
          </a:p>
          <a:p>
            <a:r>
              <a:rPr lang="cs-CZ" altLang="cs-CZ" b="1" dirty="0"/>
              <a:t>Tzv. zbytkové kompetenční spory</a:t>
            </a:r>
          </a:p>
          <a:p>
            <a:pPr lvl="1"/>
            <a:r>
              <a:rPr lang="cs-CZ" altLang="cs-CZ" dirty="0"/>
              <a:t>o nich rozhoduje Ústavní soud (§ 120 a násl. zákona č. 182/1993 Sb., o Ústavním soudu)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5">
            <a:extLst>
              <a:ext uri="{FF2B5EF4-FFF2-40B4-BE49-F238E27FC236}">
                <a16:creationId xmlns:a16="http://schemas.microsoft.com/office/drawing/2014/main" id="{BED1B64B-251E-446A-A285-6626C4EC010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4" name="Rounded Rectangle 16">
            <a:extLst>
              <a:ext uri="{FF2B5EF4-FFF2-40B4-BE49-F238E27FC236}">
                <a16:creationId xmlns:a16="http://schemas.microsoft.com/office/drawing/2014/main" id="{A27AE693-58E8-48BC-8ED0-568ABFEABB3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9">
            <a:extLst>
              <a:ext uri="{FF2B5EF4-FFF2-40B4-BE49-F238E27FC236}">
                <a16:creationId xmlns:a16="http://schemas.microsoft.com/office/drawing/2014/main" id="{CD02B5D1-60D4-4D5B-AFD9-C986E227431B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54E16489-5A93-4D86-AAAD-52DB55A814D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BC99456E-7EAD-49F1-B2FE-C2C561C0BE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922702DF-10E7-4320-B99B-75D2EE97FC3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54" name="Freeform 9">
              <a:extLst>
                <a:ext uri="{FF2B5EF4-FFF2-40B4-BE49-F238E27FC236}">
                  <a16:creationId xmlns:a16="http://schemas.microsoft.com/office/drawing/2014/main" id="{1EFA49A8-FE55-4D51-B1C9-11F13FFB71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55" name="Freeform 10">
              <a:extLst>
                <a:ext uri="{FF2B5EF4-FFF2-40B4-BE49-F238E27FC236}">
                  <a16:creationId xmlns:a16="http://schemas.microsoft.com/office/drawing/2014/main" id="{4C63B37C-8CEE-4A72-AFD8-3C2DBD3725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31245F86-6106-4758-A825-71AC9D6F9EA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2" y="1284051"/>
            <a:ext cx="2812385" cy="3723836"/>
          </a:xfrm>
        </p:spPr>
        <p:txBody>
          <a:bodyPr>
            <a:normAutofit/>
          </a:bodyPr>
          <a:lstStyle/>
          <a:p>
            <a:r>
              <a:rPr lang="cs-CZ" sz="3600">
                <a:solidFill>
                  <a:srgbClr val="000000"/>
                </a:solidFill>
              </a:rPr>
              <a:t>Kompetenční spor dle § 97</a:t>
            </a:r>
          </a:p>
        </p:txBody>
      </p:sp>
      <p:graphicFrame>
        <p:nvGraphicFramePr>
          <p:cNvPr id="41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212405"/>
              </p:ext>
            </p:extLst>
          </p:nvPr>
        </p:nvGraphicFramePr>
        <p:xfrm>
          <a:off x="4941201" y="992181"/>
          <a:ext cx="6237359" cy="456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733" name="Rectangle 71">
            <a:extLst>
              <a:ext uri="{FF2B5EF4-FFF2-40B4-BE49-F238E27FC236}">
                <a16:creationId xmlns:a16="http://schemas.microsoft.com/office/drawing/2014/main" id="{24C41CF4-4A13-4AA9-9300-CB7A2E37C86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73734" name="Straight Connector 73">
            <a:extLst>
              <a:ext uri="{FF2B5EF4-FFF2-40B4-BE49-F238E27FC236}">
                <a16:creationId xmlns:a16="http://schemas.microsoft.com/office/drawing/2014/main" id="{7A77B115-9FF3-46AE-AE08-826DEB9A624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683609" y="764372"/>
            <a:ext cx="3173688" cy="5216013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/>
              <a:t>Strany KS - přehled</a:t>
            </a: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370138" y="764372"/>
            <a:ext cx="7086600" cy="5216013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/>
              <a:t>Podle SŘS se projednávají pouze KS, jehož</a:t>
            </a:r>
            <a:r>
              <a:rPr lang="cs-CZ" altLang="cs-CZ" sz="2000" b="1"/>
              <a:t> stranami </a:t>
            </a:r>
            <a:r>
              <a:rPr lang="cs-CZ" altLang="cs-CZ" sz="2000"/>
              <a:t>jsou </a:t>
            </a:r>
          </a:p>
          <a:p>
            <a:pPr lvl="1" eaLnBrk="1" hangingPunct="1"/>
            <a:r>
              <a:rPr lang="cs-CZ" altLang="cs-CZ"/>
              <a:t>správní </a:t>
            </a:r>
            <a:r>
              <a:rPr lang="cs-CZ" altLang="cs-CZ" dirty="0"/>
              <a:t>úřad a orgán samosprávy</a:t>
            </a:r>
          </a:p>
          <a:p>
            <a:pPr lvl="1" eaLnBrk="1" hangingPunct="1"/>
            <a:r>
              <a:rPr lang="cs-CZ" altLang="cs-CZ" dirty="0"/>
              <a:t>orgány samosprávy navzájem</a:t>
            </a:r>
          </a:p>
          <a:p>
            <a:pPr lvl="1" eaLnBrk="1" hangingPunct="1"/>
            <a:r>
              <a:rPr lang="cs-CZ" altLang="cs-CZ" dirty="0"/>
              <a:t>ústřední správní úřady navzájem</a:t>
            </a:r>
          </a:p>
          <a:p>
            <a:r>
              <a:rPr lang="cs-CZ" altLang="cs-CZ" sz="2000"/>
              <a:t>KS uvnitř veřejné správy mezi jinými stranami</a:t>
            </a:r>
          </a:p>
          <a:p>
            <a:pPr lvl="1"/>
            <a:r>
              <a:rPr lang="cs-CZ" altLang="cs-CZ"/>
              <a:t>§ </a:t>
            </a:r>
            <a:r>
              <a:rPr lang="cs-CZ" altLang="cs-CZ" dirty="0"/>
              <a:t>133 správního řádu</a:t>
            </a:r>
          </a:p>
          <a:p>
            <a:pPr lvl="1"/>
            <a:r>
              <a:rPr lang="cs-CZ" altLang="cs-CZ" dirty="0"/>
              <a:t>§ 120 ZÚS</a:t>
            </a:r>
          </a:p>
          <a:p>
            <a:pPr lvl="1"/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D1B64B-251E-446A-A285-6626C4EC010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6">
            <a:extLst>
              <a:ext uri="{FF2B5EF4-FFF2-40B4-BE49-F238E27FC236}">
                <a16:creationId xmlns:a16="http://schemas.microsoft.com/office/drawing/2014/main" id="{A27AE693-58E8-48BC-8ED0-568ABFEABB3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D02B5D1-60D4-4D5B-AFD9-C986E227431B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E16489-5A93-4D86-AAAD-52DB55A814D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99456E-7EAD-49F1-B2FE-C2C561C0BE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22702DF-10E7-4320-B99B-75D2EE97FC3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1EFA49A8-FE55-4D51-B1C9-11F13FFB71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4C63B37C-8CEE-4A72-AFD8-3C2DBD3725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31245F86-6106-4758-A825-71AC9D6F9EA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2" y="1284051"/>
            <a:ext cx="2812385" cy="3723836"/>
          </a:xfrm>
        </p:spPr>
        <p:txBody>
          <a:bodyPr>
            <a:normAutofit/>
          </a:bodyPr>
          <a:lstStyle/>
          <a:p>
            <a:r>
              <a:rPr lang="cs-CZ" sz="3600">
                <a:solidFill>
                  <a:srgbClr val="000000"/>
                </a:solidFill>
              </a:rPr>
              <a:t>Strany KS podle § 97/1 a)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226188"/>
              </p:ext>
            </p:extLst>
          </p:nvPr>
        </p:nvGraphicFramePr>
        <p:xfrm>
          <a:off x="4941201" y="992181"/>
          <a:ext cx="6237359" cy="456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7">
            <a:extLst>
              <a:ext uri="{FF2B5EF4-FFF2-40B4-BE49-F238E27FC236}">
                <a16:creationId xmlns:a16="http://schemas.microsoft.com/office/drawing/2014/main" id="{E03BF673-8C68-4092-BF1B-53C57EFEC21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47">
            <a:extLst>
              <a:ext uri="{FF2B5EF4-FFF2-40B4-BE49-F238E27FC236}">
                <a16:creationId xmlns:a16="http://schemas.microsoft.com/office/drawing/2014/main" id="{08751D95-C333-4DEB-90B4-1EAC9A91DCA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4062127" y="-15832"/>
            <a:ext cx="8129873" cy="6889518"/>
          </a:xfrm>
          <a:custGeom>
            <a:avLst/>
            <a:gdLst>
              <a:gd name="connsiteX0" fmla="*/ 0 w 8129873"/>
              <a:gd name="connsiteY0" fmla="*/ 0 h 6889518"/>
              <a:gd name="connsiteX1" fmla="*/ 0 w 8129873"/>
              <a:gd name="connsiteY1" fmla="*/ 6889518 h 6889518"/>
              <a:gd name="connsiteX2" fmla="*/ 6207942 w 8129873"/>
              <a:gd name="connsiteY2" fmla="*/ 6882299 h 6889518"/>
              <a:gd name="connsiteX3" fmla="*/ 8129873 w 8129873"/>
              <a:gd name="connsiteY3" fmla="*/ 5349831 h 6889518"/>
              <a:gd name="connsiteX4" fmla="*/ 7291674 w 8129873"/>
              <a:gd name="connsiteY4" fmla="*/ 7365 h 688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9873" h="6889518">
                <a:moveTo>
                  <a:pt x="0" y="0"/>
                </a:moveTo>
                <a:lnTo>
                  <a:pt x="0" y="6889518"/>
                </a:lnTo>
                <a:lnTo>
                  <a:pt x="6207942" y="6882299"/>
                </a:lnTo>
                <a:lnTo>
                  <a:pt x="8129873" y="5349831"/>
                </a:lnTo>
                <a:lnTo>
                  <a:pt x="7291674" y="7365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BBA7535-3851-431E-BDA9-B4F6C1201291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13893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F07680B-461A-4AFC-808F-93216679AA2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8C864A04-25C0-4A5F-B6D4-F3859450A43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5F596D75-78C8-47A8-9225-7C64A667474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3" name="Freeform 9">
              <a:extLst>
                <a:ext uri="{FF2B5EF4-FFF2-40B4-BE49-F238E27FC236}">
                  <a16:creationId xmlns:a16="http://schemas.microsoft.com/office/drawing/2014/main" id="{128D8641-4FEB-4878-B029-6CC4922EB5D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BB339737-0E88-4165-A752-9E204068DE7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633AF255-B0DD-4D23-A3F2-DDB221BB1B2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2025" y="1072609"/>
            <a:ext cx="3041557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cs-CZ" sz="3200"/>
              <a:t>Strany KS podle § 97/1 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9032" y="1072609"/>
            <a:ext cx="6652441" cy="4522647"/>
          </a:xfrm>
        </p:spPr>
        <p:txBody>
          <a:bodyPr anchor="ctr"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Orgány </a:t>
            </a:r>
            <a:r>
              <a:rPr lang="cs-CZ" sz="2000" b="1" dirty="0">
                <a:solidFill>
                  <a:schemeClr val="bg1"/>
                </a:solidFill>
              </a:rPr>
              <a:t>samosprávy</a:t>
            </a:r>
            <a:r>
              <a:rPr lang="cs-CZ" sz="2000" dirty="0">
                <a:solidFill>
                  <a:schemeClr val="bg1"/>
                </a:solidFill>
              </a:rPr>
              <a:t> navzájem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může a nemusí jít o orgány 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téže samosprávné korporace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stejného druhu samosprávy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4C41CF4-4A13-4AA9-9300-CB7A2E37C86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77B115-9FF3-46AE-AE08-826DEB9A624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609" y="764372"/>
            <a:ext cx="3173688" cy="5216013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Strany KS podle § 97/1 c)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0138" y="764372"/>
            <a:ext cx="7086600" cy="5216013"/>
          </a:xfrm>
        </p:spPr>
        <p:txBody>
          <a:bodyPr anchor="ctr">
            <a:normAutofit/>
          </a:bodyPr>
          <a:lstStyle/>
          <a:p>
            <a:r>
              <a:rPr lang="cs-CZ" sz="2000" b="1" dirty="0"/>
              <a:t>Ústřední</a:t>
            </a:r>
            <a:r>
              <a:rPr lang="cs-CZ" sz="2000" dirty="0"/>
              <a:t> správní úřady navzájem</a:t>
            </a:r>
          </a:p>
          <a:p>
            <a:pPr lvl="1"/>
            <a:r>
              <a:rPr lang="cs-CZ" dirty="0"/>
              <a:t>podle judikatury NSS (10/2003, 267/2004, 339/2004) pouze orgány státní správy vyjmenované v z. č. 2/1969</a:t>
            </a:r>
          </a:p>
          <a:p>
            <a:pPr lvl="2"/>
            <a:r>
              <a:rPr lang="cs-CZ" sz="2000" dirty="0"/>
              <a:t>ministerstva (§ 1)</a:t>
            </a:r>
          </a:p>
          <a:p>
            <a:pPr lvl="2"/>
            <a:r>
              <a:rPr lang="cs-CZ" sz="2000" dirty="0"/>
              <a:t>další ústřední orgány státní správy (§ 2)</a:t>
            </a:r>
          </a:p>
          <a:p>
            <a:pPr lvl="1"/>
            <a:r>
              <a:rPr lang="cs-CZ" dirty="0"/>
              <a:t>podle </a:t>
            </a:r>
            <a:r>
              <a:rPr lang="cs-CZ" dirty="0" err="1"/>
              <a:t>Pl</a:t>
            </a:r>
            <a:r>
              <a:rPr lang="cs-CZ" dirty="0"/>
              <a:t>. ÚS 52/04 jsou naopak rozhodné materiální znaky:</a:t>
            </a:r>
          </a:p>
          <a:p>
            <a:pPr lvl="2"/>
            <a:r>
              <a:rPr lang="cs-CZ" sz="2000" dirty="0"/>
              <a:t>výkon státní správy představuje podstatnou (byť menšinovou) část náplně daného orgánu</a:t>
            </a:r>
          </a:p>
          <a:p>
            <a:pPr lvl="2"/>
            <a:r>
              <a:rPr lang="cs-CZ" sz="2000" dirty="0"/>
              <a:t>správní orgán vykonává celostátní působnost</a:t>
            </a:r>
          </a:p>
          <a:p>
            <a:pPr lvl="2"/>
            <a:r>
              <a:rPr lang="cs-CZ" sz="2000" dirty="0"/>
              <a:t>není přímo podřízen jinému ústřednímu orgánu státní správy</a:t>
            </a:r>
          </a:p>
          <a:p>
            <a:pPr lvl="1"/>
            <a:r>
              <a:rPr lang="cs-CZ" dirty="0"/>
              <a:t>např. Rada pro rozhlasové a televizní vysílání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D1B64B-251E-446A-A285-6626C4EC010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6">
            <a:extLst>
              <a:ext uri="{FF2B5EF4-FFF2-40B4-BE49-F238E27FC236}">
                <a16:creationId xmlns:a16="http://schemas.microsoft.com/office/drawing/2014/main" id="{A27AE693-58E8-48BC-8ED0-568ABFEABB3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D02B5D1-60D4-4D5B-AFD9-C986E227431B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E16489-5A93-4D86-AAAD-52DB55A814D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99456E-7EAD-49F1-B2FE-C2C561C0BE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22702DF-10E7-4320-B99B-75D2EE97FC3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1EFA49A8-FE55-4D51-B1C9-11F13FFB71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4C63B37C-8CEE-4A72-AFD8-3C2DBD3725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31245F86-6106-4758-A825-71AC9D6F9EA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2" y="1284051"/>
            <a:ext cx="2812385" cy="3723836"/>
          </a:xfrm>
        </p:spPr>
        <p:txBody>
          <a:bodyPr>
            <a:normAutofit/>
          </a:bodyPr>
          <a:lstStyle/>
          <a:p>
            <a:r>
              <a:rPr lang="cs-CZ" sz="3600">
                <a:solidFill>
                  <a:srgbClr val="000000"/>
                </a:solidFill>
              </a:rPr>
              <a:t>Věcná příslušnost a obsazení soudu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411630"/>
              </p:ext>
            </p:extLst>
          </p:nvPr>
        </p:nvGraphicFramePr>
        <p:xfrm>
          <a:off x="4941201" y="992181"/>
          <a:ext cx="6237359" cy="456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push.wav"/>
          </p:stSnd>
        </p:sndAc>
      </p:transition>
    </mc:Choice>
    <mc:Fallback>
      <p:transition spd="slow">
        <p:random/>
        <p:sndAc>
          <p:stSnd>
            <p:snd r:embed="rId2" name="push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397</TotalTime>
  <Words>853</Words>
  <Application>Microsoft Office PowerPoint</Application>
  <PresentationFormat>Širokoúhlá obrazovka</PresentationFormat>
  <Paragraphs>141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Corbel</vt:lpstr>
      <vt:lpstr>Garamond</vt:lpstr>
      <vt:lpstr>Paralaxa</vt:lpstr>
      <vt:lpstr>Kompetenční žaloby Přezkum OOP</vt:lpstr>
      <vt:lpstr>Řízení o kompetenčních žalobách</vt:lpstr>
      <vt:lpstr>Varianty kompetenčních sporů</vt:lpstr>
      <vt:lpstr>Kompetenční spor dle § 97</vt:lpstr>
      <vt:lpstr>Strany KS - přehled</vt:lpstr>
      <vt:lpstr>Strany KS podle § 97/1 a)</vt:lpstr>
      <vt:lpstr>Strany KS podle § 97/1 b)</vt:lpstr>
      <vt:lpstr>Strany KS podle § 97/1 c)</vt:lpstr>
      <vt:lpstr>Věcná příslušnost a obsazení soudu</vt:lpstr>
      <vt:lpstr>Účastníci a osoby zúčastněné na řízení</vt:lpstr>
      <vt:lpstr>Nepřípustnost žaloby</vt:lpstr>
      <vt:lpstr>Rozhodnutí</vt:lpstr>
      <vt:lpstr>Řízení o návrhu na zrušení opatření obecné povahy</vt:lpstr>
      <vt:lpstr>Pojem opatření obecné povahy</vt:lpstr>
      <vt:lpstr>Příklady OOP</vt:lpstr>
      <vt:lpstr>Navrhovatel</vt:lpstr>
      <vt:lpstr>Odpůrce a OZŘ</vt:lpstr>
      <vt:lpstr>Návrh na zahájení řízení</vt:lpstr>
      <vt:lpstr>Přezkum OOP</vt:lpstr>
      <vt:lpstr>Rozhodnutí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Kompetenční žaloby Přezkum OOP</dc:title>
  <dc:creator>Petr Lavický</dc:creator>
  <cp:lastModifiedBy>Petr Lavický</cp:lastModifiedBy>
  <cp:revision>46</cp:revision>
  <dcterms:created xsi:type="dcterms:W3CDTF">2014-12-07T19:13:34Z</dcterms:created>
  <dcterms:modified xsi:type="dcterms:W3CDTF">2017-11-27T20:36:00Z</dcterms:modified>
</cp:coreProperties>
</file>