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3" r:id="rId2"/>
    <p:sldId id="263" r:id="rId3"/>
    <p:sldId id="267" r:id="rId4"/>
    <p:sldId id="258" r:id="rId5"/>
    <p:sldId id="268" r:id="rId6"/>
    <p:sldId id="269" r:id="rId7"/>
    <p:sldId id="274" r:id="rId8"/>
    <p:sldId id="265" r:id="rId9"/>
    <p:sldId id="266" r:id="rId10"/>
    <p:sldId id="277" r:id="rId11"/>
    <p:sldId id="275" r:id="rId12"/>
    <p:sldId id="259" r:id="rId13"/>
    <p:sldId id="270" r:id="rId14"/>
    <p:sldId id="271" r:id="rId15"/>
    <p:sldId id="273" r:id="rId16"/>
    <p:sldId id="272" r:id="rId17"/>
    <p:sldId id="264" r:id="rId18"/>
    <p:sldId id="260" r:id="rId19"/>
    <p:sldId id="282" r:id="rId20"/>
    <p:sldId id="278" r:id="rId21"/>
    <p:sldId id="261" r:id="rId22"/>
    <p:sldId id="262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BBDE71-23B0-41B6-9E21-8453257D9EAA}" type="doc">
      <dgm:prSet loTypeId="urn:microsoft.com/office/officeart/2005/8/layout/vList5" loCatId="Inbox" qsTypeId="urn:microsoft.com/office/officeart/2005/8/quickstyle/simple3" qsCatId="simple" csTypeId="urn:microsoft.com/office/officeart/2005/8/colors/accent0_2" csCatId="mainScheme"/>
      <dgm:spPr/>
      <dgm:t>
        <a:bodyPr/>
        <a:lstStyle/>
        <a:p>
          <a:endParaRPr lang="en-US"/>
        </a:p>
      </dgm:t>
    </dgm:pt>
    <dgm:pt modelId="{5F7CE0C9-43A4-46E5-8DF5-C26D8961A61C}">
      <dgm:prSet/>
      <dgm:spPr/>
      <dgm:t>
        <a:bodyPr/>
        <a:lstStyle/>
        <a:p>
          <a:r>
            <a:rPr lang="cs-CZ"/>
            <a:t>čl. 38/2 LPS</a:t>
          </a:r>
          <a:endParaRPr lang="en-US"/>
        </a:p>
      </dgm:t>
    </dgm:pt>
    <dgm:pt modelId="{5F254E08-131E-4FDE-B294-671FDD499391}" type="parTrans" cxnId="{A72BC1B6-609A-41D7-8E28-278AFCAB8B90}">
      <dgm:prSet/>
      <dgm:spPr/>
      <dgm:t>
        <a:bodyPr/>
        <a:lstStyle/>
        <a:p>
          <a:endParaRPr lang="en-US"/>
        </a:p>
      </dgm:t>
    </dgm:pt>
    <dgm:pt modelId="{150E41AC-45E0-45CE-B56E-E24BB6D21E81}" type="sibTrans" cxnId="{A72BC1B6-609A-41D7-8E28-278AFCAB8B90}">
      <dgm:prSet/>
      <dgm:spPr/>
      <dgm:t>
        <a:bodyPr/>
        <a:lstStyle/>
        <a:p>
          <a:endParaRPr lang="en-US"/>
        </a:p>
      </dgm:t>
    </dgm:pt>
    <dgm:pt modelId="{F3497641-229E-4E33-A624-BED0D1DCD462}">
      <dgm:prSet/>
      <dgm:spPr/>
      <dgm:t>
        <a:bodyPr/>
        <a:lstStyle/>
        <a:p>
          <a:r>
            <a:rPr lang="cs-CZ"/>
            <a:t>právo na projednání věci bez zbytečných průtahů</a:t>
          </a:r>
          <a:endParaRPr lang="en-US"/>
        </a:p>
      </dgm:t>
    </dgm:pt>
    <dgm:pt modelId="{B0A02938-D6FC-4701-A06F-49AAD7A3B874}" type="parTrans" cxnId="{318A8BD5-AF18-4519-8A3A-355612235A34}">
      <dgm:prSet/>
      <dgm:spPr/>
      <dgm:t>
        <a:bodyPr/>
        <a:lstStyle/>
        <a:p>
          <a:endParaRPr lang="en-US"/>
        </a:p>
      </dgm:t>
    </dgm:pt>
    <dgm:pt modelId="{3B2100E4-E196-45B3-9C19-BDB41ADBD51C}" type="sibTrans" cxnId="{318A8BD5-AF18-4519-8A3A-355612235A34}">
      <dgm:prSet/>
      <dgm:spPr/>
      <dgm:t>
        <a:bodyPr/>
        <a:lstStyle/>
        <a:p>
          <a:endParaRPr lang="en-US"/>
        </a:p>
      </dgm:t>
    </dgm:pt>
    <dgm:pt modelId="{C6A9D015-CD8C-47FD-8889-38A3DDCA885D}">
      <dgm:prSet/>
      <dgm:spPr/>
      <dgm:t>
        <a:bodyPr/>
        <a:lstStyle/>
        <a:p>
          <a:r>
            <a:rPr lang="cs-CZ"/>
            <a:t>§ 6 SŘ</a:t>
          </a:r>
          <a:endParaRPr lang="en-US"/>
        </a:p>
      </dgm:t>
    </dgm:pt>
    <dgm:pt modelId="{33B39356-B016-4AAF-93EE-63D5E490E8AD}" type="parTrans" cxnId="{DBAEC4D0-9D74-4240-B1F2-22A789441369}">
      <dgm:prSet/>
      <dgm:spPr/>
      <dgm:t>
        <a:bodyPr/>
        <a:lstStyle/>
        <a:p>
          <a:endParaRPr lang="en-US"/>
        </a:p>
      </dgm:t>
    </dgm:pt>
    <dgm:pt modelId="{387C38B5-AF66-4E10-8553-846F0266E5B0}" type="sibTrans" cxnId="{DBAEC4D0-9D74-4240-B1F2-22A789441369}">
      <dgm:prSet/>
      <dgm:spPr/>
      <dgm:t>
        <a:bodyPr/>
        <a:lstStyle/>
        <a:p>
          <a:endParaRPr lang="en-US"/>
        </a:p>
      </dgm:t>
    </dgm:pt>
    <dgm:pt modelId="{48489AE6-AAC1-4058-9D18-716715387FA3}">
      <dgm:prSet/>
      <dgm:spPr/>
      <dgm:t>
        <a:bodyPr/>
        <a:lstStyle/>
        <a:p>
          <a:r>
            <a:rPr lang="cs-CZ"/>
            <a:t>SO vyřizuje věci bez zbytečných průtahů</a:t>
          </a:r>
          <a:endParaRPr lang="en-US"/>
        </a:p>
      </dgm:t>
    </dgm:pt>
    <dgm:pt modelId="{2A08606D-182C-4C9A-8CB7-C1805FAAB1A1}" type="parTrans" cxnId="{62C49C80-38F0-430B-9DC3-99FA4710702A}">
      <dgm:prSet/>
      <dgm:spPr/>
      <dgm:t>
        <a:bodyPr/>
        <a:lstStyle/>
        <a:p>
          <a:endParaRPr lang="en-US"/>
        </a:p>
      </dgm:t>
    </dgm:pt>
    <dgm:pt modelId="{6BDC000A-952C-4AA4-80E1-C813C2792BB5}" type="sibTrans" cxnId="{62C49C80-38F0-430B-9DC3-99FA4710702A}">
      <dgm:prSet/>
      <dgm:spPr/>
      <dgm:t>
        <a:bodyPr/>
        <a:lstStyle/>
        <a:p>
          <a:endParaRPr lang="en-US"/>
        </a:p>
      </dgm:t>
    </dgm:pt>
    <dgm:pt modelId="{90E6166A-40DF-48EF-9344-EBF427406123}">
      <dgm:prSet/>
      <dgm:spPr/>
      <dgm:t>
        <a:bodyPr/>
        <a:lstStyle/>
        <a:p>
          <a:r>
            <a:rPr lang="cs-CZ"/>
            <a:t>ochrana před nečinností viz § 80</a:t>
          </a:r>
          <a:endParaRPr lang="en-US"/>
        </a:p>
      </dgm:t>
    </dgm:pt>
    <dgm:pt modelId="{0985C21C-4B83-49B8-B461-B8BF2D7806F7}" type="parTrans" cxnId="{E8E774FF-F660-4886-866C-A0D10AECCF7B}">
      <dgm:prSet/>
      <dgm:spPr/>
      <dgm:t>
        <a:bodyPr/>
        <a:lstStyle/>
        <a:p>
          <a:endParaRPr lang="en-US"/>
        </a:p>
      </dgm:t>
    </dgm:pt>
    <dgm:pt modelId="{9BE67449-11EC-4ABF-B615-76D133D2F485}" type="sibTrans" cxnId="{E8E774FF-F660-4886-866C-A0D10AECCF7B}">
      <dgm:prSet/>
      <dgm:spPr/>
      <dgm:t>
        <a:bodyPr/>
        <a:lstStyle/>
        <a:p>
          <a:endParaRPr lang="en-US"/>
        </a:p>
      </dgm:t>
    </dgm:pt>
    <dgm:pt modelId="{3E1421D8-18D2-4337-B26A-A79C3C390B2D}">
      <dgm:prSet/>
      <dgm:spPr/>
      <dgm:t>
        <a:bodyPr/>
        <a:lstStyle/>
        <a:p>
          <a:r>
            <a:rPr lang="cs-CZ"/>
            <a:t>§ 7/1 DŘ</a:t>
          </a:r>
          <a:endParaRPr lang="en-US"/>
        </a:p>
      </dgm:t>
    </dgm:pt>
    <dgm:pt modelId="{5F679D9D-40D2-48EB-ADF4-A457A6978A3B}" type="parTrans" cxnId="{BE3D2D8C-9DDF-4F4E-B7AF-001FD16FF765}">
      <dgm:prSet/>
      <dgm:spPr/>
      <dgm:t>
        <a:bodyPr/>
        <a:lstStyle/>
        <a:p>
          <a:endParaRPr lang="en-US"/>
        </a:p>
      </dgm:t>
    </dgm:pt>
    <dgm:pt modelId="{D416DB3F-121E-48A0-890B-42495F782A31}" type="sibTrans" cxnId="{BE3D2D8C-9DDF-4F4E-B7AF-001FD16FF765}">
      <dgm:prSet/>
      <dgm:spPr/>
      <dgm:t>
        <a:bodyPr/>
        <a:lstStyle/>
        <a:p>
          <a:endParaRPr lang="en-US"/>
        </a:p>
      </dgm:t>
    </dgm:pt>
    <dgm:pt modelId="{68A75A6A-82B0-4293-8B7E-4DD86BAD5743}">
      <dgm:prSet/>
      <dgm:spPr/>
      <dgm:t>
        <a:bodyPr/>
        <a:lstStyle/>
        <a:p>
          <a:r>
            <a:rPr lang="cs-CZ"/>
            <a:t>správce daně postupuje bez zbytečných průtahů</a:t>
          </a:r>
          <a:endParaRPr lang="en-US"/>
        </a:p>
      </dgm:t>
    </dgm:pt>
    <dgm:pt modelId="{C02A29EE-0788-4EED-8A15-D7E5A06EBE64}" type="parTrans" cxnId="{95E093F3-DE5F-4A09-B372-6457F12F9BE9}">
      <dgm:prSet/>
      <dgm:spPr/>
      <dgm:t>
        <a:bodyPr/>
        <a:lstStyle/>
        <a:p>
          <a:endParaRPr lang="en-US"/>
        </a:p>
      </dgm:t>
    </dgm:pt>
    <dgm:pt modelId="{D6CA845B-00B2-4527-9A43-CAF2A0A76030}" type="sibTrans" cxnId="{95E093F3-DE5F-4A09-B372-6457F12F9BE9}">
      <dgm:prSet/>
      <dgm:spPr/>
      <dgm:t>
        <a:bodyPr/>
        <a:lstStyle/>
        <a:p>
          <a:endParaRPr lang="en-US"/>
        </a:p>
      </dgm:t>
    </dgm:pt>
    <dgm:pt modelId="{3AA3E64C-FD9E-4611-9FC2-7B29935545A5}" type="pres">
      <dgm:prSet presAssocID="{BDBBDE71-23B0-41B6-9E21-8453257D9EAA}" presName="Name0" presStyleCnt="0">
        <dgm:presLayoutVars>
          <dgm:dir/>
          <dgm:animLvl val="lvl"/>
          <dgm:resizeHandles val="exact"/>
        </dgm:presLayoutVars>
      </dgm:prSet>
      <dgm:spPr/>
    </dgm:pt>
    <dgm:pt modelId="{79F185F5-115F-416E-8881-66A9BEDB6DE4}" type="pres">
      <dgm:prSet presAssocID="{5F7CE0C9-43A4-46E5-8DF5-C26D8961A61C}" presName="linNode" presStyleCnt="0"/>
      <dgm:spPr/>
    </dgm:pt>
    <dgm:pt modelId="{3DFA55BB-7BE9-4E1D-927E-531FE4189A6F}" type="pres">
      <dgm:prSet presAssocID="{5F7CE0C9-43A4-46E5-8DF5-C26D8961A61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514451C-CFBB-4DBD-B1A2-C655B77078BF}" type="pres">
      <dgm:prSet presAssocID="{5F7CE0C9-43A4-46E5-8DF5-C26D8961A61C}" presName="descendantText" presStyleLbl="alignAccFollowNode1" presStyleIdx="0" presStyleCnt="3">
        <dgm:presLayoutVars>
          <dgm:bulletEnabled val="1"/>
        </dgm:presLayoutVars>
      </dgm:prSet>
      <dgm:spPr/>
    </dgm:pt>
    <dgm:pt modelId="{C364F912-AD4F-416D-A947-0881B56B0F56}" type="pres">
      <dgm:prSet presAssocID="{150E41AC-45E0-45CE-B56E-E24BB6D21E81}" presName="sp" presStyleCnt="0"/>
      <dgm:spPr/>
    </dgm:pt>
    <dgm:pt modelId="{6D001877-0DDC-400E-86A5-CF895C0F8224}" type="pres">
      <dgm:prSet presAssocID="{C6A9D015-CD8C-47FD-8889-38A3DDCA885D}" presName="linNode" presStyleCnt="0"/>
      <dgm:spPr/>
    </dgm:pt>
    <dgm:pt modelId="{D7ABF7B3-D1E1-4A7A-A38D-88532C6C9E71}" type="pres">
      <dgm:prSet presAssocID="{C6A9D015-CD8C-47FD-8889-38A3DDCA885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43BB21B-7843-44E5-BD47-08892387C244}" type="pres">
      <dgm:prSet presAssocID="{C6A9D015-CD8C-47FD-8889-38A3DDCA885D}" presName="descendantText" presStyleLbl="alignAccFollowNode1" presStyleIdx="1" presStyleCnt="3">
        <dgm:presLayoutVars>
          <dgm:bulletEnabled val="1"/>
        </dgm:presLayoutVars>
      </dgm:prSet>
      <dgm:spPr/>
    </dgm:pt>
    <dgm:pt modelId="{575688A2-CF85-4D5B-971F-03A6CCD1A716}" type="pres">
      <dgm:prSet presAssocID="{387C38B5-AF66-4E10-8553-846F0266E5B0}" presName="sp" presStyleCnt="0"/>
      <dgm:spPr/>
    </dgm:pt>
    <dgm:pt modelId="{83264A2A-2E2C-4424-B841-1440D2ED4442}" type="pres">
      <dgm:prSet presAssocID="{3E1421D8-18D2-4337-B26A-A79C3C390B2D}" presName="linNode" presStyleCnt="0"/>
      <dgm:spPr/>
    </dgm:pt>
    <dgm:pt modelId="{2784A3B4-1BDE-499B-8221-993B74CB481F}" type="pres">
      <dgm:prSet presAssocID="{3E1421D8-18D2-4337-B26A-A79C3C390B2D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C54ACE51-9F0D-400D-888F-8673CC60C893}" type="pres">
      <dgm:prSet presAssocID="{3E1421D8-18D2-4337-B26A-A79C3C390B2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71F9929-FFA8-4AD1-8A51-A74B9529073A}" type="presOf" srcId="{F3497641-229E-4E33-A624-BED0D1DCD462}" destId="{4514451C-CFBB-4DBD-B1A2-C655B77078BF}" srcOrd="0" destOrd="0" presId="urn:microsoft.com/office/officeart/2005/8/layout/vList5"/>
    <dgm:cxn modelId="{B1184E5E-A9BD-492C-88BA-D412689630BF}" type="presOf" srcId="{68A75A6A-82B0-4293-8B7E-4DD86BAD5743}" destId="{C54ACE51-9F0D-400D-888F-8673CC60C893}" srcOrd="0" destOrd="0" presId="urn:microsoft.com/office/officeart/2005/8/layout/vList5"/>
    <dgm:cxn modelId="{62C49C80-38F0-430B-9DC3-99FA4710702A}" srcId="{C6A9D015-CD8C-47FD-8889-38A3DDCA885D}" destId="{48489AE6-AAC1-4058-9D18-716715387FA3}" srcOrd="0" destOrd="0" parTransId="{2A08606D-182C-4C9A-8CB7-C1805FAAB1A1}" sibTransId="{6BDC000A-952C-4AA4-80E1-C813C2792BB5}"/>
    <dgm:cxn modelId="{BE3D2D8C-9DDF-4F4E-B7AF-001FD16FF765}" srcId="{BDBBDE71-23B0-41B6-9E21-8453257D9EAA}" destId="{3E1421D8-18D2-4337-B26A-A79C3C390B2D}" srcOrd="2" destOrd="0" parTransId="{5F679D9D-40D2-48EB-ADF4-A457A6978A3B}" sibTransId="{D416DB3F-121E-48A0-890B-42495F782A31}"/>
    <dgm:cxn modelId="{828E29B2-75B1-43CE-AA52-F9697F6FE4B3}" type="presOf" srcId="{BDBBDE71-23B0-41B6-9E21-8453257D9EAA}" destId="{3AA3E64C-FD9E-4611-9FC2-7B29935545A5}" srcOrd="0" destOrd="0" presId="urn:microsoft.com/office/officeart/2005/8/layout/vList5"/>
    <dgm:cxn modelId="{A72BC1B6-609A-41D7-8E28-278AFCAB8B90}" srcId="{BDBBDE71-23B0-41B6-9E21-8453257D9EAA}" destId="{5F7CE0C9-43A4-46E5-8DF5-C26D8961A61C}" srcOrd="0" destOrd="0" parTransId="{5F254E08-131E-4FDE-B294-671FDD499391}" sibTransId="{150E41AC-45E0-45CE-B56E-E24BB6D21E81}"/>
    <dgm:cxn modelId="{7215CCC6-9476-477D-9380-C8CB2B331FB7}" type="presOf" srcId="{48489AE6-AAC1-4058-9D18-716715387FA3}" destId="{E43BB21B-7843-44E5-BD47-08892387C244}" srcOrd="0" destOrd="0" presId="urn:microsoft.com/office/officeart/2005/8/layout/vList5"/>
    <dgm:cxn modelId="{DBAEC4D0-9D74-4240-B1F2-22A789441369}" srcId="{BDBBDE71-23B0-41B6-9E21-8453257D9EAA}" destId="{C6A9D015-CD8C-47FD-8889-38A3DDCA885D}" srcOrd="1" destOrd="0" parTransId="{33B39356-B016-4AAF-93EE-63D5E490E8AD}" sibTransId="{387C38B5-AF66-4E10-8553-846F0266E5B0}"/>
    <dgm:cxn modelId="{318A8BD5-AF18-4519-8A3A-355612235A34}" srcId="{5F7CE0C9-43A4-46E5-8DF5-C26D8961A61C}" destId="{F3497641-229E-4E33-A624-BED0D1DCD462}" srcOrd="0" destOrd="0" parTransId="{B0A02938-D6FC-4701-A06F-49AAD7A3B874}" sibTransId="{3B2100E4-E196-45B3-9C19-BDB41ADBD51C}"/>
    <dgm:cxn modelId="{FB7CBADD-CEE2-4AE4-A60F-6478863789B5}" type="presOf" srcId="{3E1421D8-18D2-4337-B26A-A79C3C390B2D}" destId="{2784A3B4-1BDE-499B-8221-993B74CB481F}" srcOrd="0" destOrd="0" presId="urn:microsoft.com/office/officeart/2005/8/layout/vList5"/>
    <dgm:cxn modelId="{83FB25E1-ED4D-4953-B9BC-A166F3DAFE53}" type="presOf" srcId="{5F7CE0C9-43A4-46E5-8DF5-C26D8961A61C}" destId="{3DFA55BB-7BE9-4E1D-927E-531FE4189A6F}" srcOrd="0" destOrd="0" presId="urn:microsoft.com/office/officeart/2005/8/layout/vList5"/>
    <dgm:cxn modelId="{270A35E2-4593-48F9-96A9-05E25073362D}" type="presOf" srcId="{C6A9D015-CD8C-47FD-8889-38A3DDCA885D}" destId="{D7ABF7B3-D1E1-4A7A-A38D-88532C6C9E71}" srcOrd="0" destOrd="0" presId="urn:microsoft.com/office/officeart/2005/8/layout/vList5"/>
    <dgm:cxn modelId="{95CC3AED-05A0-419C-8117-A3AB7EB34D2F}" type="presOf" srcId="{90E6166A-40DF-48EF-9344-EBF427406123}" destId="{E43BB21B-7843-44E5-BD47-08892387C244}" srcOrd="0" destOrd="1" presId="urn:microsoft.com/office/officeart/2005/8/layout/vList5"/>
    <dgm:cxn modelId="{95E093F3-DE5F-4A09-B372-6457F12F9BE9}" srcId="{3E1421D8-18D2-4337-B26A-A79C3C390B2D}" destId="{68A75A6A-82B0-4293-8B7E-4DD86BAD5743}" srcOrd="0" destOrd="0" parTransId="{C02A29EE-0788-4EED-8A15-D7E5A06EBE64}" sibTransId="{D6CA845B-00B2-4527-9A43-CAF2A0A76030}"/>
    <dgm:cxn modelId="{E8E774FF-F660-4886-866C-A0D10AECCF7B}" srcId="{C6A9D015-CD8C-47FD-8889-38A3DDCA885D}" destId="{90E6166A-40DF-48EF-9344-EBF427406123}" srcOrd="1" destOrd="0" parTransId="{0985C21C-4B83-49B8-B461-B8BF2D7806F7}" sibTransId="{9BE67449-11EC-4ABF-B615-76D133D2F485}"/>
    <dgm:cxn modelId="{3225C03D-3999-434D-A2C5-8CB83B619D38}" type="presParOf" srcId="{3AA3E64C-FD9E-4611-9FC2-7B29935545A5}" destId="{79F185F5-115F-416E-8881-66A9BEDB6DE4}" srcOrd="0" destOrd="0" presId="urn:microsoft.com/office/officeart/2005/8/layout/vList5"/>
    <dgm:cxn modelId="{91CE732D-2C42-46C7-B512-E68BFB7C2A26}" type="presParOf" srcId="{79F185F5-115F-416E-8881-66A9BEDB6DE4}" destId="{3DFA55BB-7BE9-4E1D-927E-531FE4189A6F}" srcOrd="0" destOrd="0" presId="urn:microsoft.com/office/officeart/2005/8/layout/vList5"/>
    <dgm:cxn modelId="{73C0C9E0-314C-4401-AC31-6DFA17DEAD97}" type="presParOf" srcId="{79F185F5-115F-416E-8881-66A9BEDB6DE4}" destId="{4514451C-CFBB-4DBD-B1A2-C655B77078BF}" srcOrd="1" destOrd="0" presId="urn:microsoft.com/office/officeart/2005/8/layout/vList5"/>
    <dgm:cxn modelId="{BDA2B8E3-71D2-42D6-8842-E03C601BB76D}" type="presParOf" srcId="{3AA3E64C-FD9E-4611-9FC2-7B29935545A5}" destId="{C364F912-AD4F-416D-A947-0881B56B0F56}" srcOrd="1" destOrd="0" presId="urn:microsoft.com/office/officeart/2005/8/layout/vList5"/>
    <dgm:cxn modelId="{A81FB230-EF13-4FED-B20A-C055EF4979DB}" type="presParOf" srcId="{3AA3E64C-FD9E-4611-9FC2-7B29935545A5}" destId="{6D001877-0DDC-400E-86A5-CF895C0F8224}" srcOrd="2" destOrd="0" presId="urn:microsoft.com/office/officeart/2005/8/layout/vList5"/>
    <dgm:cxn modelId="{43FB6BDB-7385-4107-9733-12BF0C16F77E}" type="presParOf" srcId="{6D001877-0DDC-400E-86A5-CF895C0F8224}" destId="{D7ABF7B3-D1E1-4A7A-A38D-88532C6C9E71}" srcOrd="0" destOrd="0" presId="urn:microsoft.com/office/officeart/2005/8/layout/vList5"/>
    <dgm:cxn modelId="{6975C3B7-2D09-40EF-97D7-E01DA5ACD661}" type="presParOf" srcId="{6D001877-0DDC-400E-86A5-CF895C0F8224}" destId="{E43BB21B-7843-44E5-BD47-08892387C244}" srcOrd="1" destOrd="0" presId="urn:microsoft.com/office/officeart/2005/8/layout/vList5"/>
    <dgm:cxn modelId="{42E09392-D8E7-422B-B2C6-C4D64927BA1C}" type="presParOf" srcId="{3AA3E64C-FD9E-4611-9FC2-7B29935545A5}" destId="{575688A2-CF85-4D5B-971F-03A6CCD1A716}" srcOrd="3" destOrd="0" presId="urn:microsoft.com/office/officeart/2005/8/layout/vList5"/>
    <dgm:cxn modelId="{D7C9A300-ACFE-420B-9E6A-B449D7EE5A68}" type="presParOf" srcId="{3AA3E64C-FD9E-4611-9FC2-7B29935545A5}" destId="{83264A2A-2E2C-4424-B841-1440D2ED4442}" srcOrd="4" destOrd="0" presId="urn:microsoft.com/office/officeart/2005/8/layout/vList5"/>
    <dgm:cxn modelId="{95064966-4610-42D0-BAFA-A8D80A058D38}" type="presParOf" srcId="{83264A2A-2E2C-4424-B841-1440D2ED4442}" destId="{2784A3B4-1BDE-499B-8221-993B74CB481F}" srcOrd="0" destOrd="0" presId="urn:microsoft.com/office/officeart/2005/8/layout/vList5"/>
    <dgm:cxn modelId="{084DFFBC-BA02-431B-A38C-3608F6D5D057}" type="presParOf" srcId="{83264A2A-2E2C-4424-B841-1440D2ED4442}" destId="{C54ACE51-9F0D-400D-888F-8673CC60C89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E38F12C-C318-4510-A674-23A2B2078AAD}" type="doc">
      <dgm:prSet loTypeId="urn:microsoft.com/office/officeart/2016/7/layout/LinearBlockProcessNumbered" loCatId="process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F7B72F8-17D6-49CD-AF83-F08231E6148E}">
      <dgm:prSet/>
      <dgm:spPr/>
      <dgm:t>
        <a:bodyPr/>
        <a:lstStyle/>
        <a:p>
          <a:r>
            <a:rPr lang="cs-CZ"/>
            <a:t>Vyhovující rozhodnutí ukládá </a:t>
          </a:r>
          <a:r>
            <a:rPr lang="cs-CZ" b="1"/>
            <a:t>povinnost rozhodnout nebo vydat osvědčení</a:t>
          </a:r>
          <a:r>
            <a:rPr lang="cs-CZ"/>
            <a:t>, </a:t>
          </a:r>
          <a:r>
            <a:rPr lang="cs-CZ" b="1"/>
            <a:t>nikoliv</a:t>
          </a:r>
          <a:r>
            <a:rPr lang="cs-CZ"/>
            <a:t> též to, </a:t>
          </a:r>
          <a:r>
            <a:rPr lang="cs-CZ" b="1"/>
            <a:t>jak</a:t>
          </a:r>
          <a:r>
            <a:rPr lang="cs-CZ"/>
            <a:t> má být rozhodnuto</a:t>
          </a:r>
          <a:endParaRPr lang="en-US"/>
        </a:p>
      </dgm:t>
    </dgm:pt>
    <dgm:pt modelId="{1019458B-9B3C-489F-99D0-F0309136284D}" type="parTrans" cxnId="{D1F464AA-A1EE-4197-8FB2-0D28A482BD4B}">
      <dgm:prSet/>
      <dgm:spPr/>
      <dgm:t>
        <a:bodyPr/>
        <a:lstStyle/>
        <a:p>
          <a:endParaRPr lang="en-US"/>
        </a:p>
      </dgm:t>
    </dgm:pt>
    <dgm:pt modelId="{B9887F93-EA7E-4F48-9185-C31D3AC256A4}" type="sibTrans" cxnId="{D1F464AA-A1EE-4197-8FB2-0D28A482BD4B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74BB2219-1436-4A52-ACA9-625E458663CD}">
      <dgm:prSet/>
      <dgm:spPr/>
      <dgm:t>
        <a:bodyPr/>
        <a:lstStyle/>
        <a:p>
          <a:r>
            <a:rPr lang="cs-CZ" b="1"/>
            <a:t>Zamítnutí</a:t>
          </a:r>
          <a:r>
            <a:rPr lang="cs-CZ"/>
            <a:t> žaloby, není-li důvodná</a:t>
          </a:r>
          <a:endParaRPr lang="en-US"/>
        </a:p>
      </dgm:t>
    </dgm:pt>
    <dgm:pt modelId="{9054452E-77EA-497C-843C-2CEDA5AC7E4A}" type="parTrans" cxnId="{F76423D0-A705-40F8-8714-95CCF4A1BA6D}">
      <dgm:prSet/>
      <dgm:spPr/>
      <dgm:t>
        <a:bodyPr/>
        <a:lstStyle/>
        <a:p>
          <a:endParaRPr lang="en-US"/>
        </a:p>
      </dgm:t>
    </dgm:pt>
    <dgm:pt modelId="{DCB2C483-46CA-42B3-8EE5-15C14F488EB7}" type="sibTrans" cxnId="{F76423D0-A705-40F8-8714-95CCF4A1BA6D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D2909C5A-F2B6-4CD7-B627-828800CDECCE}">
      <dgm:prSet/>
      <dgm:spPr/>
      <dgm:t>
        <a:bodyPr/>
        <a:lstStyle/>
        <a:p>
          <a:r>
            <a:rPr lang="cs-CZ"/>
            <a:t>i tehdy, vydal-li SO správní akt, akorát jej takto formálně neoznačil (652/2005)</a:t>
          </a:r>
          <a:endParaRPr lang="en-US"/>
        </a:p>
      </dgm:t>
    </dgm:pt>
    <dgm:pt modelId="{5BBAB03E-BEF4-4458-AA01-8776186A56AE}" type="parTrans" cxnId="{4933979B-3E96-40DE-B37C-6EB0CC82AC81}">
      <dgm:prSet/>
      <dgm:spPr/>
      <dgm:t>
        <a:bodyPr/>
        <a:lstStyle/>
        <a:p>
          <a:endParaRPr lang="en-US"/>
        </a:p>
      </dgm:t>
    </dgm:pt>
    <dgm:pt modelId="{CF60BF60-261A-4AFF-97F5-33E4967417C8}" type="sibTrans" cxnId="{4933979B-3E96-40DE-B37C-6EB0CC82AC81}">
      <dgm:prSet/>
      <dgm:spPr/>
      <dgm:t>
        <a:bodyPr/>
        <a:lstStyle/>
        <a:p>
          <a:endParaRPr lang="en-US"/>
        </a:p>
      </dgm:t>
    </dgm:pt>
    <dgm:pt modelId="{57C90B0E-193E-408D-B15A-1C65320579E3}" type="pres">
      <dgm:prSet presAssocID="{CE38F12C-C318-4510-A674-23A2B2078AAD}" presName="Name0" presStyleCnt="0">
        <dgm:presLayoutVars>
          <dgm:animLvl val="lvl"/>
          <dgm:resizeHandles val="exact"/>
        </dgm:presLayoutVars>
      </dgm:prSet>
      <dgm:spPr/>
    </dgm:pt>
    <dgm:pt modelId="{BB9B7E54-A379-4A92-8474-E6187EF6435D}" type="pres">
      <dgm:prSet presAssocID="{DF7B72F8-17D6-49CD-AF83-F08231E6148E}" presName="compositeNode" presStyleCnt="0">
        <dgm:presLayoutVars>
          <dgm:bulletEnabled val="1"/>
        </dgm:presLayoutVars>
      </dgm:prSet>
      <dgm:spPr/>
    </dgm:pt>
    <dgm:pt modelId="{72CFBC72-905C-4CCF-B84F-88F7F14E801D}" type="pres">
      <dgm:prSet presAssocID="{DF7B72F8-17D6-49CD-AF83-F08231E6148E}" presName="bgRect" presStyleLbl="alignNode1" presStyleIdx="0" presStyleCnt="2"/>
      <dgm:spPr/>
    </dgm:pt>
    <dgm:pt modelId="{D21D3C9C-E03D-4E2D-B0C7-BD919D621CB9}" type="pres">
      <dgm:prSet presAssocID="{B9887F93-EA7E-4F48-9185-C31D3AC256A4}" presName="sibTransNodeRect" presStyleLbl="alignNode1" presStyleIdx="0" presStyleCnt="2">
        <dgm:presLayoutVars>
          <dgm:chMax val="0"/>
          <dgm:bulletEnabled val="1"/>
        </dgm:presLayoutVars>
      </dgm:prSet>
      <dgm:spPr/>
    </dgm:pt>
    <dgm:pt modelId="{520CDE94-D8EC-43D8-9AE3-05AFBC0CDB0A}" type="pres">
      <dgm:prSet presAssocID="{DF7B72F8-17D6-49CD-AF83-F08231E6148E}" presName="nodeRect" presStyleLbl="alignNode1" presStyleIdx="0" presStyleCnt="2">
        <dgm:presLayoutVars>
          <dgm:bulletEnabled val="1"/>
        </dgm:presLayoutVars>
      </dgm:prSet>
      <dgm:spPr/>
    </dgm:pt>
    <dgm:pt modelId="{6107CC64-F0AD-4613-9EBE-D71A3B219CB3}" type="pres">
      <dgm:prSet presAssocID="{B9887F93-EA7E-4F48-9185-C31D3AC256A4}" presName="sibTrans" presStyleCnt="0"/>
      <dgm:spPr/>
    </dgm:pt>
    <dgm:pt modelId="{A20DE4D2-9151-43A6-B872-7AFD7A97F0ED}" type="pres">
      <dgm:prSet presAssocID="{74BB2219-1436-4A52-ACA9-625E458663CD}" presName="compositeNode" presStyleCnt="0">
        <dgm:presLayoutVars>
          <dgm:bulletEnabled val="1"/>
        </dgm:presLayoutVars>
      </dgm:prSet>
      <dgm:spPr/>
    </dgm:pt>
    <dgm:pt modelId="{EB56F783-8BCC-405B-8D0D-1BB1D42D8CE1}" type="pres">
      <dgm:prSet presAssocID="{74BB2219-1436-4A52-ACA9-625E458663CD}" presName="bgRect" presStyleLbl="alignNode1" presStyleIdx="1" presStyleCnt="2"/>
      <dgm:spPr/>
    </dgm:pt>
    <dgm:pt modelId="{D4E5B6D5-1B49-4AAD-B222-A56B1290F547}" type="pres">
      <dgm:prSet presAssocID="{DCB2C483-46CA-42B3-8EE5-15C14F488EB7}" presName="sibTransNodeRect" presStyleLbl="alignNode1" presStyleIdx="1" presStyleCnt="2">
        <dgm:presLayoutVars>
          <dgm:chMax val="0"/>
          <dgm:bulletEnabled val="1"/>
        </dgm:presLayoutVars>
      </dgm:prSet>
      <dgm:spPr/>
    </dgm:pt>
    <dgm:pt modelId="{D9783A13-D33B-413C-A5FF-623E7068BAD0}" type="pres">
      <dgm:prSet presAssocID="{74BB2219-1436-4A52-ACA9-625E458663CD}" presName="nodeRect" presStyleLbl="alignNode1" presStyleIdx="1" presStyleCnt="2">
        <dgm:presLayoutVars>
          <dgm:bulletEnabled val="1"/>
        </dgm:presLayoutVars>
      </dgm:prSet>
      <dgm:spPr/>
    </dgm:pt>
  </dgm:ptLst>
  <dgm:cxnLst>
    <dgm:cxn modelId="{669FD247-1BFF-4679-8D3D-142986BFCB5C}" type="presOf" srcId="{DF7B72F8-17D6-49CD-AF83-F08231E6148E}" destId="{520CDE94-D8EC-43D8-9AE3-05AFBC0CDB0A}" srcOrd="1" destOrd="0" presId="urn:microsoft.com/office/officeart/2016/7/layout/LinearBlockProcessNumbered"/>
    <dgm:cxn modelId="{4933979B-3E96-40DE-B37C-6EB0CC82AC81}" srcId="{74BB2219-1436-4A52-ACA9-625E458663CD}" destId="{D2909C5A-F2B6-4CD7-B627-828800CDECCE}" srcOrd="0" destOrd="0" parTransId="{5BBAB03E-BEF4-4458-AA01-8776186A56AE}" sibTransId="{CF60BF60-261A-4AFF-97F5-33E4967417C8}"/>
    <dgm:cxn modelId="{CDA0369F-81CD-44F6-90D0-F569EEB3A09E}" type="presOf" srcId="{B9887F93-EA7E-4F48-9185-C31D3AC256A4}" destId="{D21D3C9C-E03D-4E2D-B0C7-BD919D621CB9}" srcOrd="0" destOrd="0" presId="urn:microsoft.com/office/officeart/2016/7/layout/LinearBlockProcessNumbered"/>
    <dgm:cxn modelId="{043D5A9F-DD29-489C-BEE9-91B198A7FCB9}" type="presOf" srcId="{DF7B72F8-17D6-49CD-AF83-F08231E6148E}" destId="{72CFBC72-905C-4CCF-B84F-88F7F14E801D}" srcOrd="0" destOrd="0" presId="urn:microsoft.com/office/officeart/2016/7/layout/LinearBlockProcessNumbered"/>
    <dgm:cxn modelId="{D1F464AA-A1EE-4197-8FB2-0D28A482BD4B}" srcId="{CE38F12C-C318-4510-A674-23A2B2078AAD}" destId="{DF7B72F8-17D6-49CD-AF83-F08231E6148E}" srcOrd="0" destOrd="0" parTransId="{1019458B-9B3C-489F-99D0-F0309136284D}" sibTransId="{B9887F93-EA7E-4F48-9185-C31D3AC256A4}"/>
    <dgm:cxn modelId="{3517B0AB-A79C-47F9-BDFF-8B973455E60D}" type="presOf" srcId="{DCB2C483-46CA-42B3-8EE5-15C14F488EB7}" destId="{D4E5B6D5-1B49-4AAD-B222-A56B1290F547}" srcOrd="0" destOrd="0" presId="urn:microsoft.com/office/officeart/2016/7/layout/LinearBlockProcessNumbered"/>
    <dgm:cxn modelId="{5441DDB3-EB7A-45F3-8C51-4A87901DC648}" type="presOf" srcId="{74BB2219-1436-4A52-ACA9-625E458663CD}" destId="{EB56F783-8BCC-405B-8D0D-1BB1D42D8CE1}" srcOrd="0" destOrd="0" presId="urn:microsoft.com/office/officeart/2016/7/layout/LinearBlockProcessNumbered"/>
    <dgm:cxn modelId="{F76423D0-A705-40F8-8714-95CCF4A1BA6D}" srcId="{CE38F12C-C318-4510-A674-23A2B2078AAD}" destId="{74BB2219-1436-4A52-ACA9-625E458663CD}" srcOrd="1" destOrd="0" parTransId="{9054452E-77EA-497C-843C-2CEDA5AC7E4A}" sibTransId="{DCB2C483-46CA-42B3-8EE5-15C14F488EB7}"/>
    <dgm:cxn modelId="{AA9431D8-2CC3-4182-A3FC-7B1294DC066A}" type="presOf" srcId="{74BB2219-1436-4A52-ACA9-625E458663CD}" destId="{D9783A13-D33B-413C-A5FF-623E7068BAD0}" srcOrd="1" destOrd="0" presId="urn:microsoft.com/office/officeart/2016/7/layout/LinearBlockProcessNumbered"/>
    <dgm:cxn modelId="{098B57DB-1C57-49DA-94A8-54EAD6A297DB}" type="presOf" srcId="{CE38F12C-C318-4510-A674-23A2B2078AAD}" destId="{57C90B0E-193E-408D-B15A-1C65320579E3}" srcOrd="0" destOrd="0" presId="urn:microsoft.com/office/officeart/2016/7/layout/LinearBlockProcessNumbered"/>
    <dgm:cxn modelId="{88EC02E4-C05C-4EA3-BA51-127F60F1C367}" type="presOf" srcId="{D2909C5A-F2B6-4CD7-B627-828800CDECCE}" destId="{D9783A13-D33B-413C-A5FF-623E7068BAD0}" srcOrd="0" destOrd="1" presId="urn:microsoft.com/office/officeart/2016/7/layout/LinearBlockProcessNumbered"/>
    <dgm:cxn modelId="{C885E550-11A3-4620-9847-229AC1EF5D67}" type="presParOf" srcId="{57C90B0E-193E-408D-B15A-1C65320579E3}" destId="{BB9B7E54-A379-4A92-8474-E6187EF6435D}" srcOrd="0" destOrd="0" presId="urn:microsoft.com/office/officeart/2016/7/layout/LinearBlockProcessNumbered"/>
    <dgm:cxn modelId="{0270D7BE-FE26-4AF0-B163-DA93D60B753B}" type="presParOf" srcId="{BB9B7E54-A379-4A92-8474-E6187EF6435D}" destId="{72CFBC72-905C-4CCF-B84F-88F7F14E801D}" srcOrd="0" destOrd="0" presId="urn:microsoft.com/office/officeart/2016/7/layout/LinearBlockProcessNumbered"/>
    <dgm:cxn modelId="{9C75C072-10EA-464C-B99B-5D1B8BD3B18F}" type="presParOf" srcId="{BB9B7E54-A379-4A92-8474-E6187EF6435D}" destId="{D21D3C9C-E03D-4E2D-B0C7-BD919D621CB9}" srcOrd="1" destOrd="0" presId="urn:microsoft.com/office/officeart/2016/7/layout/LinearBlockProcessNumbered"/>
    <dgm:cxn modelId="{96357A84-600C-4182-AD71-05DED70A15A4}" type="presParOf" srcId="{BB9B7E54-A379-4A92-8474-E6187EF6435D}" destId="{520CDE94-D8EC-43D8-9AE3-05AFBC0CDB0A}" srcOrd="2" destOrd="0" presId="urn:microsoft.com/office/officeart/2016/7/layout/LinearBlockProcessNumbered"/>
    <dgm:cxn modelId="{091E723C-1B76-44A7-A8CD-52BF8970EB6E}" type="presParOf" srcId="{57C90B0E-193E-408D-B15A-1C65320579E3}" destId="{6107CC64-F0AD-4613-9EBE-D71A3B219CB3}" srcOrd="1" destOrd="0" presId="urn:microsoft.com/office/officeart/2016/7/layout/LinearBlockProcessNumbered"/>
    <dgm:cxn modelId="{37FF830E-0D7B-4AA5-9817-A07B0A5A6640}" type="presParOf" srcId="{57C90B0E-193E-408D-B15A-1C65320579E3}" destId="{A20DE4D2-9151-43A6-B872-7AFD7A97F0ED}" srcOrd="2" destOrd="0" presId="urn:microsoft.com/office/officeart/2016/7/layout/LinearBlockProcessNumbered"/>
    <dgm:cxn modelId="{1CBE4554-7546-4DE7-B77C-B3A20D1AA524}" type="presParOf" srcId="{A20DE4D2-9151-43A6-B872-7AFD7A97F0ED}" destId="{EB56F783-8BCC-405B-8D0D-1BB1D42D8CE1}" srcOrd="0" destOrd="0" presId="urn:microsoft.com/office/officeart/2016/7/layout/LinearBlockProcessNumbered"/>
    <dgm:cxn modelId="{DE754789-DDAE-4043-89D9-6FB22B6F3A05}" type="presParOf" srcId="{A20DE4D2-9151-43A6-B872-7AFD7A97F0ED}" destId="{D4E5B6D5-1B49-4AAD-B222-A56B1290F547}" srcOrd="1" destOrd="0" presId="urn:microsoft.com/office/officeart/2016/7/layout/LinearBlockProcessNumbered"/>
    <dgm:cxn modelId="{D8585583-AAA9-41A8-8C84-DB7B24853B2F}" type="presParOf" srcId="{A20DE4D2-9151-43A6-B872-7AFD7A97F0ED}" destId="{D9783A13-D33B-413C-A5FF-623E7068BAD0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E295360-81C0-478D-83C5-A97E404927A1}" type="doc">
      <dgm:prSet loTypeId="urn:microsoft.com/office/officeart/2005/8/layout/chevron1" loCatId="Inbox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EDE743AA-3E32-414E-9343-BCB12C268DF4}">
      <dgm:prSet/>
      <dgm:spPr/>
      <dgm:t>
        <a:bodyPr/>
        <a:lstStyle/>
        <a:p>
          <a:r>
            <a:rPr lang="cs-CZ" b="1"/>
            <a:t>Žalobce</a:t>
          </a:r>
          <a:endParaRPr lang="en-US"/>
        </a:p>
      </dgm:t>
    </dgm:pt>
    <dgm:pt modelId="{ED3B6538-DCFB-4518-99F3-899AB8C85CED}" type="parTrans" cxnId="{670B32ED-5A77-46FE-8E5A-CF647CFA4844}">
      <dgm:prSet/>
      <dgm:spPr/>
      <dgm:t>
        <a:bodyPr/>
        <a:lstStyle/>
        <a:p>
          <a:endParaRPr lang="en-US"/>
        </a:p>
      </dgm:t>
    </dgm:pt>
    <dgm:pt modelId="{0D35C11D-86A7-4438-809A-293E8697DBC9}" type="sibTrans" cxnId="{670B32ED-5A77-46FE-8E5A-CF647CFA4844}">
      <dgm:prSet/>
      <dgm:spPr/>
      <dgm:t>
        <a:bodyPr/>
        <a:lstStyle/>
        <a:p>
          <a:endParaRPr lang="en-US"/>
        </a:p>
      </dgm:t>
    </dgm:pt>
    <dgm:pt modelId="{8B91C346-179E-4948-9DE1-8C6B5562CD93}">
      <dgm:prSet/>
      <dgm:spPr/>
      <dgm:t>
        <a:bodyPr/>
        <a:lstStyle/>
        <a:p>
          <a:r>
            <a:rPr lang="cs-CZ"/>
            <a:t>ten, kdo tvrdí, že byl na svých právech zkrácen nezákonným zásahem</a:t>
          </a:r>
          <a:endParaRPr lang="en-US"/>
        </a:p>
      </dgm:t>
    </dgm:pt>
    <dgm:pt modelId="{06DB52D5-A746-4C23-A807-5B6A00677EE5}" type="parTrans" cxnId="{ECB62657-BFE9-4F90-884D-1BA2E42CA643}">
      <dgm:prSet/>
      <dgm:spPr/>
      <dgm:t>
        <a:bodyPr/>
        <a:lstStyle/>
        <a:p>
          <a:endParaRPr lang="en-US"/>
        </a:p>
      </dgm:t>
    </dgm:pt>
    <dgm:pt modelId="{87385596-0CE2-4687-9E32-B6D5EE34C9A5}" type="sibTrans" cxnId="{ECB62657-BFE9-4F90-884D-1BA2E42CA643}">
      <dgm:prSet/>
      <dgm:spPr/>
      <dgm:t>
        <a:bodyPr/>
        <a:lstStyle/>
        <a:p>
          <a:endParaRPr lang="en-US"/>
        </a:p>
      </dgm:t>
    </dgm:pt>
    <dgm:pt modelId="{131C2EDF-AB71-4076-B310-11711A5FCE59}">
      <dgm:prSet/>
      <dgm:spPr/>
      <dgm:t>
        <a:bodyPr/>
        <a:lstStyle/>
        <a:p>
          <a:r>
            <a:rPr lang="cs-CZ" b="1"/>
            <a:t>Žalovaný</a:t>
          </a:r>
          <a:endParaRPr lang="en-US"/>
        </a:p>
      </dgm:t>
    </dgm:pt>
    <dgm:pt modelId="{194B75DD-70F1-4138-8917-B481AA09B4A2}" type="parTrans" cxnId="{55D23539-D5A1-4CCA-9771-04F0AC6404BA}">
      <dgm:prSet/>
      <dgm:spPr/>
      <dgm:t>
        <a:bodyPr/>
        <a:lstStyle/>
        <a:p>
          <a:endParaRPr lang="en-US"/>
        </a:p>
      </dgm:t>
    </dgm:pt>
    <dgm:pt modelId="{D8D892AE-AD8E-4472-AE68-CBAF38C29551}" type="sibTrans" cxnId="{55D23539-D5A1-4CCA-9771-04F0AC6404BA}">
      <dgm:prSet/>
      <dgm:spPr/>
      <dgm:t>
        <a:bodyPr/>
        <a:lstStyle/>
        <a:p>
          <a:endParaRPr lang="en-US"/>
        </a:p>
      </dgm:t>
    </dgm:pt>
    <dgm:pt modelId="{9CEA3068-29FF-4BE4-9681-CDB0D0412400}">
      <dgm:prSet/>
      <dgm:spPr/>
      <dgm:t>
        <a:bodyPr/>
        <a:lstStyle/>
        <a:p>
          <a:r>
            <a:rPr lang="cs-CZ"/>
            <a:t>je určen zásadně </a:t>
          </a:r>
          <a:r>
            <a:rPr lang="cs-CZ" b="1"/>
            <a:t>tvrzením</a:t>
          </a:r>
          <a:r>
            <a:rPr lang="cs-CZ"/>
            <a:t> žalobce: SO, který podle žalobního tvrzení provedl zásah</a:t>
          </a:r>
          <a:endParaRPr lang="en-US"/>
        </a:p>
      </dgm:t>
    </dgm:pt>
    <dgm:pt modelId="{B189C35B-945D-4FA1-9EE4-9F9D8BB83EDE}" type="parTrans" cxnId="{1C34B6CC-E23E-42FD-BA19-080A5F564005}">
      <dgm:prSet/>
      <dgm:spPr/>
      <dgm:t>
        <a:bodyPr/>
        <a:lstStyle/>
        <a:p>
          <a:endParaRPr lang="en-US"/>
        </a:p>
      </dgm:t>
    </dgm:pt>
    <dgm:pt modelId="{A49A4D30-5058-40C1-9C16-5BB4914B4A5C}" type="sibTrans" cxnId="{1C34B6CC-E23E-42FD-BA19-080A5F564005}">
      <dgm:prSet/>
      <dgm:spPr/>
      <dgm:t>
        <a:bodyPr/>
        <a:lstStyle/>
        <a:p>
          <a:endParaRPr lang="en-US"/>
        </a:p>
      </dgm:t>
    </dgm:pt>
    <dgm:pt modelId="{3C843B2A-C188-4D6D-A722-5CCFF3AEF4A6}">
      <dgm:prSet/>
      <dgm:spPr/>
      <dgm:t>
        <a:bodyPr/>
        <a:lstStyle/>
        <a:p>
          <a:r>
            <a:rPr lang="cs-CZ"/>
            <a:t>je určen </a:t>
          </a:r>
          <a:r>
            <a:rPr lang="cs-CZ" b="1"/>
            <a:t>zákonem </a:t>
          </a:r>
          <a:r>
            <a:rPr lang="cs-CZ"/>
            <a:t>v části § 83 za středníkem</a:t>
          </a:r>
          <a:endParaRPr lang="en-US"/>
        </a:p>
      </dgm:t>
    </dgm:pt>
    <dgm:pt modelId="{648C2936-07AA-4081-A679-89B9A960F68E}" type="parTrans" cxnId="{AC9FFC94-B030-4FD6-A401-AC22D224F870}">
      <dgm:prSet/>
      <dgm:spPr/>
      <dgm:t>
        <a:bodyPr/>
        <a:lstStyle/>
        <a:p>
          <a:endParaRPr lang="en-US"/>
        </a:p>
      </dgm:t>
    </dgm:pt>
    <dgm:pt modelId="{BFA0393D-91E0-4DFE-98B6-0B2EA126357F}" type="sibTrans" cxnId="{AC9FFC94-B030-4FD6-A401-AC22D224F870}">
      <dgm:prSet/>
      <dgm:spPr/>
      <dgm:t>
        <a:bodyPr/>
        <a:lstStyle/>
        <a:p>
          <a:endParaRPr lang="en-US"/>
        </a:p>
      </dgm:t>
    </dgm:pt>
    <dgm:pt modelId="{A994DE76-7211-4269-8FA6-2EBCC48C3D83}" type="pres">
      <dgm:prSet presAssocID="{6E295360-81C0-478D-83C5-A97E404927A1}" presName="Name0" presStyleCnt="0">
        <dgm:presLayoutVars>
          <dgm:dir/>
          <dgm:animLvl val="lvl"/>
          <dgm:resizeHandles val="exact"/>
        </dgm:presLayoutVars>
      </dgm:prSet>
      <dgm:spPr/>
    </dgm:pt>
    <dgm:pt modelId="{6ED3069B-A64E-4B90-92FE-67DE2AE33716}" type="pres">
      <dgm:prSet presAssocID="{EDE743AA-3E32-414E-9343-BCB12C268DF4}" presName="composite" presStyleCnt="0"/>
      <dgm:spPr/>
    </dgm:pt>
    <dgm:pt modelId="{267BCCF7-E879-4DEB-98AB-B3DE39805927}" type="pres">
      <dgm:prSet presAssocID="{EDE743AA-3E32-414E-9343-BCB12C268DF4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A627371F-36FD-4713-AEB0-7637179B2743}" type="pres">
      <dgm:prSet presAssocID="{EDE743AA-3E32-414E-9343-BCB12C268DF4}" presName="desTx" presStyleLbl="revTx" presStyleIdx="0" presStyleCnt="2">
        <dgm:presLayoutVars>
          <dgm:bulletEnabled val="1"/>
        </dgm:presLayoutVars>
      </dgm:prSet>
      <dgm:spPr/>
    </dgm:pt>
    <dgm:pt modelId="{DF123F75-EFCD-483F-9ABF-D0B7C4F68790}" type="pres">
      <dgm:prSet presAssocID="{0D35C11D-86A7-4438-809A-293E8697DBC9}" presName="space" presStyleCnt="0"/>
      <dgm:spPr/>
    </dgm:pt>
    <dgm:pt modelId="{62E07602-E9C8-4D34-A109-EE597A7471E0}" type="pres">
      <dgm:prSet presAssocID="{131C2EDF-AB71-4076-B310-11711A5FCE59}" presName="composite" presStyleCnt="0"/>
      <dgm:spPr/>
    </dgm:pt>
    <dgm:pt modelId="{6A7EF620-573B-4492-A95D-98BC7432ADB2}" type="pres">
      <dgm:prSet presAssocID="{131C2EDF-AB71-4076-B310-11711A5FCE59}" presName="parTx" presStyleLbl="node1" presStyleIdx="1" presStyleCnt="2">
        <dgm:presLayoutVars>
          <dgm:chMax val="0"/>
          <dgm:chPref val="0"/>
          <dgm:bulletEnabled val="1"/>
        </dgm:presLayoutVars>
      </dgm:prSet>
      <dgm:spPr/>
    </dgm:pt>
    <dgm:pt modelId="{7A8CF3D3-8617-4F41-8979-199E4954F4CE}" type="pres">
      <dgm:prSet presAssocID="{131C2EDF-AB71-4076-B310-11711A5FCE59}" presName="desTx" presStyleLbl="revTx" presStyleIdx="1" presStyleCnt="2">
        <dgm:presLayoutVars>
          <dgm:bulletEnabled val="1"/>
        </dgm:presLayoutVars>
      </dgm:prSet>
      <dgm:spPr/>
    </dgm:pt>
  </dgm:ptLst>
  <dgm:cxnLst>
    <dgm:cxn modelId="{54415B05-17D9-48C7-9B63-35A2AA2413F4}" type="presOf" srcId="{6E295360-81C0-478D-83C5-A97E404927A1}" destId="{A994DE76-7211-4269-8FA6-2EBCC48C3D83}" srcOrd="0" destOrd="0" presId="urn:microsoft.com/office/officeart/2005/8/layout/chevron1"/>
    <dgm:cxn modelId="{4427932E-A59E-41C3-835A-994C1A52E481}" type="presOf" srcId="{3C843B2A-C188-4D6D-A722-5CCFF3AEF4A6}" destId="{7A8CF3D3-8617-4F41-8979-199E4954F4CE}" srcOrd="0" destOrd="1" presId="urn:microsoft.com/office/officeart/2005/8/layout/chevron1"/>
    <dgm:cxn modelId="{55D23539-D5A1-4CCA-9771-04F0AC6404BA}" srcId="{6E295360-81C0-478D-83C5-A97E404927A1}" destId="{131C2EDF-AB71-4076-B310-11711A5FCE59}" srcOrd="1" destOrd="0" parTransId="{194B75DD-70F1-4138-8917-B481AA09B4A2}" sibTransId="{D8D892AE-AD8E-4472-AE68-CBAF38C29551}"/>
    <dgm:cxn modelId="{6B018A47-B80E-4A95-9BAD-5960ADFFA08F}" type="presOf" srcId="{9CEA3068-29FF-4BE4-9681-CDB0D0412400}" destId="{7A8CF3D3-8617-4F41-8979-199E4954F4CE}" srcOrd="0" destOrd="0" presId="urn:microsoft.com/office/officeart/2005/8/layout/chevron1"/>
    <dgm:cxn modelId="{ECB62657-BFE9-4F90-884D-1BA2E42CA643}" srcId="{EDE743AA-3E32-414E-9343-BCB12C268DF4}" destId="{8B91C346-179E-4948-9DE1-8C6B5562CD93}" srcOrd="0" destOrd="0" parTransId="{06DB52D5-A746-4C23-A807-5B6A00677EE5}" sibTransId="{87385596-0CE2-4687-9E32-B6D5EE34C9A5}"/>
    <dgm:cxn modelId="{AC9FFC94-B030-4FD6-A401-AC22D224F870}" srcId="{131C2EDF-AB71-4076-B310-11711A5FCE59}" destId="{3C843B2A-C188-4D6D-A722-5CCFF3AEF4A6}" srcOrd="1" destOrd="0" parTransId="{648C2936-07AA-4081-A679-89B9A960F68E}" sibTransId="{BFA0393D-91E0-4DFE-98B6-0B2EA126357F}"/>
    <dgm:cxn modelId="{D05293A6-1A15-4AC5-BC72-D23B3751DE3A}" type="presOf" srcId="{131C2EDF-AB71-4076-B310-11711A5FCE59}" destId="{6A7EF620-573B-4492-A95D-98BC7432ADB2}" srcOrd="0" destOrd="0" presId="urn:microsoft.com/office/officeart/2005/8/layout/chevron1"/>
    <dgm:cxn modelId="{1C34B6CC-E23E-42FD-BA19-080A5F564005}" srcId="{131C2EDF-AB71-4076-B310-11711A5FCE59}" destId="{9CEA3068-29FF-4BE4-9681-CDB0D0412400}" srcOrd="0" destOrd="0" parTransId="{B189C35B-945D-4FA1-9EE4-9F9D8BB83EDE}" sibTransId="{A49A4D30-5058-40C1-9C16-5BB4914B4A5C}"/>
    <dgm:cxn modelId="{03D171DC-9076-4403-8D78-DC0E0BD2B430}" type="presOf" srcId="{8B91C346-179E-4948-9DE1-8C6B5562CD93}" destId="{A627371F-36FD-4713-AEB0-7637179B2743}" srcOrd="0" destOrd="0" presId="urn:microsoft.com/office/officeart/2005/8/layout/chevron1"/>
    <dgm:cxn modelId="{4604C8E6-D2AA-4E9F-9A7E-7225DDFBD596}" type="presOf" srcId="{EDE743AA-3E32-414E-9343-BCB12C268DF4}" destId="{267BCCF7-E879-4DEB-98AB-B3DE39805927}" srcOrd="0" destOrd="0" presId="urn:microsoft.com/office/officeart/2005/8/layout/chevron1"/>
    <dgm:cxn modelId="{670B32ED-5A77-46FE-8E5A-CF647CFA4844}" srcId="{6E295360-81C0-478D-83C5-A97E404927A1}" destId="{EDE743AA-3E32-414E-9343-BCB12C268DF4}" srcOrd="0" destOrd="0" parTransId="{ED3B6538-DCFB-4518-99F3-899AB8C85CED}" sibTransId="{0D35C11D-86A7-4438-809A-293E8697DBC9}"/>
    <dgm:cxn modelId="{974BFCFE-DE55-4C6D-B6BC-FEA777BEFE1C}" type="presParOf" srcId="{A994DE76-7211-4269-8FA6-2EBCC48C3D83}" destId="{6ED3069B-A64E-4B90-92FE-67DE2AE33716}" srcOrd="0" destOrd="0" presId="urn:microsoft.com/office/officeart/2005/8/layout/chevron1"/>
    <dgm:cxn modelId="{A4292080-8596-4B11-9A43-0A0A1BC41A2C}" type="presParOf" srcId="{6ED3069B-A64E-4B90-92FE-67DE2AE33716}" destId="{267BCCF7-E879-4DEB-98AB-B3DE39805927}" srcOrd="0" destOrd="0" presId="urn:microsoft.com/office/officeart/2005/8/layout/chevron1"/>
    <dgm:cxn modelId="{3639E0CD-FE94-4CCB-A8EF-BE6EDE7F2FDA}" type="presParOf" srcId="{6ED3069B-A64E-4B90-92FE-67DE2AE33716}" destId="{A627371F-36FD-4713-AEB0-7637179B2743}" srcOrd="1" destOrd="0" presId="urn:microsoft.com/office/officeart/2005/8/layout/chevron1"/>
    <dgm:cxn modelId="{27CC0057-607A-493F-8495-0FF1C312995E}" type="presParOf" srcId="{A994DE76-7211-4269-8FA6-2EBCC48C3D83}" destId="{DF123F75-EFCD-483F-9ABF-D0B7C4F68790}" srcOrd="1" destOrd="0" presId="urn:microsoft.com/office/officeart/2005/8/layout/chevron1"/>
    <dgm:cxn modelId="{B69D5DAA-58EF-42B4-86B7-CF4576675116}" type="presParOf" srcId="{A994DE76-7211-4269-8FA6-2EBCC48C3D83}" destId="{62E07602-E9C8-4D34-A109-EE597A7471E0}" srcOrd="2" destOrd="0" presId="urn:microsoft.com/office/officeart/2005/8/layout/chevron1"/>
    <dgm:cxn modelId="{AF95DCCC-C8DF-4EB4-89F3-33CE457BE13E}" type="presParOf" srcId="{62E07602-E9C8-4D34-A109-EE597A7471E0}" destId="{6A7EF620-573B-4492-A95D-98BC7432ADB2}" srcOrd="0" destOrd="0" presId="urn:microsoft.com/office/officeart/2005/8/layout/chevron1"/>
    <dgm:cxn modelId="{E10BAE5B-E6E9-46C6-90A0-668CC44B06E5}" type="presParOf" srcId="{62E07602-E9C8-4D34-A109-EE597A7471E0}" destId="{7A8CF3D3-8617-4F41-8979-199E4954F4CE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409F51E-CE00-498F-AB8E-C6BB7614A287}" type="doc">
      <dgm:prSet loTypeId="urn:microsoft.com/office/officeart/2005/8/layout/chevron1" loCatId="Inbox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EC002236-01A5-48D2-ACB0-F37AE0ADBD0C}">
      <dgm:prSet/>
      <dgm:spPr/>
      <dgm:t>
        <a:bodyPr/>
        <a:lstStyle/>
        <a:p>
          <a:r>
            <a:rPr lang="cs-CZ"/>
            <a:t>V případě žaloby na určení nezákonnosti zásahu</a:t>
          </a:r>
          <a:endParaRPr lang="en-US"/>
        </a:p>
      </dgm:t>
    </dgm:pt>
    <dgm:pt modelId="{69EF5565-E725-4183-BF8F-464D15408933}" type="parTrans" cxnId="{82ED7CDA-5A32-4DE2-9441-0E45C31510CF}">
      <dgm:prSet/>
      <dgm:spPr/>
      <dgm:t>
        <a:bodyPr/>
        <a:lstStyle/>
        <a:p>
          <a:endParaRPr lang="en-US"/>
        </a:p>
      </dgm:t>
    </dgm:pt>
    <dgm:pt modelId="{17C70B39-7DE8-43ED-B235-F45EB727F956}" type="sibTrans" cxnId="{82ED7CDA-5A32-4DE2-9441-0E45C31510CF}">
      <dgm:prSet/>
      <dgm:spPr/>
      <dgm:t>
        <a:bodyPr/>
        <a:lstStyle/>
        <a:p>
          <a:endParaRPr lang="en-US"/>
        </a:p>
      </dgm:t>
    </dgm:pt>
    <dgm:pt modelId="{5B21CC5E-77E8-4474-9420-D69582632F4A}">
      <dgm:prSet/>
      <dgm:spPr/>
      <dgm:t>
        <a:bodyPr/>
        <a:lstStyle/>
        <a:p>
          <a:r>
            <a:rPr lang="cs-CZ"/>
            <a:t>je rozhodný stav již ke dni zásahu</a:t>
          </a:r>
          <a:endParaRPr lang="en-US"/>
        </a:p>
      </dgm:t>
    </dgm:pt>
    <dgm:pt modelId="{6A646D91-5C65-429C-8EE7-90151D1508F0}" type="parTrans" cxnId="{73425FD1-40B7-4DA9-BBF8-94E63969FD80}">
      <dgm:prSet/>
      <dgm:spPr/>
      <dgm:t>
        <a:bodyPr/>
        <a:lstStyle/>
        <a:p>
          <a:endParaRPr lang="en-US"/>
        </a:p>
      </dgm:t>
    </dgm:pt>
    <dgm:pt modelId="{E6660899-A253-460B-BFA8-150237AAA226}" type="sibTrans" cxnId="{73425FD1-40B7-4DA9-BBF8-94E63969FD80}">
      <dgm:prSet/>
      <dgm:spPr/>
      <dgm:t>
        <a:bodyPr/>
        <a:lstStyle/>
        <a:p>
          <a:endParaRPr lang="en-US"/>
        </a:p>
      </dgm:t>
    </dgm:pt>
    <dgm:pt modelId="{50B7F477-9750-43F4-AEFC-4993B9261351}">
      <dgm:prSet/>
      <dgm:spPr/>
      <dgm:t>
        <a:bodyPr/>
        <a:lstStyle/>
        <a:p>
          <a:r>
            <a:rPr lang="cs-CZ"/>
            <a:t>V případě žaloby proti zásahu, který trvá, trvají jeho důsledky nebo hrozí opakování</a:t>
          </a:r>
          <a:endParaRPr lang="en-US"/>
        </a:p>
      </dgm:t>
    </dgm:pt>
    <dgm:pt modelId="{2AFAD86F-4D1A-41BE-937B-72D3883E5DF0}" type="parTrans" cxnId="{34583944-4871-4D3D-A3DD-8906E0519AD2}">
      <dgm:prSet/>
      <dgm:spPr/>
      <dgm:t>
        <a:bodyPr/>
        <a:lstStyle/>
        <a:p>
          <a:endParaRPr lang="en-US"/>
        </a:p>
      </dgm:t>
    </dgm:pt>
    <dgm:pt modelId="{6822382B-2E22-4903-9EB6-D8A4C6EE9B2C}" type="sibTrans" cxnId="{34583944-4871-4D3D-A3DD-8906E0519AD2}">
      <dgm:prSet/>
      <dgm:spPr/>
      <dgm:t>
        <a:bodyPr/>
        <a:lstStyle/>
        <a:p>
          <a:endParaRPr lang="en-US"/>
        </a:p>
      </dgm:t>
    </dgm:pt>
    <dgm:pt modelId="{82A9A337-94D6-439B-ADC6-F944F9214AE2}">
      <dgm:prSet/>
      <dgm:spPr/>
      <dgm:t>
        <a:bodyPr/>
        <a:lstStyle/>
        <a:p>
          <a:r>
            <a:rPr lang="cs-CZ"/>
            <a:t>je rozhodný stav ke dni rozhodování soudu</a:t>
          </a:r>
          <a:endParaRPr lang="en-US"/>
        </a:p>
      </dgm:t>
    </dgm:pt>
    <dgm:pt modelId="{1FA26B44-FE7E-412E-A89E-4C87E68B3392}" type="parTrans" cxnId="{C6776D66-BD7C-418B-B151-81AF6F233681}">
      <dgm:prSet/>
      <dgm:spPr/>
      <dgm:t>
        <a:bodyPr/>
        <a:lstStyle/>
        <a:p>
          <a:endParaRPr lang="en-US"/>
        </a:p>
      </dgm:t>
    </dgm:pt>
    <dgm:pt modelId="{8F165FEC-446D-4999-8115-61C17937C21B}" type="sibTrans" cxnId="{C6776D66-BD7C-418B-B151-81AF6F233681}">
      <dgm:prSet/>
      <dgm:spPr/>
      <dgm:t>
        <a:bodyPr/>
        <a:lstStyle/>
        <a:p>
          <a:endParaRPr lang="en-US"/>
        </a:p>
      </dgm:t>
    </dgm:pt>
    <dgm:pt modelId="{D1B98C80-911A-461C-B4A7-425C61A240C6}" type="pres">
      <dgm:prSet presAssocID="{A409F51E-CE00-498F-AB8E-C6BB7614A287}" presName="Name0" presStyleCnt="0">
        <dgm:presLayoutVars>
          <dgm:dir/>
          <dgm:animLvl val="lvl"/>
          <dgm:resizeHandles val="exact"/>
        </dgm:presLayoutVars>
      </dgm:prSet>
      <dgm:spPr/>
    </dgm:pt>
    <dgm:pt modelId="{2AFC471A-E411-4E0F-80BA-D4661B33E70F}" type="pres">
      <dgm:prSet presAssocID="{EC002236-01A5-48D2-ACB0-F37AE0ADBD0C}" presName="composite" presStyleCnt="0"/>
      <dgm:spPr/>
    </dgm:pt>
    <dgm:pt modelId="{BFA113C0-064C-4419-8188-2D53A1E7C233}" type="pres">
      <dgm:prSet presAssocID="{EC002236-01A5-48D2-ACB0-F37AE0ADBD0C}" presName="parTx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7F87F8A5-C565-47C5-9D6C-D0052A52BA4B}" type="pres">
      <dgm:prSet presAssocID="{EC002236-01A5-48D2-ACB0-F37AE0ADBD0C}" presName="desTx" presStyleLbl="revTx" presStyleIdx="0" presStyleCnt="2">
        <dgm:presLayoutVars>
          <dgm:bulletEnabled val="1"/>
        </dgm:presLayoutVars>
      </dgm:prSet>
      <dgm:spPr/>
    </dgm:pt>
    <dgm:pt modelId="{53AB143C-CCA7-418B-A809-1E90AF809F77}" type="pres">
      <dgm:prSet presAssocID="{17C70B39-7DE8-43ED-B235-F45EB727F956}" presName="space" presStyleCnt="0"/>
      <dgm:spPr/>
    </dgm:pt>
    <dgm:pt modelId="{678287A0-6863-4B51-B3DC-405AF94D6A19}" type="pres">
      <dgm:prSet presAssocID="{50B7F477-9750-43F4-AEFC-4993B9261351}" presName="composite" presStyleCnt="0"/>
      <dgm:spPr/>
    </dgm:pt>
    <dgm:pt modelId="{B20FC84C-B04D-4216-BCE1-D3057FE6E40B}" type="pres">
      <dgm:prSet presAssocID="{50B7F477-9750-43F4-AEFC-4993B9261351}" presName="parTx" presStyleLbl="node1" presStyleIdx="1" presStyleCnt="2">
        <dgm:presLayoutVars>
          <dgm:chMax val="0"/>
          <dgm:chPref val="0"/>
          <dgm:bulletEnabled val="1"/>
        </dgm:presLayoutVars>
      </dgm:prSet>
      <dgm:spPr/>
    </dgm:pt>
    <dgm:pt modelId="{3448C41B-D3E3-47FD-BC09-83F6E1B404D3}" type="pres">
      <dgm:prSet presAssocID="{50B7F477-9750-43F4-AEFC-4993B9261351}" presName="desTx" presStyleLbl="revTx" presStyleIdx="1" presStyleCnt="2">
        <dgm:presLayoutVars>
          <dgm:bulletEnabled val="1"/>
        </dgm:presLayoutVars>
      </dgm:prSet>
      <dgm:spPr/>
    </dgm:pt>
  </dgm:ptLst>
  <dgm:cxnLst>
    <dgm:cxn modelId="{34583944-4871-4D3D-A3DD-8906E0519AD2}" srcId="{A409F51E-CE00-498F-AB8E-C6BB7614A287}" destId="{50B7F477-9750-43F4-AEFC-4993B9261351}" srcOrd="1" destOrd="0" parTransId="{2AFAD86F-4D1A-41BE-937B-72D3883E5DF0}" sibTransId="{6822382B-2E22-4903-9EB6-D8A4C6EE9B2C}"/>
    <dgm:cxn modelId="{C6776D66-BD7C-418B-B151-81AF6F233681}" srcId="{50B7F477-9750-43F4-AEFC-4993B9261351}" destId="{82A9A337-94D6-439B-ADC6-F944F9214AE2}" srcOrd="0" destOrd="0" parTransId="{1FA26B44-FE7E-412E-A89E-4C87E68B3392}" sibTransId="{8F165FEC-446D-4999-8115-61C17937C21B}"/>
    <dgm:cxn modelId="{8A86266A-1B24-484A-B7F6-5D84F737FA76}" type="presOf" srcId="{A409F51E-CE00-498F-AB8E-C6BB7614A287}" destId="{D1B98C80-911A-461C-B4A7-425C61A240C6}" srcOrd="0" destOrd="0" presId="urn:microsoft.com/office/officeart/2005/8/layout/chevron1"/>
    <dgm:cxn modelId="{C0F0DB8E-EE91-42C9-B0B9-687354FA1EC0}" type="presOf" srcId="{82A9A337-94D6-439B-ADC6-F944F9214AE2}" destId="{3448C41B-D3E3-47FD-BC09-83F6E1B404D3}" srcOrd="0" destOrd="0" presId="urn:microsoft.com/office/officeart/2005/8/layout/chevron1"/>
    <dgm:cxn modelId="{446E66CA-ABC9-40DA-9355-969DEDAA9C06}" type="presOf" srcId="{50B7F477-9750-43F4-AEFC-4993B9261351}" destId="{B20FC84C-B04D-4216-BCE1-D3057FE6E40B}" srcOrd="0" destOrd="0" presId="urn:microsoft.com/office/officeart/2005/8/layout/chevron1"/>
    <dgm:cxn modelId="{73425FD1-40B7-4DA9-BBF8-94E63969FD80}" srcId="{EC002236-01A5-48D2-ACB0-F37AE0ADBD0C}" destId="{5B21CC5E-77E8-4474-9420-D69582632F4A}" srcOrd="0" destOrd="0" parTransId="{6A646D91-5C65-429C-8EE7-90151D1508F0}" sibTransId="{E6660899-A253-460B-BFA8-150237AAA226}"/>
    <dgm:cxn modelId="{F0908CD3-BC2B-4940-B651-CBCBEF0581DD}" type="presOf" srcId="{EC002236-01A5-48D2-ACB0-F37AE0ADBD0C}" destId="{BFA113C0-064C-4419-8188-2D53A1E7C233}" srcOrd="0" destOrd="0" presId="urn:microsoft.com/office/officeart/2005/8/layout/chevron1"/>
    <dgm:cxn modelId="{338731DA-679D-41CC-A46E-5626247CD0B9}" type="presOf" srcId="{5B21CC5E-77E8-4474-9420-D69582632F4A}" destId="{7F87F8A5-C565-47C5-9D6C-D0052A52BA4B}" srcOrd="0" destOrd="0" presId="urn:microsoft.com/office/officeart/2005/8/layout/chevron1"/>
    <dgm:cxn modelId="{82ED7CDA-5A32-4DE2-9441-0E45C31510CF}" srcId="{A409F51E-CE00-498F-AB8E-C6BB7614A287}" destId="{EC002236-01A5-48D2-ACB0-F37AE0ADBD0C}" srcOrd="0" destOrd="0" parTransId="{69EF5565-E725-4183-BF8F-464D15408933}" sibTransId="{17C70B39-7DE8-43ED-B235-F45EB727F956}"/>
    <dgm:cxn modelId="{AB8F0D01-7762-4F7B-8AF7-BE933DD75F40}" type="presParOf" srcId="{D1B98C80-911A-461C-B4A7-425C61A240C6}" destId="{2AFC471A-E411-4E0F-80BA-D4661B33E70F}" srcOrd="0" destOrd="0" presId="urn:microsoft.com/office/officeart/2005/8/layout/chevron1"/>
    <dgm:cxn modelId="{16861C14-C1AA-4FCF-BC56-892405138F45}" type="presParOf" srcId="{2AFC471A-E411-4E0F-80BA-D4661B33E70F}" destId="{BFA113C0-064C-4419-8188-2D53A1E7C233}" srcOrd="0" destOrd="0" presId="urn:microsoft.com/office/officeart/2005/8/layout/chevron1"/>
    <dgm:cxn modelId="{6384C5FC-D31A-4F19-81A0-875774CDB978}" type="presParOf" srcId="{2AFC471A-E411-4E0F-80BA-D4661B33E70F}" destId="{7F87F8A5-C565-47C5-9D6C-D0052A52BA4B}" srcOrd="1" destOrd="0" presId="urn:microsoft.com/office/officeart/2005/8/layout/chevron1"/>
    <dgm:cxn modelId="{1C18B5AE-172D-4D0E-A732-FECF6D1E8A34}" type="presParOf" srcId="{D1B98C80-911A-461C-B4A7-425C61A240C6}" destId="{53AB143C-CCA7-418B-A809-1E90AF809F77}" srcOrd="1" destOrd="0" presId="urn:microsoft.com/office/officeart/2005/8/layout/chevron1"/>
    <dgm:cxn modelId="{C894A649-D5B0-4176-B4AB-A617C97CCFFC}" type="presParOf" srcId="{D1B98C80-911A-461C-B4A7-425C61A240C6}" destId="{678287A0-6863-4B51-B3DC-405AF94D6A19}" srcOrd="2" destOrd="0" presId="urn:microsoft.com/office/officeart/2005/8/layout/chevron1"/>
    <dgm:cxn modelId="{4B150D69-2E00-459F-A1F8-5EF5B2E86031}" type="presParOf" srcId="{678287A0-6863-4B51-B3DC-405AF94D6A19}" destId="{B20FC84C-B04D-4216-BCE1-D3057FE6E40B}" srcOrd="0" destOrd="0" presId="urn:microsoft.com/office/officeart/2005/8/layout/chevron1"/>
    <dgm:cxn modelId="{A905DABA-5129-40E8-9EB1-1DF392F6BE87}" type="presParOf" srcId="{678287A0-6863-4B51-B3DC-405AF94D6A19}" destId="{3448C41B-D3E3-47FD-BC09-83F6E1B404D3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567D4A7-D0B8-4102-BA61-7DEFF78BCB01}" type="doc">
      <dgm:prSet loTypeId="urn:microsoft.com/office/officeart/2005/8/layout/list1" loCatId="Inbox" qsTypeId="urn:microsoft.com/office/officeart/2005/8/quickstyle/simple5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52BE1494-86C2-4A42-A435-85622C814B9F}">
      <dgm:prSet/>
      <dgm:spPr/>
      <dgm:t>
        <a:bodyPr/>
        <a:lstStyle/>
        <a:p>
          <a:r>
            <a:rPr lang="cs-CZ" b="1"/>
            <a:t>Zamítnutí </a:t>
          </a:r>
          <a:r>
            <a:rPr lang="cs-CZ"/>
            <a:t>žaloby pro nedůvodnost</a:t>
          </a:r>
          <a:endParaRPr lang="en-US"/>
        </a:p>
      </dgm:t>
    </dgm:pt>
    <dgm:pt modelId="{0B38C4C3-75B8-4063-9BE8-DD04FA8F5C8A}" type="parTrans" cxnId="{7CED5951-9A42-4027-8617-1320D5A56D8D}">
      <dgm:prSet/>
      <dgm:spPr/>
      <dgm:t>
        <a:bodyPr/>
        <a:lstStyle/>
        <a:p>
          <a:endParaRPr lang="en-US"/>
        </a:p>
      </dgm:t>
    </dgm:pt>
    <dgm:pt modelId="{3FB2BE05-C8EC-485F-812A-56A25DA745BF}" type="sibTrans" cxnId="{7CED5951-9A42-4027-8617-1320D5A56D8D}">
      <dgm:prSet/>
      <dgm:spPr/>
      <dgm:t>
        <a:bodyPr/>
        <a:lstStyle/>
        <a:p>
          <a:endParaRPr lang="en-US"/>
        </a:p>
      </dgm:t>
    </dgm:pt>
    <dgm:pt modelId="{844AA241-48E2-4ACC-979E-F1E607D35A61}">
      <dgm:prSet/>
      <dgm:spPr/>
      <dgm:t>
        <a:bodyPr/>
        <a:lstStyle/>
        <a:p>
          <a:r>
            <a:rPr lang="cs-CZ" b="1"/>
            <a:t>Vyhovující rozhodnutí</a:t>
          </a:r>
          <a:endParaRPr lang="en-US"/>
        </a:p>
      </dgm:t>
    </dgm:pt>
    <dgm:pt modelId="{DEE22F18-A666-4B8C-ACD2-539D9552B4EF}" type="parTrans" cxnId="{95B7D36E-17B2-4858-94D5-BC6A218BDD21}">
      <dgm:prSet/>
      <dgm:spPr/>
      <dgm:t>
        <a:bodyPr/>
        <a:lstStyle/>
        <a:p>
          <a:endParaRPr lang="en-US"/>
        </a:p>
      </dgm:t>
    </dgm:pt>
    <dgm:pt modelId="{DDF602F2-DC39-4374-96C9-583211F522AA}" type="sibTrans" cxnId="{95B7D36E-17B2-4858-94D5-BC6A218BDD21}">
      <dgm:prSet/>
      <dgm:spPr/>
      <dgm:t>
        <a:bodyPr/>
        <a:lstStyle/>
        <a:p>
          <a:endParaRPr lang="en-US"/>
        </a:p>
      </dgm:t>
    </dgm:pt>
    <dgm:pt modelId="{A9F219A0-B8C8-4BD9-925E-0D5D1D9E4190}">
      <dgm:prSet/>
      <dgm:spPr/>
      <dgm:t>
        <a:bodyPr/>
        <a:lstStyle/>
        <a:p>
          <a:r>
            <a:rPr lang="cs-CZ"/>
            <a:t>určení, že provedený zásah byl nezákonný</a:t>
          </a:r>
          <a:endParaRPr lang="en-US"/>
        </a:p>
      </dgm:t>
    </dgm:pt>
    <dgm:pt modelId="{B77BF9C6-CE92-45C9-968B-8FCB75509F5D}" type="parTrans" cxnId="{CE6BAFBC-6F0A-45E8-93D6-CF6B1F1F89EB}">
      <dgm:prSet/>
      <dgm:spPr/>
      <dgm:t>
        <a:bodyPr/>
        <a:lstStyle/>
        <a:p>
          <a:endParaRPr lang="en-US"/>
        </a:p>
      </dgm:t>
    </dgm:pt>
    <dgm:pt modelId="{0DC4229D-333B-4B86-B74A-DD97132CA5C6}" type="sibTrans" cxnId="{CE6BAFBC-6F0A-45E8-93D6-CF6B1F1F89EB}">
      <dgm:prSet/>
      <dgm:spPr/>
      <dgm:t>
        <a:bodyPr/>
        <a:lstStyle/>
        <a:p>
          <a:endParaRPr lang="en-US"/>
        </a:p>
      </dgm:t>
    </dgm:pt>
    <dgm:pt modelId="{3ACAE2C1-0099-4150-B2D4-182F66C43BAB}">
      <dgm:prSet/>
      <dgm:spPr/>
      <dgm:t>
        <a:bodyPr/>
        <a:lstStyle/>
        <a:p>
          <a:r>
            <a:rPr lang="cs-CZ"/>
            <a:t>uložení zákazu pokračovat v porušování žalobcova práva a příkazu k obnově stavu před zásahem</a:t>
          </a:r>
          <a:endParaRPr lang="en-US"/>
        </a:p>
      </dgm:t>
    </dgm:pt>
    <dgm:pt modelId="{6B628316-2E7F-4360-AB27-ADB5AB6D79FF}" type="parTrans" cxnId="{3A9B065A-C0D2-4EA0-BFC6-C1381C97FB4D}">
      <dgm:prSet/>
      <dgm:spPr/>
      <dgm:t>
        <a:bodyPr/>
        <a:lstStyle/>
        <a:p>
          <a:endParaRPr lang="en-US"/>
        </a:p>
      </dgm:t>
    </dgm:pt>
    <dgm:pt modelId="{2A89AC5D-8B75-48A6-8A59-2A19B0A8B2DA}" type="sibTrans" cxnId="{3A9B065A-C0D2-4EA0-BFC6-C1381C97FB4D}">
      <dgm:prSet/>
      <dgm:spPr/>
      <dgm:t>
        <a:bodyPr/>
        <a:lstStyle/>
        <a:p>
          <a:endParaRPr lang="en-US"/>
        </a:p>
      </dgm:t>
    </dgm:pt>
    <dgm:pt modelId="{6B11D196-8F39-463E-9D49-F2241CB1E4CA}" type="pres">
      <dgm:prSet presAssocID="{2567D4A7-D0B8-4102-BA61-7DEFF78BCB01}" presName="linear" presStyleCnt="0">
        <dgm:presLayoutVars>
          <dgm:dir/>
          <dgm:animLvl val="lvl"/>
          <dgm:resizeHandles val="exact"/>
        </dgm:presLayoutVars>
      </dgm:prSet>
      <dgm:spPr/>
    </dgm:pt>
    <dgm:pt modelId="{C52264C4-09DB-4D20-B359-FC6A79392301}" type="pres">
      <dgm:prSet presAssocID="{52BE1494-86C2-4A42-A435-85622C814B9F}" presName="parentLin" presStyleCnt="0"/>
      <dgm:spPr/>
    </dgm:pt>
    <dgm:pt modelId="{D6E8B2FF-6C9C-4892-85CA-C1084F8E29E2}" type="pres">
      <dgm:prSet presAssocID="{52BE1494-86C2-4A42-A435-85622C814B9F}" presName="parentLeftMargin" presStyleLbl="node1" presStyleIdx="0" presStyleCnt="2"/>
      <dgm:spPr/>
    </dgm:pt>
    <dgm:pt modelId="{23EBC7B3-77FE-4EAA-9D5B-C8640C23B785}" type="pres">
      <dgm:prSet presAssocID="{52BE1494-86C2-4A42-A435-85622C814B9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6B1D103-CC36-424E-8541-CFCAF16CD7AC}" type="pres">
      <dgm:prSet presAssocID="{52BE1494-86C2-4A42-A435-85622C814B9F}" presName="negativeSpace" presStyleCnt="0"/>
      <dgm:spPr/>
    </dgm:pt>
    <dgm:pt modelId="{D9679A30-A2A5-415A-A442-73B658473559}" type="pres">
      <dgm:prSet presAssocID="{52BE1494-86C2-4A42-A435-85622C814B9F}" presName="childText" presStyleLbl="conFgAcc1" presStyleIdx="0" presStyleCnt="2">
        <dgm:presLayoutVars>
          <dgm:bulletEnabled val="1"/>
        </dgm:presLayoutVars>
      </dgm:prSet>
      <dgm:spPr/>
    </dgm:pt>
    <dgm:pt modelId="{4B4E485D-23B0-4A8A-8808-D4C9DD614F3E}" type="pres">
      <dgm:prSet presAssocID="{3FB2BE05-C8EC-485F-812A-56A25DA745BF}" presName="spaceBetweenRectangles" presStyleCnt="0"/>
      <dgm:spPr/>
    </dgm:pt>
    <dgm:pt modelId="{D1539CB2-3182-45FF-9898-C833ACE576E4}" type="pres">
      <dgm:prSet presAssocID="{844AA241-48E2-4ACC-979E-F1E607D35A61}" presName="parentLin" presStyleCnt="0"/>
      <dgm:spPr/>
    </dgm:pt>
    <dgm:pt modelId="{6C6E2403-888A-4353-8E3F-3897FD2A53EC}" type="pres">
      <dgm:prSet presAssocID="{844AA241-48E2-4ACC-979E-F1E607D35A61}" presName="parentLeftMargin" presStyleLbl="node1" presStyleIdx="0" presStyleCnt="2"/>
      <dgm:spPr/>
    </dgm:pt>
    <dgm:pt modelId="{1888C0E5-F8AF-4017-AAD2-44DDF2AF0448}" type="pres">
      <dgm:prSet presAssocID="{844AA241-48E2-4ACC-979E-F1E607D35A6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9853FDF-AB9A-4D7B-8C61-42C71A52F6DD}" type="pres">
      <dgm:prSet presAssocID="{844AA241-48E2-4ACC-979E-F1E607D35A61}" presName="negativeSpace" presStyleCnt="0"/>
      <dgm:spPr/>
    </dgm:pt>
    <dgm:pt modelId="{BF40C6C9-9B58-4F83-A54B-B6AD1F544C70}" type="pres">
      <dgm:prSet presAssocID="{844AA241-48E2-4ACC-979E-F1E607D35A6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FC35B03-C214-4AB5-BDBA-502269DF560A}" type="presOf" srcId="{844AA241-48E2-4ACC-979E-F1E607D35A61}" destId="{1888C0E5-F8AF-4017-AAD2-44DDF2AF0448}" srcOrd="1" destOrd="0" presId="urn:microsoft.com/office/officeart/2005/8/layout/list1"/>
    <dgm:cxn modelId="{6474E225-AF06-42A1-B262-E483F57B1439}" type="presOf" srcId="{A9F219A0-B8C8-4BD9-925E-0D5D1D9E4190}" destId="{BF40C6C9-9B58-4F83-A54B-B6AD1F544C70}" srcOrd="0" destOrd="0" presId="urn:microsoft.com/office/officeart/2005/8/layout/list1"/>
    <dgm:cxn modelId="{2B7E6D26-3CF8-47CF-A409-CAF6AACE8822}" type="presOf" srcId="{844AA241-48E2-4ACC-979E-F1E607D35A61}" destId="{6C6E2403-888A-4353-8E3F-3897FD2A53EC}" srcOrd="0" destOrd="0" presId="urn:microsoft.com/office/officeart/2005/8/layout/list1"/>
    <dgm:cxn modelId="{96835D2A-70B0-4782-ADA2-1CE4B9F93132}" type="presOf" srcId="{3ACAE2C1-0099-4150-B2D4-182F66C43BAB}" destId="{BF40C6C9-9B58-4F83-A54B-B6AD1F544C70}" srcOrd="0" destOrd="1" presId="urn:microsoft.com/office/officeart/2005/8/layout/list1"/>
    <dgm:cxn modelId="{F96DA046-27FA-4997-8AE8-1C8F0B8C9AA6}" type="presOf" srcId="{52BE1494-86C2-4A42-A435-85622C814B9F}" destId="{D6E8B2FF-6C9C-4892-85CA-C1084F8E29E2}" srcOrd="0" destOrd="0" presId="urn:microsoft.com/office/officeart/2005/8/layout/list1"/>
    <dgm:cxn modelId="{7957DA4A-ABB8-48EE-8C30-7BBECA7221B1}" type="presOf" srcId="{2567D4A7-D0B8-4102-BA61-7DEFF78BCB01}" destId="{6B11D196-8F39-463E-9D49-F2241CB1E4CA}" srcOrd="0" destOrd="0" presId="urn:microsoft.com/office/officeart/2005/8/layout/list1"/>
    <dgm:cxn modelId="{95B7D36E-17B2-4858-94D5-BC6A218BDD21}" srcId="{2567D4A7-D0B8-4102-BA61-7DEFF78BCB01}" destId="{844AA241-48E2-4ACC-979E-F1E607D35A61}" srcOrd="1" destOrd="0" parTransId="{DEE22F18-A666-4B8C-ACD2-539D9552B4EF}" sibTransId="{DDF602F2-DC39-4374-96C9-583211F522AA}"/>
    <dgm:cxn modelId="{7CED5951-9A42-4027-8617-1320D5A56D8D}" srcId="{2567D4A7-D0B8-4102-BA61-7DEFF78BCB01}" destId="{52BE1494-86C2-4A42-A435-85622C814B9F}" srcOrd="0" destOrd="0" parTransId="{0B38C4C3-75B8-4063-9BE8-DD04FA8F5C8A}" sibTransId="{3FB2BE05-C8EC-485F-812A-56A25DA745BF}"/>
    <dgm:cxn modelId="{537C0456-24F6-4B86-99A3-D901227FAE3B}" type="presOf" srcId="{52BE1494-86C2-4A42-A435-85622C814B9F}" destId="{23EBC7B3-77FE-4EAA-9D5B-C8640C23B785}" srcOrd="1" destOrd="0" presId="urn:microsoft.com/office/officeart/2005/8/layout/list1"/>
    <dgm:cxn modelId="{3A9B065A-C0D2-4EA0-BFC6-C1381C97FB4D}" srcId="{844AA241-48E2-4ACC-979E-F1E607D35A61}" destId="{3ACAE2C1-0099-4150-B2D4-182F66C43BAB}" srcOrd="1" destOrd="0" parTransId="{6B628316-2E7F-4360-AB27-ADB5AB6D79FF}" sibTransId="{2A89AC5D-8B75-48A6-8A59-2A19B0A8B2DA}"/>
    <dgm:cxn modelId="{CE6BAFBC-6F0A-45E8-93D6-CF6B1F1F89EB}" srcId="{844AA241-48E2-4ACC-979E-F1E607D35A61}" destId="{A9F219A0-B8C8-4BD9-925E-0D5D1D9E4190}" srcOrd="0" destOrd="0" parTransId="{B77BF9C6-CE92-45C9-968B-8FCB75509F5D}" sibTransId="{0DC4229D-333B-4B86-B74A-DD97132CA5C6}"/>
    <dgm:cxn modelId="{9DD83906-C250-4F0A-A7BC-9F160C81CA2D}" type="presParOf" srcId="{6B11D196-8F39-463E-9D49-F2241CB1E4CA}" destId="{C52264C4-09DB-4D20-B359-FC6A79392301}" srcOrd="0" destOrd="0" presId="urn:microsoft.com/office/officeart/2005/8/layout/list1"/>
    <dgm:cxn modelId="{6933783E-5C4C-48FA-B436-545DD924257D}" type="presParOf" srcId="{C52264C4-09DB-4D20-B359-FC6A79392301}" destId="{D6E8B2FF-6C9C-4892-85CA-C1084F8E29E2}" srcOrd="0" destOrd="0" presId="urn:microsoft.com/office/officeart/2005/8/layout/list1"/>
    <dgm:cxn modelId="{83CC4B8C-76F7-43DB-A5B8-DF82D7F352E2}" type="presParOf" srcId="{C52264C4-09DB-4D20-B359-FC6A79392301}" destId="{23EBC7B3-77FE-4EAA-9D5B-C8640C23B785}" srcOrd="1" destOrd="0" presId="urn:microsoft.com/office/officeart/2005/8/layout/list1"/>
    <dgm:cxn modelId="{1C187DF6-48E4-46FE-8001-B4211CF9A04C}" type="presParOf" srcId="{6B11D196-8F39-463E-9D49-F2241CB1E4CA}" destId="{F6B1D103-CC36-424E-8541-CFCAF16CD7AC}" srcOrd="1" destOrd="0" presId="urn:microsoft.com/office/officeart/2005/8/layout/list1"/>
    <dgm:cxn modelId="{2A02A303-DFA0-466E-A09C-4F2D691CDD0A}" type="presParOf" srcId="{6B11D196-8F39-463E-9D49-F2241CB1E4CA}" destId="{D9679A30-A2A5-415A-A442-73B658473559}" srcOrd="2" destOrd="0" presId="urn:microsoft.com/office/officeart/2005/8/layout/list1"/>
    <dgm:cxn modelId="{468209AB-B961-4FE6-874B-51158408C3DF}" type="presParOf" srcId="{6B11D196-8F39-463E-9D49-F2241CB1E4CA}" destId="{4B4E485D-23B0-4A8A-8808-D4C9DD614F3E}" srcOrd="3" destOrd="0" presId="urn:microsoft.com/office/officeart/2005/8/layout/list1"/>
    <dgm:cxn modelId="{96F0F3E6-6418-49FB-BAC1-E072A81EB26B}" type="presParOf" srcId="{6B11D196-8F39-463E-9D49-F2241CB1E4CA}" destId="{D1539CB2-3182-45FF-9898-C833ACE576E4}" srcOrd="4" destOrd="0" presId="urn:microsoft.com/office/officeart/2005/8/layout/list1"/>
    <dgm:cxn modelId="{C9E951EA-9557-462B-8A7C-468410033741}" type="presParOf" srcId="{D1539CB2-3182-45FF-9898-C833ACE576E4}" destId="{6C6E2403-888A-4353-8E3F-3897FD2A53EC}" srcOrd="0" destOrd="0" presId="urn:microsoft.com/office/officeart/2005/8/layout/list1"/>
    <dgm:cxn modelId="{B1C810DE-1471-45E8-B667-D142954BB884}" type="presParOf" srcId="{D1539CB2-3182-45FF-9898-C833ACE576E4}" destId="{1888C0E5-F8AF-4017-AAD2-44DDF2AF0448}" srcOrd="1" destOrd="0" presId="urn:microsoft.com/office/officeart/2005/8/layout/list1"/>
    <dgm:cxn modelId="{2568EFE6-922B-4AB5-B6FC-925794BE7BDA}" type="presParOf" srcId="{6B11D196-8F39-463E-9D49-F2241CB1E4CA}" destId="{09853FDF-AB9A-4D7B-8C61-42C71A52F6DD}" srcOrd="5" destOrd="0" presId="urn:microsoft.com/office/officeart/2005/8/layout/list1"/>
    <dgm:cxn modelId="{24F27029-01B6-4352-A237-70E820085CDD}" type="presParOf" srcId="{6B11D196-8F39-463E-9D49-F2241CB1E4CA}" destId="{BF40C6C9-9B58-4F83-A54B-B6AD1F544C7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7A7871-518A-4893-829E-46F23176147A}" type="doc">
      <dgm:prSet loTypeId="urn:microsoft.com/office/officeart/2008/layout/LinedList" loCatId="Inbox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DE2B67D0-4287-48D9-8F81-430B6CB557FE}">
      <dgm:prSet/>
      <dgm:spPr/>
      <dgm:t>
        <a:bodyPr/>
        <a:lstStyle/>
        <a:p>
          <a:r>
            <a:rPr lang="cs-CZ"/>
            <a:t>Nevydání rozhodnutí poté, co soud zrušil jeho rozhodnutí a vrátil mu věc k dalšímu řízení (1255/2007)</a:t>
          </a:r>
          <a:endParaRPr lang="en-US"/>
        </a:p>
      </dgm:t>
    </dgm:pt>
    <dgm:pt modelId="{D3E04538-25B5-48EB-B1BC-5184151BD4A8}" type="parTrans" cxnId="{CB71BA95-EEEF-42A2-A6D9-B78E140FB1A9}">
      <dgm:prSet/>
      <dgm:spPr/>
      <dgm:t>
        <a:bodyPr/>
        <a:lstStyle/>
        <a:p>
          <a:endParaRPr lang="en-US"/>
        </a:p>
      </dgm:t>
    </dgm:pt>
    <dgm:pt modelId="{F8361A73-21CB-44BB-8E32-3907D1F3D27A}" type="sibTrans" cxnId="{CB71BA95-EEEF-42A2-A6D9-B78E140FB1A9}">
      <dgm:prSet/>
      <dgm:spPr/>
      <dgm:t>
        <a:bodyPr/>
        <a:lstStyle/>
        <a:p>
          <a:endParaRPr lang="en-US"/>
        </a:p>
      </dgm:t>
    </dgm:pt>
    <dgm:pt modelId="{8BE8CDA2-12B4-45C6-9DB2-8BEF80FB4551}">
      <dgm:prSet/>
      <dgm:spPr/>
      <dgm:t>
        <a:bodyPr/>
        <a:lstStyle/>
        <a:p>
          <a:r>
            <a:rPr lang="cs-CZ"/>
            <a:t>Nevydání rozhodnutí o určení advokáta ČAK (1925/2009)</a:t>
          </a:r>
          <a:endParaRPr lang="en-US"/>
        </a:p>
      </dgm:t>
    </dgm:pt>
    <dgm:pt modelId="{E29EE06F-5432-4E99-A9E5-0C45775F9DAD}" type="parTrans" cxnId="{7E4DDAA0-69B5-4B90-A95D-EC2E1C4FE26C}">
      <dgm:prSet/>
      <dgm:spPr/>
      <dgm:t>
        <a:bodyPr/>
        <a:lstStyle/>
        <a:p>
          <a:endParaRPr lang="en-US"/>
        </a:p>
      </dgm:t>
    </dgm:pt>
    <dgm:pt modelId="{725F8B3C-2EBD-4E67-97C7-7341A0C9E736}" type="sibTrans" cxnId="{7E4DDAA0-69B5-4B90-A95D-EC2E1C4FE26C}">
      <dgm:prSet/>
      <dgm:spPr/>
      <dgm:t>
        <a:bodyPr/>
        <a:lstStyle/>
        <a:p>
          <a:endParaRPr lang="en-US"/>
        </a:p>
      </dgm:t>
    </dgm:pt>
    <dgm:pt modelId="{194FAB9C-8416-4BD0-A797-DC1A72708AD0}">
      <dgm:prSet/>
      <dgm:spPr/>
      <dgm:t>
        <a:bodyPr/>
        <a:lstStyle/>
        <a:p>
          <a:r>
            <a:rPr lang="cs-CZ"/>
            <a:t>Nevydání rozhodnutí v řízení, které bylo zahájeno z úřední povinnosti (3046/2014)</a:t>
          </a:r>
          <a:endParaRPr lang="en-US"/>
        </a:p>
      </dgm:t>
    </dgm:pt>
    <dgm:pt modelId="{68FB8CF6-C7E0-4649-AE1C-C02E844999DE}" type="parTrans" cxnId="{73EA00E4-E45D-4FD9-8193-ED0B1A705E4A}">
      <dgm:prSet/>
      <dgm:spPr/>
      <dgm:t>
        <a:bodyPr/>
        <a:lstStyle/>
        <a:p>
          <a:endParaRPr lang="en-US"/>
        </a:p>
      </dgm:t>
    </dgm:pt>
    <dgm:pt modelId="{8224948A-C7AC-4DF3-AB83-3AC283501E48}" type="sibTrans" cxnId="{73EA00E4-E45D-4FD9-8193-ED0B1A705E4A}">
      <dgm:prSet/>
      <dgm:spPr/>
      <dgm:t>
        <a:bodyPr/>
        <a:lstStyle/>
        <a:p>
          <a:endParaRPr lang="en-US"/>
        </a:p>
      </dgm:t>
    </dgm:pt>
    <dgm:pt modelId="{9B2F5CDA-1BC3-4DB1-9058-72FBEA02A564}" type="pres">
      <dgm:prSet presAssocID="{F67A7871-518A-4893-829E-46F23176147A}" presName="vert0" presStyleCnt="0">
        <dgm:presLayoutVars>
          <dgm:dir/>
          <dgm:animOne val="branch"/>
          <dgm:animLvl val="lvl"/>
        </dgm:presLayoutVars>
      </dgm:prSet>
      <dgm:spPr/>
    </dgm:pt>
    <dgm:pt modelId="{B59D8FB5-80D9-4B1C-8E54-A1F90D2F44F7}" type="pres">
      <dgm:prSet presAssocID="{DE2B67D0-4287-48D9-8F81-430B6CB557FE}" presName="thickLine" presStyleLbl="alignNode1" presStyleIdx="0" presStyleCnt="3"/>
      <dgm:spPr/>
    </dgm:pt>
    <dgm:pt modelId="{8083A96B-CC59-4966-B24D-C2C0BFBB83BF}" type="pres">
      <dgm:prSet presAssocID="{DE2B67D0-4287-48D9-8F81-430B6CB557FE}" presName="horz1" presStyleCnt="0"/>
      <dgm:spPr/>
    </dgm:pt>
    <dgm:pt modelId="{DA81D1A9-07DB-4AAB-A566-EEE24B56FCFF}" type="pres">
      <dgm:prSet presAssocID="{DE2B67D0-4287-48D9-8F81-430B6CB557FE}" presName="tx1" presStyleLbl="revTx" presStyleIdx="0" presStyleCnt="3"/>
      <dgm:spPr/>
    </dgm:pt>
    <dgm:pt modelId="{064799EF-6AAE-4121-A629-DD8E852E5A7F}" type="pres">
      <dgm:prSet presAssocID="{DE2B67D0-4287-48D9-8F81-430B6CB557FE}" presName="vert1" presStyleCnt="0"/>
      <dgm:spPr/>
    </dgm:pt>
    <dgm:pt modelId="{55621E46-0432-4F99-91D7-E31B604FF7B5}" type="pres">
      <dgm:prSet presAssocID="{8BE8CDA2-12B4-45C6-9DB2-8BEF80FB4551}" presName="thickLine" presStyleLbl="alignNode1" presStyleIdx="1" presStyleCnt="3"/>
      <dgm:spPr/>
    </dgm:pt>
    <dgm:pt modelId="{5397F406-FD92-4FA3-B260-9C379B932296}" type="pres">
      <dgm:prSet presAssocID="{8BE8CDA2-12B4-45C6-9DB2-8BEF80FB4551}" presName="horz1" presStyleCnt="0"/>
      <dgm:spPr/>
    </dgm:pt>
    <dgm:pt modelId="{4122C477-027A-4E8F-8B62-82A7295E22C3}" type="pres">
      <dgm:prSet presAssocID="{8BE8CDA2-12B4-45C6-9DB2-8BEF80FB4551}" presName="tx1" presStyleLbl="revTx" presStyleIdx="1" presStyleCnt="3"/>
      <dgm:spPr/>
    </dgm:pt>
    <dgm:pt modelId="{C293DD0C-76E8-455B-BBA2-42C6CFF6D29A}" type="pres">
      <dgm:prSet presAssocID="{8BE8CDA2-12B4-45C6-9DB2-8BEF80FB4551}" presName="vert1" presStyleCnt="0"/>
      <dgm:spPr/>
    </dgm:pt>
    <dgm:pt modelId="{558ACDF4-5D10-4D20-9A08-E8C0A854BB71}" type="pres">
      <dgm:prSet presAssocID="{194FAB9C-8416-4BD0-A797-DC1A72708AD0}" presName="thickLine" presStyleLbl="alignNode1" presStyleIdx="2" presStyleCnt="3"/>
      <dgm:spPr/>
    </dgm:pt>
    <dgm:pt modelId="{F0F43651-A75F-4676-9CB4-67167E4C6245}" type="pres">
      <dgm:prSet presAssocID="{194FAB9C-8416-4BD0-A797-DC1A72708AD0}" presName="horz1" presStyleCnt="0"/>
      <dgm:spPr/>
    </dgm:pt>
    <dgm:pt modelId="{EF42BA6F-7C21-46F6-80BF-4A64B9118E14}" type="pres">
      <dgm:prSet presAssocID="{194FAB9C-8416-4BD0-A797-DC1A72708AD0}" presName="tx1" presStyleLbl="revTx" presStyleIdx="2" presStyleCnt="3"/>
      <dgm:spPr/>
    </dgm:pt>
    <dgm:pt modelId="{10B393F7-96FF-4641-834F-2F8B563F0620}" type="pres">
      <dgm:prSet presAssocID="{194FAB9C-8416-4BD0-A797-DC1A72708AD0}" presName="vert1" presStyleCnt="0"/>
      <dgm:spPr/>
    </dgm:pt>
  </dgm:ptLst>
  <dgm:cxnLst>
    <dgm:cxn modelId="{91360C7D-1B2E-4BED-88AE-9880C29EBA8C}" type="presOf" srcId="{DE2B67D0-4287-48D9-8F81-430B6CB557FE}" destId="{DA81D1A9-07DB-4AAB-A566-EEE24B56FCFF}" srcOrd="0" destOrd="0" presId="urn:microsoft.com/office/officeart/2008/layout/LinedList"/>
    <dgm:cxn modelId="{CB71BA95-EEEF-42A2-A6D9-B78E140FB1A9}" srcId="{F67A7871-518A-4893-829E-46F23176147A}" destId="{DE2B67D0-4287-48D9-8F81-430B6CB557FE}" srcOrd="0" destOrd="0" parTransId="{D3E04538-25B5-48EB-B1BC-5184151BD4A8}" sibTransId="{F8361A73-21CB-44BB-8E32-3907D1F3D27A}"/>
    <dgm:cxn modelId="{7E4DDAA0-69B5-4B90-A95D-EC2E1C4FE26C}" srcId="{F67A7871-518A-4893-829E-46F23176147A}" destId="{8BE8CDA2-12B4-45C6-9DB2-8BEF80FB4551}" srcOrd="1" destOrd="0" parTransId="{E29EE06F-5432-4E99-A9E5-0C45775F9DAD}" sibTransId="{725F8B3C-2EBD-4E67-97C7-7341A0C9E736}"/>
    <dgm:cxn modelId="{0C3889BC-566F-4BCA-AE8B-ED8486F90F2D}" type="presOf" srcId="{8BE8CDA2-12B4-45C6-9DB2-8BEF80FB4551}" destId="{4122C477-027A-4E8F-8B62-82A7295E22C3}" srcOrd="0" destOrd="0" presId="urn:microsoft.com/office/officeart/2008/layout/LinedList"/>
    <dgm:cxn modelId="{B7E0EDC5-4537-4891-92FE-F4B7C01B2895}" type="presOf" srcId="{F67A7871-518A-4893-829E-46F23176147A}" destId="{9B2F5CDA-1BC3-4DB1-9058-72FBEA02A564}" srcOrd="0" destOrd="0" presId="urn:microsoft.com/office/officeart/2008/layout/LinedList"/>
    <dgm:cxn modelId="{73EA00E4-E45D-4FD9-8193-ED0B1A705E4A}" srcId="{F67A7871-518A-4893-829E-46F23176147A}" destId="{194FAB9C-8416-4BD0-A797-DC1A72708AD0}" srcOrd="2" destOrd="0" parTransId="{68FB8CF6-C7E0-4649-AE1C-C02E844999DE}" sibTransId="{8224948A-C7AC-4DF3-AB83-3AC283501E48}"/>
    <dgm:cxn modelId="{B37621F6-7ECA-4CFE-B87D-A80D071B2846}" type="presOf" srcId="{194FAB9C-8416-4BD0-A797-DC1A72708AD0}" destId="{EF42BA6F-7C21-46F6-80BF-4A64B9118E14}" srcOrd="0" destOrd="0" presId="urn:microsoft.com/office/officeart/2008/layout/LinedList"/>
    <dgm:cxn modelId="{A2EDC997-7C0D-4BB5-A53F-00E2BFEA818C}" type="presParOf" srcId="{9B2F5CDA-1BC3-4DB1-9058-72FBEA02A564}" destId="{B59D8FB5-80D9-4B1C-8E54-A1F90D2F44F7}" srcOrd="0" destOrd="0" presId="urn:microsoft.com/office/officeart/2008/layout/LinedList"/>
    <dgm:cxn modelId="{F1B1CE82-E75A-4915-858F-3C7238E69A2C}" type="presParOf" srcId="{9B2F5CDA-1BC3-4DB1-9058-72FBEA02A564}" destId="{8083A96B-CC59-4966-B24D-C2C0BFBB83BF}" srcOrd="1" destOrd="0" presId="urn:microsoft.com/office/officeart/2008/layout/LinedList"/>
    <dgm:cxn modelId="{C8A107B5-38AF-4D28-AE16-3A46908E563B}" type="presParOf" srcId="{8083A96B-CC59-4966-B24D-C2C0BFBB83BF}" destId="{DA81D1A9-07DB-4AAB-A566-EEE24B56FCFF}" srcOrd="0" destOrd="0" presId="urn:microsoft.com/office/officeart/2008/layout/LinedList"/>
    <dgm:cxn modelId="{7C775C89-E7EA-4419-9C75-83A96F8AAE4A}" type="presParOf" srcId="{8083A96B-CC59-4966-B24D-C2C0BFBB83BF}" destId="{064799EF-6AAE-4121-A629-DD8E852E5A7F}" srcOrd="1" destOrd="0" presId="urn:microsoft.com/office/officeart/2008/layout/LinedList"/>
    <dgm:cxn modelId="{3E0E5606-E824-459B-9C8B-5C4BAD44623E}" type="presParOf" srcId="{9B2F5CDA-1BC3-4DB1-9058-72FBEA02A564}" destId="{55621E46-0432-4F99-91D7-E31B604FF7B5}" srcOrd="2" destOrd="0" presId="urn:microsoft.com/office/officeart/2008/layout/LinedList"/>
    <dgm:cxn modelId="{9B91D8DF-DA11-4181-871E-931F3EB7FE99}" type="presParOf" srcId="{9B2F5CDA-1BC3-4DB1-9058-72FBEA02A564}" destId="{5397F406-FD92-4FA3-B260-9C379B932296}" srcOrd="3" destOrd="0" presId="urn:microsoft.com/office/officeart/2008/layout/LinedList"/>
    <dgm:cxn modelId="{BC6CC149-01C2-4DBA-87D6-C1675439E56F}" type="presParOf" srcId="{5397F406-FD92-4FA3-B260-9C379B932296}" destId="{4122C477-027A-4E8F-8B62-82A7295E22C3}" srcOrd="0" destOrd="0" presId="urn:microsoft.com/office/officeart/2008/layout/LinedList"/>
    <dgm:cxn modelId="{D56BF30E-5F13-423F-9B9A-0BA92A986ABE}" type="presParOf" srcId="{5397F406-FD92-4FA3-B260-9C379B932296}" destId="{C293DD0C-76E8-455B-BBA2-42C6CFF6D29A}" srcOrd="1" destOrd="0" presId="urn:microsoft.com/office/officeart/2008/layout/LinedList"/>
    <dgm:cxn modelId="{93FF26DB-DCA9-4B03-9B92-AB79E93319F9}" type="presParOf" srcId="{9B2F5CDA-1BC3-4DB1-9058-72FBEA02A564}" destId="{558ACDF4-5D10-4D20-9A08-E8C0A854BB71}" srcOrd="4" destOrd="0" presId="urn:microsoft.com/office/officeart/2008/layout/LinedList"/>
    <dgm:cxn modelId="{88EDE4A8-95C4-4509-93A9-CBD14E3B9003}" type="presParOf" srcId="{9B2F5CDA-1BC3-4DB1-9058-72FBEA02A564}" destId="{F0F43651-A75F-4676-9CB4-67167E4C6245}" srcOrd="5" destOrd="0" presId="urn:microsoft.com/office/officeart/2008/layout/LinedList"/>
    <dgm:cxn modelId="{BCCA8A59-5322-4898-A176-AEF142B7AEE6}" type="presParOf" srcId="{F0F43651-A75F-4676-9CB4-67167E4C6245}" destId="{EF42BA6F-7C21-46F6-80BF-4A64B9118E14}" srcOrd="0" destOrd="0" presId="urn:microsoft.com/office/officeart/2008/layout/LinedList"/>
    <dgm:cxn modelId="{EE63F107-3F22-4037-B334-BB507EE5BCD9}" type="presParOf" srcId="{F0F43651-A75F-4676-9CB4-67167E4C6245}" destId="{10B393F7-96FF-4641-834F-2F8B563F062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AF7BC0-C2FB-49D6-A3FC-8FDB68659E41}" type="doc">
      <dgm:prSet loTypeId="urn:microsoft.com/office/officeart/2008/layout/LinedList" loCatId="Inbox" qsTypeId="urn:microsoft.com/office/officeart/2005/8/quickstyle/simple3" qsCatId="simple" csTypeId="urn:microsoft.com/office/officeart/2005/8/colors/accent2_3" csCatId="accent2"/>
      <dgm:spPr/>
      <dgm:t>
        <a:bodyPr/>
        <a:lstStyle/>
        <a:p>
          <a:endParaRPr lang="en-US"/>
        </a:p>
      </dgm:t>
    </dgm:pt>
    <dgm:pt modelId="{9CF88788-F5E2-4CE3-9918-1AFE76FC5836}">
      <dgm:prSet/>
      <dgm:spPr/>
      <dgm:t>
        <a:bodyPr/>
        <a:lstStyle/>
        <a:p>
          <a:r>
            <a:rPr lang="cs-CZ"/>
            <a:t>Osvědčení o tom, že se náhradník stal členem zastupitelstva obce (2696/2012)</a:t>
          </a:r>
          <a:endParaRPr lang="en-US"/>
        </a:p>
      </dgm:t>
    </dgm:pt>
    <dgm:pt modelId="{1ACA371A-3909-498A-AA24-F9FA4D4346A8}" type="parTrans" cxnId="{AE2CE753-7784-4A70-89FC-AC0B51A7FC61}">
      <dgm:prSet/>
      <dgm:spPr/>
      <dgm:t>
        <a:bodyPr/>
        <a:lstStyle/>
        <a:p>
          <a:endParaRPr lang="en-US"/>
        </a:p>
      </dgm:t>
    </dgm:pt>
    <dgm:pt modelId="{BD0CE943-21C3-4F22-8D9B-EA73A0253059}" type="sibTrans" cxnId="{AE2CE753-7784-4A70-89FC-AC0B51A7FC61}">
      <dgm:prSet/>
      <dgm:spPr/>
      <dgm:t>
        <a:bodyPr/>
        <a:lstStyle/>
        <a:p>
          <a:endParaRPr lang="en-US"/>
        </a:p>
      </dgm:t>
    </dgm:pt>
    <dgm:pt modelId="{BA4A5675-9386-4B26-AED5-D4555A4851EE}">
      <dgm:prSet/>
      <dgm:spPr/>
      <dgm:t>
        <a:bodyPr/>
        <a:lstStyle/>
        <a:p>
          <a:r>
            <a:rPr lang="cs-CZ"/>
            <a:t>Vyznačení dne registrace spolku na stanovách (981/2006)</a:t>
          </a:r>
          <a:endParaRPr lang="en-US"/>
        </a:p>
      </dgm:t>
    </dgm:pt>
    <dgm:pt modelId="{16D13484-E377-47D9-9F73-8637BC48AAE2}" type="parTrans" cxnId="{3AEB1ADC-3E2F-4FB0-84A0-710ED15510AE}">
      <dgm:prSet/>
      <dgm:spPr/>
      <dgm:t>
        <a:bodyPr/>
        <a:lstStyle/>
        <a:p>
          <a:endParaRPr lang="en-US"/>
        </a:p>
      </dgm:t>
    </dgm:pt>
    <dgm:pt modelId="{3D238CEC-0B74-4C78-82F6-0A88D8E52A5B}" type="sibTrans" cxnId="{3AEB1ADC-3E2F-4FB0-84A0-710ED15510AE}">
      <dgm:prSet/>
      <dgm:spPr/>
      <dgm:t>
        <a:bodyPr/>
        <a:lstStyle/>
        <a:p>
          <a:endParaRPr lang="en-US"/>
        </a:p>
      </dgm:t>
    </dgm:pt>
    <dgm:pt modelId="{2AF4C10C-AE36-4162-A7EF-DF51D8D5C331}" type="pres">
      <dgm:prSet presAssocID="{C6AF7BC0-C2FB-49D6-A3FC-8FDB68659E41}" presName="vert0" presStyleCnt="0">
        <dgm:presLayoutVars>
          <dgm:dir/>
          <dgm:animOne val="branch"/>
          <dgm:animLvl val="lvl"/>
        </dgm:presLayoutVars>
      </dgm:prSet>
      <dgm:spPr/>
    </dgm:pt>
    <dgm:pt modelId="{6187DC54-2771-4F20-A6FD-396EAB8E68FA}" type="pres">
      <dgm:prSet presAssocID="{9CF88788-F5E2-4CE3-9918-1AFE76FC5836}" presName="thickLine" presStyleLbl="alignNode1" presStyleIdx="0" presStyleCnt="2"/>
      <dgm:spPr/>
    </dgm:pt>
    <dgm:pt modelId="{DBCF8391-20F6-4AF0-8B73-2FD93328E74B}" type="pres">
      <dgm:prSet presAssocID="{9CF88788-F5E2-4CE3-9918-1AFE76FC5836}" presName="horz1" presStyleCnt="0"/>
      <dgm:spPr/>
    </dgm:pt>
    <dgm:pt modelId="{C8A2D477-68DA-4810-B8D7-A26B930F5C3C}" type="pres">
      <dgm:prSet presAssocID="{9CF88788-F5E2-4CE3-9918-1AFE76FC5836}" presName="tx1" presStyleLbl="revTx" presStyleIdx="0" presStyleCnt="2"/>
      <dgm:spPr/>
    </dgm:pt>
    <dgm:pt modelId="{B9CEDB7C-4A9D-4677-8994-CB0AA08C4D5B}" type="pres">
      <dgm:prSet presAssocID="{9CF88788-F5E2-4CE3-9918-1AFE76FC5836}" presName="vert1" presStyleCnt="0"/>
      <dgm:spPr/>
    </dgm:pt>
    <dgm:pt modelId="{8BA107CC-06EC-4A08-8511-B9CB2F478F0B}" type="pres">
      <dgm:prSet presAssocID="{BA4A5675-9386-4B26-AED5-D4555A4851EE}" presName="thickLine" presStyleLbl="alignNode1" presStyleIdx="1" presStyleCnt="2"/>
      <dgm:spPr/>
    </dgm:pt>
    <dgm:pt modelId="{E1901CB2-D5B5-4E63-8C81-FF5A8E8A4127}" type="pres">
      <dgm:prSet presAssocID="{BA4A5675-9386-4B26-AED5-D4555A4851EE}" presName="horz1" presStyleCnt="0"/>
      <dgm:spPr/>
    </dgm:pt>
    <dgm:pt modelId="{3620E361-D4CE-4BCB-8973-DDEBB7C7AC04}" type="pres">
      <dgm:prSet presAssocID="{BA4A5675-9386-4B26-AED5-D4555A4851EE}" presName="tx1" presStyleLbl="revTx" presStyleIdx="1" presStyleCnt="2"/>
      <dgm:spPr/>
    </dgm:pt>
    <dgm:pt modelId="{18E35B3C-0525-4C67-A023-0220A52FD38C}" type="pres">
      <dgm:prSet presAssocID="{BA4A5675-9386-4B26-AED5-D4555A4851EE}" presName="vert1" presStyleCnt="0"/>
      <dgm:spPr/>
    </dgm:pt>
  </dgm:ptLst>
  <dgm:cxnLst>
    <dgm:cxn modelId="{06064113-0087-4F13-8E7D-EA36D297E6CA}" type="presOf" srcId="{9CF88788-F5E2-4CE3-9918-1AFE76FC5836}" destId="{C8A2D477-68DA-4810-B8D7-A26B930F5C3C}" srcOrd="0" destOrd="0" presId="urn:microsoft.com/office/officeart/2008/layout/LinedList"/>
    <dgm:cxn modelId="{9F9E8439-FA09-416A-9A8C-986388BE0301}" type="presOf" srcId="{C6AF7BC0-C2FB-49D6-A3FC-8FDB68659E41}" destId="{2AF4C10C-AE36-4162-A7EF-DF51D8D5C331}" srcOrd="0" destOrd="0" presId="urn:microsoft.com/office/officeart/2008/layout/LinedList"/>
    <dgm:cxn modelId="{1B72624D-1489-42D5-A0E6-912E207FE496}" type="presOf" srcId="{BA4A5675-9386-4B26-AED5-D4555A4851EE}" destId="{3620E361-D4CE-4BCB-8973-DDEBB7C7AC04}" srcOrd="0" destOrd="0" presId="urn:microsoft.com/office/officeart/2008/layout/LinedList"/>
    <dgm:cxn modelId="{AE2CE753-7784-4A70-89FC-AC0B51A7FC61}" srcId="{C6AF7BC0-C2FB-49D6-A3FC-8FDB68659E41}" destId="{9CF88788-F5E2-4CE3-9918-1AFE76FC5836}" srcOrd="0" destOrd="0" parTransId="{1ACA371A-3909-498A-AA24-F9FA4D4346A8}" sibTransId="{BD0CE943-21C3-4F22-8D9B-EA73A0253059}"/>
    <dgm:cxn modelId="{3AEB1ADC-3E2F-4FB0-84A0-710ED15510AE}" srcId="{C6AF7BC0-C2FB-49D6-A3FC-8FDB68659E41}" destId="{BA4A5675-9386-4B26-AED5-D4555A4851EE}" srcOrd="1" destOrd="0" parTransId="{16D13484-E377-47D9-9F73-8637BC48AAE2}" sibTransId="{3D238CEC-0B74-4C78-82F6-0A88D8E52A5B}"/>
    <dgm:cxn modelId="{F5D1A531-5F18-43C3-985C-6C087150FEC3}" type="presParOf" srcId="{2AF4C10C-AE36-4162-A7EF-DF51D8D5C331}" destId="{6187DC54-2771-4F20-A6FD-396EAB8E68FA}" srcOrd="0" destOrd="0" presId="urn:microsoft.com/office/officeart/2008/layout/LinedList"/>
    <dgm:cxn modelId="{864A60FA-1900-4F43-B6BC-8E04D1846D5A}" type="presParOf" srcId="{2AF4C10C-AE36-4162-A7EF-DF51D8D5C331}" destId="{DBCF8391-20F6-4AF0-8B73-2FD93328E74B}" srcOrd="1" destOrd="0" presId="urn:microsoft.com/office/officeart/2008/layout/LinedList"/>
    <dgm:cxn modelId="{0CF7C978-7E25-4893-9378-8E856DE927F8}" type="presParOf" srcId="{DBCF8391-20F6-4AF0-8B73-2FD93328E74B}" destId="{C8A2D477-68DA-4810-B8D7-A26B930F5C3C}" srcOrd="0" destOrd="0" presId="urn:microsoft.com/office/officeart/2008/layout/LinedList"/>
    <dgm:cxn modelId="{37AD4981-E938-4AA0-88A7-75D15521CD1C}" type="presParOf" srcId="{DBCF8391-20F6-4AF0-8B73-2FD93328E74B}" destId="{B9CEDB7C-4A9D-4677-8994-CB0AA08C4D5B}" srcOrd="1" destOrd="0" presId="urn:microsoft.com/office/officeart/2008/layout/LinedList"/>
    <dgm:cxn modelId="{0642B4BB-1A3B-43E9-A8B2-637B769D29D5}" type="presParOf" srcId="{2AF4C10C-AE36-4162-A7EF-DF51D8D5C331}" destId="{8BA107CC-06EC-4A08-8511-B9CB2F478F0B}" srcOrd="2" destOrd="0" presId="urn:microsoft.com/office/officeart/2008/layout/LinedList"/>
    <dgm:cxn modelId="{1BE79AF2-85DE-4B46-9684-9D812D681A7B}" type="presParOf" srcId="{2AF4C10C-AE36-4162-A7EF-DF51D8D5C331}" destId="{E1901CB2-D5B5-4E63-8C81-FF5A8E8A4127}" srcOrd="3" destOrd="0" presId="urn:microsoft.com/office/officeart/2008/layout/LinedList"/>
    <dgm:cxn modelId="{0B0F1E67-12EA-4D16-9EA8-CCB497322216}" type="presParOf" srcId="{E1901CB2-D5B5-4E63-8C81-FF5A8E8A4127}" destId="{3620E361-D4CE-4BCB-8973-DDEBB7C7AC04}" srcOrd="0" destOrd="0" presId="urn:microsoft.com/office/officeart/2008/layout/LinedList"/>
    <dgm:cxn modelId="{A75F0FE1-6B4F-4308-A08E-9805E0AC16B3}" type="presParOf" srcId="{E1901CB2-D5B5-4E63-8C81-FF5A8E8A4127}" destId="{18E35B3C-0525-4C67-A023-0220A52FD38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917B31-605A-4FB4-9F24-472041E06AEF}" type="doc">
      <dgm:prSet loTypeId="urn:microsoft.com/office/officeart/2016/7/layout/VerticalDownArrowProcess" loCatId="process" qsTypeId="urn:microsoft.com/office/officeart/2005/8/quickstyle/simple2" qsCatId="simple" csTypeId="urn:microsoft.com/office/officeart/2005/8/colors/accent3_3" csCatId="accent3"/>
      <dgm:spPr/>
      <dgm:t>
        <a:bodyPr/>
        <a:lstStyle/>
        <a:p>
          <a:endParaRPr lang="en-US"/>
        </a:p>
      </dgm:t>
    </dgm:pt>
    <dgm:pt modelId="{87264AC8-231E-4BE8-8DD4-A8FE6DA230A0}">
      <dgm:prSet/>
      <dgm:spPr/>
      <dgm:t>
        <a:bodyPr/>
        <a:lstStyle/>
        <a:p>
          <a:r>
            <a:rPr lang="cs-CZ" b="1"/>
            <a:t>Žalobce</a:t>
          </a:r>
          <a:endParaRPr lang="en-US"/>
        </a:p>
      </dgm:t>
    </dgm:pt>
    <dgm:pt modelId="{EFB6758D-B50F-476B-90F8-72947D45BF7C}" type="parTrans" cxnId="{D83D8A54-674C-4F72-AC34-C36162FB919A}">
      <dgm:prSet/>
      <dgm:spPr/>
      <dgm:t>
        <a:bodyPr/>
        <a:lstStyle/>
        <a:p>
          <a:endParaRPr lang="en-US"/>
        </a:p>
      </dgm:t>
    </dgm:pt>
    <dgm:pt modelId="{CEE52C16-7841-4C6A-BB2E-B1C7A9B5EE90}" type="sibTrans" cxnId="{D83D8A54-674C-4F72-AC34-C36162FB919A}">
      <dgm:prSet/>
      <dgm:spPr/>
      <dgm:t>
        <a:bodyPr/>
        <a:lstStyle/>
        <a:p>
          <a:endParaRPr lang="en-US"/>
        </a:p>
      </dgm:t>
    </dgm:pt>
    <dgm:pt modelId="{D4DABC07-3AFA-4E1B-9400-079415BF30DE}">
      <dgm:prSet/>
      <dgm:spPr/>
      <dgm:t>
        <a:bodyPr/>
        <a:lstStyle/>
        <a:p>
          <a:r>
            <a:rPr lang="cs-CZ"/>
            <a:t>FO nebo PO, která se žalobou domáhá, aby soud uložil správnímu orgánu povinnost vydat meritorní rozhodnutí nebo osvědčení a stanovil mu k tomu přiměřenou lhůtu</a:t>
          </a:r>
          <a:endParaRPr lang="en-US"/>
        </a:p>
      </dgm:t>
    </dgm:pt>
    <dgm:pt modelId="{58D5D8B5-9684-45A4-A7EE-299F9CC87A30}" type="parTrans" cxnId="{2AA657DD-B62D-4B4A-971C-A35C79B329E9}">
      <dgm:prSet/>
      <dgm:spPr/>
      <dgm:t>
        <a:bodyPr/>
        <a:lstStyle/>
        <a:p>
          <a:endParaRPr lang="en-US"/>
        </a:p>
      </dgm:t>
    </dgm:pt>
    <dgm:pt modelId="{A7BADF41-003F-48F4-9F0A-014E6866934E}" type="sibTrans" cxnId="{2AA657DD-B62D-4B4A-971C-A35C79B329E9}">
      <dgm:prSet/>
      <dgm:spPr/>
      <dgm:t>
        <a:bodyPr/>
        <a:lstStyle/>
        <a:p>
          <a:endParaRPr lang="en-US"/>
        </a:p>
      </dgm:t>
    </dgm:pt>
    <dgm:pt modelId="{8662128F-A93E-4C31-A1E7-EAB66A6A1495}">
      <dgm:prSet/>
      <dgm:spPr/>
      <dgm:t>
        <a:bodyPr/>
        <a:lstStyle/>
        <a:p>
          <a:r>
            <a:rPr lang="cs-CZ" b="1"/>
            <a:t>Žalovaný</a:t>
          </a:r>
          <a:endParaRPr lang="en-US"/>
        </a:p>
      </dgm:t>
    </dgm:pt>
    <dgm:pt modelId="{BA97B84B-39C0-48B7-B7DD-328C628CEB7B}" type="parTrans" cxnId="{CFE8FE7B-D4B6-47B2-9026-50ADF5B3EB0B}">
      <dgm:prSet/>
      <dgm:spPr/>
      <dgm:t>
        <a:bodyPr/>
        <a:lstStyle/>
        <a:p>
          <a:endParaRPr lang="en-US"/>
        </a:p>
      </dgm:t>
    </dgm:pt>
    <dgm:pt modelId="{609FBC1C-8C59-4B28-BC7B-C39CCDCE5B9B}" type="sibTrans" cxnId="{CFE8FE7B-D4B6-47B2-9026-50ADF5B3EB0B}">
      <dgm:prSet/>
      <dgm:spPr/>
      <dgm:t>
        <a:bodyPr/>
        <a:lstStyle/>
        <a:p>
          <a:endParaRPr lang="en-US"/>
        </a:p>
      </dgm:t>
    </dgm:pt>
    <dgm:pt modelId="{7806191C-E089-4819-ADAD-4AE4DAE14FCE}">
      <dgm:prSet/>
      <dgm:spPr/>
      <dgm:t>
        <a:bodyPr/>
        <a:lstStyle/>
        <a:p>
          <a:r>
            <a:rPr lang="cs-CZ"/>
            <a:t>SO, který podle žalobního tvrzení má povinnost vydat rozhodnutí nebo osvědčení</a:t>
          </a:r>
          <a:endParaRPr lang="en-US"/>
        </a:p>
      </dgm:t>
    </dgm:pt>
    <dgm:pt modelId="{1A0D1F14-2179-41AC-87C7-6923DD263014}" type="parTrans" cxnId="{340E5D76-6BC6-4B64-AF0C-7FF3F6158A0D}">
      <dgm:prSet/>
      <dgm:spPr/>
      <dgm:t>
        <a:bodyPr/>
        <a:lstStyle/>
        <a:p>
          <a:endParaRPr lang="en-US"/>
        </a:p>
      </dgm:t>
    </dgm:pt>
    <dgm:pt modelId="{65F1D643-0E4C-4214-8064-32AACE6B55B1}" type="sibTrans" cxnId="{340E5D76-6BC6-4B64-AF0C-7FF3F6158A0D}">
      <dgm:prSet/>
      <dgm:spPr/>
      <dgm:t>
        <a:bodyPr/>
        <a:lstStyle/>
        <a:p>
          <a:endParaRPr lang="en-US"/>
        </a:p>
      </dgm:t>
    </dgm:pt>
    <dgm:pt modelId="{AC8F67E9-320A-4D04-9034-7E3D428C5880}">
      <dgm:prSet/>
      <dgm:spPr/>
      <dgm:t>
        <a:bodyPr/>
        <a:lstStyle/>
        <a:p>
          <a:r>
            <a:rPr lang="cs-CZ"/>
            <a:t>tj. nikoli SO rozhodující o opatření proti nečinnosti</a:t>
          </a:r>
          <a:endParaRPr lang="en-US"/>
        </a:p>
      </dgm:t>
    </dgm:pt>
    <dgm:pt modelId="{D535107E-8360-487E-99D7-77D8167BD6B3}" type="parTrans" cxnId="{41970AD4-B5EE-4C6B-AFB5-EE44BA60F951}">
      <dgm:prSet/>
      <dgm:spPr/>
      <dgm:t>
        <a:bodyPr/>
        <a:lstStyle/>
        <a:p>
          <a:endParaRPr lang="en-US"/>
        </a:p>
      </dgm:t>
    </dgm:pt>
    <dgm:pt modelId="{F4582F09-22AB-4F00-8EE0-F4C72B932601}" type="sibTrans" cxnId="{41970AD4-B5EE-4C6B-AFB5-EE44BA60F951}">
      <dgm:prSet/>
      <dgm:spPr/>
      <dgm:t>
        <a:bodyPr/>
        <a:lstStyle/>
        <a:p>
          <a:endParaRPr lang="en-US"/>
        </a:p>
      </dgm:t>
    </dgm:pt>
    <dgm:pt modelId="{C3D710F8-0529-4EEF-BCBB-C911035E1FF3}" type="pres">
      <dgm:prSet presAssocID="{CB917B31-605A-4FB4-9F24-472041E06AEF}" presName="Name0" presStyleCnt="0">
        <dgm:presLayoutVars>
          <dgm:dir/>
          <dgm:animLvl val="lvl"/>
          <dgm:resizeHandles val="exact"/>
        </dgm:presLayoutVars>
      </dgm:prSet>
      <dgm:spPr/>
    </dgm:pt>
    <dgm:pt modelId="{A71296D3-B752-4D3E-AF8C-FA3A870591C6}" type="pres">
      <dgm:prSet presAssocID="{8662128F-A93E-4C31-A1E7-EAB66A6A1495}" presName="boxAndChildren" presStyleCnt="0"/>
      <dgm:spPr/>
    </dgm:pt>
    <dgm:pt modelId="{300F79F6-4662-4F99-A844-69AA13771A8D}" type="pres">
      <dgm:prSet presAssocID="{8662128F-A93E-4C31-A1E7-EAB66A6A1495}" presName="parentTextBox" presStyleLbl="alignNode1" presStyleIdx="0" presStyleCnt="2"/>
      <dgm:spPr/>
    </dgm:pt>
    <dgm:pt modelId="{AA8E8279-2A85-47CC-B3E6-4AE7F4EE7AD1}" type="pres">
      <dgm:prSet presAssocID="{8662128F-A93E-4C31-A1E7-EAB66A6A1495}" presName="descendantBox" presStyleLbl="bgAccFollowNode1" presStyleIdx="0" presStyleCnt="2"/>
      <dgm:spPr/>
    </dgm:pt>
    <dgm:pt modelId="{5D5B8289-B17B-4C57-B947-10D3B6E1E59A}" type="pres">
      <dgm:prSet presAssocID="{CEE52C16-7841-4C6A-BB2E-B1C7A9B5EE90}" presName="sp" presStyleCnt="0"/>
      <dgm:spPr/>
    </dgm:pt>
    <dgm:pt modelId="{8C6DE6D9-CFB1-4957-A02F-8767F9EFCD25}" type="pres">
      <dgm:prSet presAssocID="{87264AC8-231E-4BE8-8DD4-A8FE6DA230A0}" presName="arrowAndChildren" presStyleCnt="0"/>
      <dgm:spPr/>
    </dgm:pt>
    <dgm:pt modelId="{0E1F59F8-9D66-4931-ABC1-792A6ECD1586}" type="pres">
      <dgm:prSet presAssocID="{87264AC8-231E-4BE8-8DD4-A8FE6DA230A0}" presName="parentTextArrow" presStyleLbl="node1" presStyleIdx="0" presStyleCnt="0"/>
      <dgm:spPr/>
    </dgm:pt>
    <dgm:pt modelId="{52603BE2-2E98-489F-A60C-8F877DCE8BBF}" type="pres">
      <dgm:prSet presAssocID="{87264AC8-231E-4BE8-8DD4-A8FE6DA230A0}" presName="arrow" presStyleLbl="alignNode1" presStyleIdx="1" presStyleCnt="2"/>
      <dgm:spPr/>
    </dgm:pt>
    <dgm:pt modelId="{700847BF-76C5-45B1-A93C-FB2F5F78A17E}" type="pres">
      <dgm:prSet presAssocID="{87264AC8-231E-4BE8-8DD4-A8FE6DA230A0}" presName="descendantArrow" presStyleLbl="bgAccFollowNode1" presStyleIdx="1" presStyleCnt="2"/>
      <dgm:spPr/>
    </dgm:pt>
  </dgm:ptLst>
  <dgm:cxnLst>
    <dgm:cxn modelId="{CE75B208-2CA2-4831-B667-CB0D463A56A0}" type="presOf" srcId="{87264AC8-231E-4BE8-8DD4-A8FE6DA230A0}" destId="{0E1F59F8-9D66-4931-ABC1-792A6ECD1586}" srcOrd="0" destOrd="0" presId="urn:microsoft.com/office/officeart/2016/7/layout/VerticalDownArrowProcess"/>
    <dgm:cxn modelId="{336DA30F-775C-480E-B430-24EE247C8428}" type="presOf" srcId="{8662128F-A93E-4C31-A1E7-EAB66A6A1495}" destId="{300F79F6-4662-4F99-A844-69AA13771A8D}" srcOrd="0" destOrd="0" presId="urn:microsoft.com/office/officeart/2016/7/layout/VerticalDownArrowProcess"/>
    <dgm:cxn modelId="{B7A8381D-7134-4427-8234-0D5CC0651862}" type="presOf" srcId="{CB917B31-605A-4FB4-9F24-472041E06AEF}" destId="{C3D710F8-0529-4EEF-BCBB-C911035E1FF3}" srcOrd="0" destOrd="0" presId="urn:microsoft.com/office/officeart/2016/7/layout/VerticalDownArrowProcess"/>
    <dgm:cxn modelId="{D83D8A54-674C-4F72-AC34-C36162FB919A}" srcId="{CB917B31-605A-4FB4-9F24-472041E06AEF}" destId="{87264AC8-231E-4BE8-8DD4-A8FE6DA230A0}" srcOrd="0" destOrd="0" parTransId="{EFB6758D-B50F-476B-90F8-72947D45BF7C}" sibTransId="{CEE52C16-7841-4C6A-BB2E-B1C7A9B5EE90}"/>
    <dgm:cxn modelId="{340E5D76-6BC6-4B64-AF0C-7FF3F6158A0D}" srcId="{8662128F-A93E-4C31-A1E7-EAB66A6A1495}" destId="{7806191C-E089-4819-ADAD-4AE4DAE14FCE}" srcOrd="0" destOrd="0" parTransId="{1A0D1F14-2179-41AC-87C7-6923DD263014}" sibTransId="{65F1D643-0E4C-4214-8064-32AACE6B55B1}"/>
    <dgm:cxn modelId="{CFE8FE7B-D4B6-47B2-9026-50ADF5B3EB0B}" srcId="{CB917B31-605A-4FB4-9F24-472041E06AEF}" destId="{8662128F-A93E-4C31-A1E7-EAB66A6A1495}" srcOrd="1" destOrd="0" parTransId="{BA97B84B-39C0-48B7-B7DD-328C628CEB7B}" sibTransId="{609FBC1C-8C59-4B28-BC7B-C39CCDCE5B9B}"/>
    <dgm:cxn modelId="{2C89AC7F-8B71-4879-AD06-767A1DC77FAE}" type="presOf" srcId="{AC8F67E9-320A-4D04-9034-7E3D428C5880}" destId="{AA8E8279-2A85-47CC-B3E6-4AE7F4EE7AD1}" srcOrd="0" destOrd="1" presId="urn:microsoft.com/office/officeart/2016/7/layout/VerticalDownArrowProcess"/>
    <dgm:cxn modelId="{FD86228D-1E59-422F-B2C6-E9151A67CDE6}" type="presOf" srcId="{87264AC8-231E-4BE8-8DD4-A8FE6DA230A0}" destId="{52603BE2-2E98-489F-A60C-8F877DCE8BBF}" srcOrd="1" destOrd="0" presId="urn:microsoft.com/office/officeart/2016/7/layout/VerticalDownArrowProcess"/>
    <dgm:cxn modelId="{600BE5A1-401A-4093-80F5-019E5467F61E}" type="presOf" srcId="{D4DABC07-3AFA-4E1B-9400-079415BF30DE}" destId="{700847BF-76C5-45B1-A93C-FB2F5F78A17E}" srcOrd="0" destOrd="0" presId="urn:microsoft.com/office/officeart/2016/7/layout/VerticalDownArrowProcess"/>
    <dgm:cxn modelId="{41970AD4-B5EE-4C6B-AFB5-EE44BA60F951}" srcId="{8662128F-A93E-4C31-A1E7-EAB66A6A1495}" destId="{AC8F67E9-320A-4D04-9034-7E3D428C5880}" srcOrd="1" destOrd="0" parTransId="{D535107E-8360-487E-99D7-77D8167BD6B3}" sibTransId="{F4582F09-22AB-4F00-8EE0-F4C72B932601}"/>
    <dgm:cxn modelId="{2AA657DD-B62D-4B4A-971C-A35C79B329E9}" srcId="{87264AC8-231E-4BE8-8DD4-A8FE6DA230A0}" destId="{D4DABC07-3AFA-4E1B-9400-079415BF30DE}" srcOrd="0" destOrd="0" parTransId="{58D5D8B5-9684-45A4-A7EE-299F9CC87A30}" sibTransId="{A7BADF41-003F-48F4-9F0A-014E6866934E}"/>
    <dgm:cxn modelId="{4A4A2CFB-DF8A-456A-91A3-7B1F36B20F29}" type="presOf" srcId="{7806191C-E089-4819-ADAD-4AE4DAE14FCE}" destId="{AA8E8279-2A85-47CC-B3E6-4AE7F4EE7AD1}" srcOrd="0" destOrd="0" presId="urn:microsoft.com/office/officeart/2016/7/layout/VerticalDownArrowProcess"/>
    <dgm:cxn modelId="{E6CAEF4A-EF17-4221-B013-478AB669F463}" type="presParOf" srcId="{C3D710F8-0529-4EEF-BCBB-C911035E1FF3}" destId="{A71296D3-B752-4D3E-AF8C-FA3A870591C6}" srcOrd="0" destOrd="0" presId="urn:microsoft.com/office/officeart/2016/7/layout/VerticalDownArrowProcess"/>
    <dgm:cxn modelId="{389C798E-19BA-4B37-A8EB-467282B3E983}" type="presParOf" srcId="{A71296D3-B752-4D3E-AF8C-FA3A870591C6}" destId="{300F79F6-4662-4F99-A844-69AA13771A8D}" srcOrd="0" destOrd="0" presId="urn:microsoft.com/office/officeart/2016/7/layout/VerticalDownArrowProcess"/>
    <dgm:cxn modelId="{16B18047-4A52-41F4-B0B9-88836D265A69}" type="presParOf" srcId="{A71296D3-B752-4D3E-AF8C-FA3A870591C6}" destId="{AA8E8279-2A85-47CC-B3E6-4AE7F4EE7AD1}" srcOrd="1" destOrd="0" presId="urn:microsoft.com/office/officeart/2016/7/layout/VerticalDownArrowProcess"/>
    <dgm:cxn modelId="{E3C10674-49DC-4C37-B96E-BEA66266E2C0}" type="presParOf" srcId="{C3D710F8-0529-4EEF-BCBB-C911035E1FF3}" destId="{5D5B8289-B17B-4C57-B947-10D3B6E1E59A}" srcOrd="1" destOrd="0" presId="urn:microsoft.com/office/officeart/2016/7/layout/VerticalDownArrowProcess"/>
    <dgm:cxn modelId="{88DE72C7-F7CC-44B1-872E-6052D2F4B445}" type="presParOf" srcId="{C3D710F8-0529-4EEF-BCBB-C911035E1FF3}" destId="{8C6DE6D9-CFB1-4957-A02F-8767F9EFCD25}" srcOrd="2" destOrd="0" presId="urn:microsoft.com/office/officeart/2016/7/layout/VerticalDownArrowProcess"/>
    <dgm:cxn modelId="{8650477B-277E-442E-8C98-848F78CC597A}" type="presParOf" srcId="{8C6DE6D9-CFB1-4957-A02F-8767F9EFCD25}" destId="{0E1F59F8-9D66-4931-ABC1-792A6ECD1586}" srcOrd="0" destOrd="0" presId="urn:microsoft.com/office/officeart/2016/7/layout/VerticalDownArrowProcess"/>
    <dgm:cxn modelId="{616B1433-7EF1-4831-A563-BCDC7CB90B56}" type="presParOf" srcId="{8C6DE6D9-CFB1-4957-A02F-8767F9EFCD25}" destId="{52603BE2-2E98-489F-A60C-8F877DCE8BBF}" srcOrd="1" destOrd="0" presId="urn:microsoft.com/office/officeart/2016/7/layout/VerticalDownArrowProcess"/>
    <dgm:cxn modelId="{2FBE3ACA-3512-46AD-9705-EC3C49377DDC}" type="presParOf" srcId="{8C6DE6D9-CFB1-4957-A02F-8767F9EFCD25}" destId="{700847BF-76C5-45B1-A93C-FB2F5F78A17E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01DADF-0D10-4D44-8CE0-5D2BE5578BF8}" type="doc">
      <dgm:prSet loTypeId="urn:microsoft.com/office/officeart/2005/8/layout/vList2" loCatId="Inbox" qsTypeId="urn:microsoft.com/office/officeart/2005/8/quickstyle/simple4" qsCatId="simple" csTypeId="urn:microsoft.com/office/officeart/2005/8/colors/accent2_4" csCatId="accent2"/>
      <dgm:spPr/>
      <dgm:t>
        <a:bodyPr/>
        <a:lstStyle/>
        <a:p>
          <a:endParaRPr lang="en-US"/>
        </a:p>
      </dgm:t>
    </dgm:pt>
    <dgm:pt modelId="{07CA9502-B989-4759-9581-63DE85F5AD81}">
      <dgm:prSet/>
      <dgm:spPr/>
      <dgm:t>
        <a:bodyPr/>
        <a:lstStyle/>
        <a:p>
          <a:r>
            <a:rPr lang="cs-CZ"/>
            <a:t>Důvodem nepřípustnosti není to, že SO rozhoduje v </a:t>
          </a:r>
          <a:r>
            <a:rPr lang="cs-CZ" b="1"/>
            <a:t>soukromoprávní věci </a:t>
          </a:r>
          <a:r>
            <a:rPr lang="cs-CZ"/>
            <a:t>(487/2005)</a:t>
          </a:r>
          <a:endParaRPr lang="en-US"/>
        </a:p>
      </dgm:t>
    </dgm:pt>
    <dgm:pt modelId="{B6D4A4E3-8CE4-4C09-BCA1-CBB8D37D33D6}" type="parTrans" cxnId="{AAD92998-8F60-4551-ABF6-839E22FE2209}">
      <dgm:prSet/>
      <dgm:spPr/>
      <dgm:t>
        <a:bodyPr/>
        <a:lstStyle/>
        <a:p>
          <a:endParaRPr lang="en-US"/>
        </a:p>
      </dgm:t>
    </dgm:pt>
    <dgm:pt modelId="{65FD1275-6312-46BD-8E01-A74AA832B857}" type="sibTrans" cxnId="{AAD92998-8F60-4551-ABF6-839E22FE2209}">
      <dgm:prSet/>
      <dgm:spPr/>
      <dgm:t>
        <a:bodyPr/>
        <a:lstStyle/>
        <a:p>
          <a:endParaRPr lang="en-US"/>
        </a:p>
      </dgm:t>
    </dgm:pt>
    <dgm:pt modelId="{48742E77-905B-46D0-BBAB-34FC8817BBE9}">
      <dgm:prSet/>
      <dgm:spPr/>
      <dgm:t>
        <a:bodyPr/>
        <a:lstStyle/>
        <a:p>
          <a:r>
            <a:rPr lang="cs-CZ" b="1"/>
            <a:t>Fikce</a:t>
          </a:r>
          <a:r>
            <a:rPr lang="cs-CZ"/>
            <a:t> rozhodnutí nebo jiný právní následek</a:t>
          </a:r>
          <a:endParaRPr lang="en-US"/>
        </a:p>
      </dgm:t>
    </dgm:pt>
    <dgm:pt modelId="{2966F365-6E38-4A69-9F42-60D58167ABC5}" type="parTrans" cxnId="{9C718E9F-2E25-4A58-B7AF-ABA7187F9F3C}">
      <dgm:prSet/>
      <dgm:spPr/>
      <dgm:t>
        <a:bodyPr/>
        <a:lstStyle/>
        <a:p>
          <a:endParaRPr lang="en-US"/>
        </a:p>
      </dgm:t>
    </dgm:pt>
    <dgm:pt modelId="{C3289774-54A9-4685-83F7-FBA7B6A862F9}" type="sibTrans" cxnId="{9C718E9F-2E25-4A58-B7AF-ABA7187F9F3C}">
      <dgm:prSet/>
      <dgm:spPr/>
      <dgm:t>
        <a:bodyPr/>
        <a:lstStyle/>
        <a:p>
          <a:endParaRPr lang="en-US"/>
        </a:p>
      </dgm:t>
    </dgm:pt>
    <dgm:pt modelId="{C829AE04-AAA4-461E-B9A4-C56C16D669A8}">
      <dgm:prSet/>
      <dgm:spPr/>
      <dgm:t>
        <a:bodyPr/>
        <a:lstStyle/>
        <a:p>
          <a:r>
            <a:rPr lang="cs-CZ" b="1"/>
            <a:t>Nevyčerpání prostředků</a:t>
          </a:r>
          <a:r>
            <a:rPr lang="cs-CZ"/>
            <a:t> ochrany proti nečinnosti</a:t>
          </a:r>
          <a:endParaRPr lang="en-US"/>
        </a:p>
      </dgm:t>
    </dgm:pt>
    <dgm:pt modelId="{0C30BD6D-7C83-4013-AA5A-7DEA76A0CB6D}" type="parTrans" cxnId="{0CA3373E-02FE-443D-A629-73121D9EF248}">
      <dgm:prSet/>
      <dgm:spPr/>
      <dgm:t>
        <a:bodyPr/>
        <a:lstStyle/>
        <a:p>
          <a:endParaRPr lang="en-US"/>
        </a:p>
      </dgm:t>
    </dgm:pt>
    <dgm:pt modelId="{9812BC91-ABF7-4DDB-BE5A-329EE7EFCDA9}" type="sibTrans" cxnId="{0CA3373E-02FE-443D-A629-73121D9EF248}">
      <dgm:prSet/>
      <dgm:spPr/>
      <dgm:t>
        <a:bodyPr/>
        <a:lstStyle/>
        <a:p>
          <a:endParaRPr lang="en-US"/>
        </a:p>
      </dgm:t>
    </dgm:pt>
    <dgm:pt modelId="{71CD0399-ECEC-4117-81C6-9073F7027584}" type="pres">
      <dgm:prSet presAssocID="{8D01DADF-0D10-4D44-8CE0-5D2BE5578BF8}" presName="linear" presStyleCnt="0">
        <dgm:presLayoutVars>
          <dgm:animLvl val="lvl"/>
          <dgm:resizeHandles val="exact"/>
        </dgm:presLayoutVars>
      </dgm:prSet>
      <dgm:spPr/>
    </dgm:pt>
    <dgm:pt modelId="{57AA91E4-6A14-4018-B146-9DEAC7C88C03}" type="pres">
      <dgm:prSet presAssocID="{07CA9502-B989-4759-9581-63DE85F5AD8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DFB549-3365-4641-A9BF-FC045B81977C}" type="pres">
      <dgm:prSet presAssocID="{65FD1275-6312-46BD-8E01-A74AA832B857}" presName="spacer" presStyleCnt="0"/>
      <dgm:spPr/>
    </dgm:pt>
    <dgm:pt modelId="{BEA692E7-9339-4B93-9005-A8C88824BD93}" type="pres">
      <dgm:prSet presAssocID="{48742E77-905B-46D0-BBAB-34FC8817BBE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2C252C0-E34E-43E6-A3AD-479AF99E060A}" type="pres">
      <dgm:prSet presAssocID="{C3289774-54A9-4685-83F7-FBA7B6A862F9}" presName="spacer" presStyleCnt="0"/>
      <dgm:spPr/>
    </dgm:pt>
    <dgm:pt modelId="{77787773-8BA4-48D4-B935-98313866B424}" type="pres">
      <dgm:prSet presAssocID="{C829AE04-AAA4-461E-B9A4-C56C16D669A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CA3373E-02FE-443D-A629-73121D9EF248}" srcId="{8D01DADF-0D10-4D44-8CE0-5D2BE5578BF8}" destId="{C829AE04-AAA4-461E-B9A4-C56C16D669A8}" srcOrd="2" destOrd="0" parTransId="{0C30BD6D-7C83-4013-AA5A-7DEA76A0CB6D}" sibTransId="{9812BC91-ABF7-4DDB-BE5A-329EE7EFCDA9}"/>
    <dgm:cxn modelId="{CE252A5F-F88C-4CDF-88F3-94D2773AA30A}" type="presOf" srcId="{C829AE04-AAA4-461E-B9A4-C56C16D669A8}" destId="{77787773-8BA4-48D4-B935-98313866B424}" srcOrd="0" destOrd="0" presId="urn:microsoft.com/office/officeart/2005/8/layout/vList2"/>
    <dgm:cxn modelId="{FC566963-4A8F-4C08-971D-826816CED00E}" type="presOf" srcId="{48742E77-905B-46D0-BBAB-34FC8817BBE9}" destId="{BEA692E7-9339-4B93-9005-A8C88824BD93}" srcOrd="0" destOrd="0" presId="urn:microsoft.com/office/officeart/2005/8/layout/vList2"/>
    <dgm:cxn modelId="{3E60B886-8D50-4DA5-9E3F-14726FADBE3F}" type="presOf" srcId="{8D01DADF-0D10-4D44-8CE0-5D2BE5578BF8}" destId="{71CD0399-ECEC-4117-81C6-9073F7027584}" srcOrd="0" destOrd="0" presId="urn:microsoft.com/office/officeart/2005/8/layout/vList2"/>
    <dgm:cxn modelId="{AAD92998-8F60-4551-ABF6-839E22FE2209}" srcId="{8D01DADF-0D10-4D44-8CE0-5D2BE5578BF8}" destId="{07CA9502-B989-4759-9581-63DE85F5AD81}" srcOrd="0" destOrd="0" parTransId="{B6D4A4E3-8CE4-4C09-BCA1-CBB8D37D33D6}" sibTransId="{65FD1275-6312-46BD-8E01-A74AA832B857}"/>
    <dgm:cxn modelId="{9C718E9F-2E25-4A58-B7AF-ABA7187F9F3C}" srcId="{8D01DADF-0D10-4D44-8CE0-5D2BE5578BF8}" destId="{48742E77-905B-46D0-BBAB-34FC8817BBE9}" srcOrd="1" destOrd="0" parTransId="{2966F365-6E38-4A69-9F42-60D58167ABC5}" sibTransId="{C3289774-54A9-4685-83F7-FBA7B6A862F9}"/>
    <dgm:cxn modelId="{785BFEFB-DE05-4884-B004-337B64A1159B}" type="presOf" srcId="{07CA9502-B989-4759-9581-63DE85F5AD81}" destId="{57AA91E4-6A14-4018-B146-9DEAC7C88C03}" srcOrd="0" destOrd="0" presId="urn:microsoft.com/office/officeart/2005/8/layout/vList2"/>
    <dgm:cxn modelId="{5E89FEE0-F42F-47BF-8AE8-27A94A96246A}" type="presParOf" srcId="{71CD0399-ECEC-4117-81C6-9073F7027584}" destId="{57AA91E4-6A14-4018-B146-9DEAC7C88C03}" srcOrd="0" destOrd="0" presId="urn:microsoft.com/office/officeart/2005/8/layout/vList2"/>
    <dgm:cxn modelId="{6F5DC7D9-F094-4962-93B6-2DB94FC021E2}" type="presParOf" srcId="{71CD0399-ECEC-4117-81C6-9073F7027584}" destId="{4CDFB549-3365-4641-A9BF-FC045B81977C}" srcOrd="1" destOrd="0" presId="urn:microsoft.com/office/officeart/2005/8/layout/vList2"/>
    <dgm:cxn modelId="{BB5D4B2C-FE86-4C83-A3D1-8496CA0B1A71}" type="presParOf" srcId="{71CD0399-ECEC-4117-81C6-9073F7027584}" destId="{BEA692E7-9339-4B93-9005-A8C88824BD93}" srcOrd="2" destOrd="0" presId="urn:microsoft.com/office/officeart/2005/8/layout/vList2"/>
    <dgm:cxn modelId="{87A5437F-538B-446B-AB70-48E31FD53B9E}" type="presParOf" srcId="{71CD0399-ECEC-4117-81C6-9073F7027584}" destId="{82C252C0-E34E-43E6-A3AD-479AF99E060A}" srcOrd="3" destOrd="0" presId="urn:microsoft.com/office/officeart/2005/8/layout/vList2"/>
    <dgm:cxn modelId="{14EECE98-D0B6-4F26-98ED-54E7168912FD}" type="presParOf" srcId="{71CD0399-ECEC-4117-81C6-9073F7027584}" destId="{77787773-8BA4-48D4-B935-98313866B42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95DB14-F35E-4BD8-B090-BA28CEF0F150}" type="doc">
      <dgm:prSet loTypeId="urn:microsoft.com/office/officeart/2005/8/layout/hList1" loCatId="Inbox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4EFCB784-9338-4DA0-98EE-C77A053E933F}">
      <dgm:prSet/>
      <dgm:spPr/>
      <dgm:t>
        <a:bodyPr/>
        <a:lstStyle/>
        <a:p>
          <a:r>
            <a:rPr lang="cs-CZ"/>
            <a:t>Fikce např. § 9/3 z. č. 123/1998 Sb.</a:t>
          </a:r>
          <a:endParaRPr lang="en-US"/>
        </a:p>
      </dgm:t>
    </dgm:pt>
    <dgm:pt modelId="{99A729EB-E795-438B-B074-BB2C745385E3}" type="parTrans" cxnId="{3F5CA1BF-CC00-4E62-9A4C-F158E6DB7663}">
      <dgm:prSet/>
      <dgm:spPr/>
      <dgm:t>
        <a:bodyPr/>
        <a:lstStyle/>
        <a:p>
          <a:endParaRPr lang="en-US"/>
        </a:p>
      </dgm:t>
    </dgm:pt>
    <dgm:pt modelId="{E6FFCD17-AE6D-4DF7-A4A4-BE4560243F3F}" type="sibTrans" cxnId="{3F5CA1BF-CC00-4E62-9A4C-F158E6DB7663}">
      <dgm:prSet/>
      <dgm:spPr/>
      <dgm:t>
        <a:bodyPr/>
        <a:lstStyle/>
        <a:p>
          <a:endParaRPr lang="en-US"/>
        </a:p>
      </dgm:t>
    </dgm:pt>
    <dgm:pt modelId="{37E02896-BC1C-4637-A8F6-56E7C70B54A3}">
      <dgm:prSet/>
      <dgm:spPr/>
      <dgm:t>
        <a:bodyPr/>
        <a:lstStyle/>
        <a:p>
          <a:r>
            <a:rPr lang="cs-CZ" i="1"/>
            <a:t>Jestliže povinný subjekt ve stanovené lhůtě neposkytl informace či nevydal rozhodnutí, má se za to, že rozhodl informace odepřít.</a:t>
          </a:r>
          <a:endParaRPr lang="en-US"/>
        </a:p>
      </dgm:t>
    </dgm:pt>
    <dgm:pt modelId="{24829BC0-A9FB-4590-95E7-FA65FAF50A8A}" type="parTrans" cxnId="{D17ED16E-C778-4DE4-8AF6-26FA0746B4D5}">
      <dgm:prSet/>
      <dgm:spPr/>
      <dgm:t>
        <a:bodyPr/>
        <a:lstStyle/>
        <a:p>
          <a:endParaRPr lang="en-US"/>
        </a:p>
      </dgm:t>
    </dgm:pt>
    <dgm:pt modelId="{3520E2C6-C271-4AF9-AE7D-185E73C0F007}" type="sibTrans" cxnId="{D17ED16E-C778-4DE4-8AF6-26FA0746B4D5}">
      <dgm:prSet/>
      <dgm:spPr/>
      <dgm:t>
        <a:bodyPr/>
        <a:lstStyle/>
        <a:p>
          <a:endParaRPr lang="en-US"/>
        </a:p>
      </dgm:t>
    </dgm:pt>
    <dgm:pt modelId="{FC08A59F-A95C-4DF9-89DB-4DF08DF2B114}">
      <dgm:prSet/>
      <dgm:spPr/>
      <dgm:t>
        <a:bodyPr/>
        <a:lstStyle/>
        <a:p>
          <a:r>
            <a:rPr lang="cs-CZ"/>
            <a:t>Jiný právní následek např. § 8/5 z. č. 83/1990 Sb.</a:t>
          </a:r>
          <a:endParaRPr lang="en-US"/>
        </a:p>
      </dgm:t>
    </dgm:pt>
    <dgm:pt modelId="{FA430665-2080-489A-BD7A-CC6316E609EB}" type="parTrans" cxnId="{99D7CAEC-2645-4E26-B830-83FA493FD549}">
      <dgm:prSet/>
      <dgm:spPr/>
      <dgm:t>
        <a:bodyPr/>
        <a:lstStyle/>
        <a:p>
          <a:endParaRPr lang="en-US"/>
        </a:p>
      </dgm:t>
    </dgm:pt>
    <dgm:pt modelId="{2353E7B6-3548-4ED2-B26C-BC075DE795BF}" type="sibTrans" cxnId="{99D7CAEC-2645-4E26-B830-83FA493FD549}">
      <dgm:prSet/>
      <dgm:spPr/>
      <dgm:t>
        <a:bodyPr/>
        <a:lstStyle/>
        <a:p>
          <a:endParaRPr lang="en-US"/>
        </a:p>
      </dgm:t>
    </dgm:pt>
    <dgm:pt modelId="{6386E881-607B-4562-AE95-866EFB0147C1}">
      <dgm:prSet/>
      <dgm:spPr/>
      <dgm:t>
        <a:bodyPr/>
        <a:lstStyle/>
        <a:p>
          <a:r>
            <a:rPr lang="cs-CZ" i="1" dirty="0"/>
            <a:t>Vznik spolku v důsledku marného uplynutí 40 denní lhůty</a:t>
          </a:r>
          <a:endParaRPr lang="en-US" i="1" dirty="0"/>
        </a:p>
      </dgm:t>
    </dgm:pt>
    <dgm:pt modelId="{A051AA93-E1C8-4ABA-8BF4-5DFA2C0C641F}" type="parTrans" cxnId="{22D9E57E-6FD0-4234-9AEF-8BF046146B78}">
      <dgm:prSet/>
      <dgm:spPr/>
      <dgm:t>
        <a:bodyPr/>
        <a:lstStyle/>
        <a:p>
          <a:endParaRPr lang="en-US"/>
        </a:p>
      </dgm:t>
    </dgm:pt>
    <dgm:pt modelId="{F86B4BB0-6E9C-45E4-8115-D627A9738DB1}" type="sibTrans" cxnId="{22D9E57E-6FD0-4234-9AEF-8BF046146B78}">
      <dgm:prSet/>
      <dgm:spPr/>
      <dgm:t>
        <a:bodyPr/>
        <a:lstStyle/>
        <a:p>
          <a:endParaRPr lang="en-US"/>
        </a:p>
      </dgm:t>
    </dgm:pt>
    <dgm:pt modelId="{ACDD75B1-9C8D-4B1B-9BFA-4C708F2AE016}" type="pres">
      <dgm:prSet presAssocID="{A695DB14-F35E-4BD8-B090-BA28CEF0F150}" presName="Name0" presStyleCnt="0">
        <dgm:presLayoutVars>
          <dgm:dir/>
          <dgm:animLvl val="lvl"/>
          <dgm:resizeHandles val="exact"/>
        </dgm:presLayoutVars>
      </dgm:prSet>
      <dgm:spPr/>
    </dgm:pt>
    <dgm:pt modelId="{76C2F82F-D6CA-43FB-A060-892B251BCE28}" type="pres">
      <dgm:prSet presAssocID="{4EFCB784-9338-4DA0-98EE-C77A053E933F}" presName="composite" presStyleCnt="0"/>
      <dgm:spPr/>
    </dgm:pt>
    <dgm:pt modelId="{EF2143F6-AC73-46E6-BAF3-1271A3EDA02B}" type="pres">
      <dgm:prSet presAssocID="{4EFCB784-9338-4DA0-98EE-C77A053E933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FB633EE-72E0-458B-B939-D34A49491ED6}" type="pres">
      <dgm:prSet presAssocID="{4EFCB784-9338-4DA0-98EE-C77A053E933F}" presName="desTx" presStyleLbl="alignAccFollowNode1" presStyleIdx="0" presStyleCnt="2">
        <dgm:presLayoutVars>
          <dgm:bulletEnabled val="1"/>
        </dgm:presLayoutVars>
      </dgm:prSet>
      <dgm:spPr/>
    </dgm:pt>
    <dgm:pt modelId="{F80FD034-3408-4F96-A9F4-BF2F01C2B11D}" type="pres">
      <dgm:prSet presAssocID="{E6FFCD17-AE6D-4DF7-A4A4-BE4560243F3F}" presName="space" presStyleCnt="0"/>
      <dgm:spPr/>
    </dgm:pt>
    <dgm:pt modelId="{19335747-BAD2-4E5A-A82D-E98F80127C35}" type="pres">
      <dgm:prSet presAssocID="{FC08A59F-A95C-4DF9-89DB-4DF08DF2B114}" presName="composite" presStyleCnt="0"/>
      <dgm:spPr/>
    </dgm:pt>
    <dgm:pt modelId="{26BE393D-A0BB-4C64-86E6-3CB094DFBD92}" type="pres">
      <dgm:prSet presAssocID="{FC08A59F-A95C-4DF9-89DB-4DF08DF2B11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3F5A6F2-29F5-4613-9466-A1049721BE82}" type="pres">
      <dgm:prSet presAssocID="{FC08A59F-A95C-4DF9-89DB-4DF08DF2B11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17ED16E-C778-4DE4-8AF6-26FA0746B4D5}" srcId="{4EFCB784-9338-4DA0-98EE-C77A053E933F}" destId="{37E02896-BC1C-4637-A8F6-56E7C70B54A3}" srcOrd="0" destOrd="0" parTransId="{24829BC0-A9FB-4590-95E7-FA65FAF50A8A}" sibTransId="{3520E2C6-C271-4AF9-AE7D-185E73C0F007}"/>
    <dgm:cxn modelId="{4DF27450-B5EE-4FA6-A6B4-8FF63A313B3C}" type="presOf" srcId="{FC08A59F-A95C-4DF9-89DB-4DF08DF2B114}" destId="{26BE393D-A0BB-4C64-86E6-3CB094DFBD92}" srcOrd="0" destOrd="0" presId="urn:microsoft.com/office/officeart/2005/8/layout/hList1"/>
    <dgm:cxn modelId="{22D9E57E-6FD0-4234-9AEF-8BF046146B78}" srcId="{FC08A59F-A95C-4DF9-89DB-4DF08DF2B114}" destId="{6386E881-607B-4562-AE95-866EFB0147C1}" srcOrd="0" destOrd="0" parTransId="{A051AA93-E1C8-4ABA-8BF4-5DFA2C0C641F}" sibTransId="{F86B4BB0-6E9C-45E4-8115-D627A9738DB1}"/>
    <dgm:cxn modelId="{3F5CA1BF-CC00-4E62-9A4C-F158E6DB7663}" srcId="{A695DB14-F35E-4BD8-B090-BA28CEF0F150}" destId="{4EFCB784-9338-4DA0-98EE-C77A053E933F}" srcOrd="0" destOrd="0" parTransId="{99A729EB-E795-438B-B074-BB2C745385E3}" sibTransId="{E6FFCD17-AE6D-4DF7-A4A4-BE4560243F3F}"/>
    <dgm:cxn modelId="{C176F1C3-DBC3-4892-BC30-C092DBB0CD04}" type="presOf" srcId="{6386E881-607B-4562-AE95-866EFB0147C1}" destId="{43F5A6F2-29F5-4613-9466-A1049721BE82}" srcOrd="0" destOrd="0" presId="urn:microsoft.com/office/officeart/2005/8/layout/hList1"/>
    <dgm:cxn modelId="{CDF2E5CC-E61F-4071-ACC5-64935F7FAB0F}" type="presOf" srcId="{4EFCB784-9338-4DA0-98EE-C77A053E933F}" destId="{EF2143F6-AC73-46E6-BAF3-1271A3EDA02B}" srcOrd="0" destOrd="0" presId="urn:microsoft.com/office/officeart/2005/8/layout/hList1"/>
    <dgm:cxn modelId="{3C05B0EC-9D6E-48FF-93E2-88E34B23605D}" type="presOf" srcId="{A695DB14-F35E-4BD8-B090-BA28CEF0F150}" destId="{ACDD75B1-9C8D-4B1B-9BFA-4C708F2AE016}" srcOrd="0" destOrd="0" presId="urn:microsoft.com/office/officeart/2005/8/layout/hList1"/>
    <dgm:cxn modelId="{99D7CAEC-2645-4E26-B830-83FA493FD549}" srcId="{A695DB14-F35E-4BD8-B090-BA28CEF0F150}" destId="{FC08A59F-A95C-4DF9-89DB-4DF08DF2B114}" srcOrd="1" destOrd="0" parTransId="{FA430665-2080-489A-BD7A-CC6316E609EB}" sibTransId="{2353E7B6-3548-4ED2-B26C-BC075DE795BF}"/>
    <dgm:cxn modelId="{337D1AEE-D353-4C1C-89D2-261357FB4142}" type="presOf" srcId="{37E02896-BC1C-4637-A8F6-56E7C70B54A3}" destId="{BFB633EE-72E0-458B-B939-D34A49491ED6}" srcOrd="0" destOrd="0" presId="urn:microsoft.com/office/officeart/2005/8/layout/hList1"/>
    <dgm:cxn modelId="{AC5A9DD1-8BBB-4DEB-B435-57416F142E66}" type="presParOf" srcId="{ACDD75B1-9C8D-4B1B-9BFA-4C708F2AE016}" destId="{76C2F82F-D6CA-43FB-A060-892B251BCE28}" srcOrd="0" destOrd="0" presId="urn:microsoft.com/office/officeart/2005/8/layout/hList1"/>
    <dgm:cxn modelId="{2207EC78-3E2B-4675-A967-8FE8B7A92069}" type="presParOf" srcId="{76C2F82F-D6CA-43FB-A060-892B251BCE28}" destId="{EF2143F6-AC73-46E6-BAF3-1271A3EDA02B}" srcOrd="0" destOrd="0" presId="urn:microsoft.com/office/officeart/2005/8/layout/hList1"/>
    <dgm:cxn modelId="{5637418F-D536-455F-8A95-6F85E7991067}" type="presParOf" srcId="{76C2F82F-D6CA-43FB-A060-892B251BCE28}" destId="{BFB633EE-72E0-458B-B939-D34A49491ED6}" srcOrd="1" destOrd="0" presId="urn:microsoft.com/office/officeart/2005/8/layout/hList1"/>
    <dgm:cxn modelId="{9EE3295B-FB4D-42E6-987C-17522B8AB42F}" type="presParOf" srcId="{ACDD75B1-9C8D-4B1B-9BFA-4C708F2AE016}" destId="{F80FD034-3408-4F96-A9F4-BF2F01C2B11D}" srcOrd="1" destOrd="0" presId="urn:microsoft.com/office/officeart/2005/8/layout/hList1"/>
    <dgm:cxn modelId="{F397AE66-6E46-46D2-A635-F6297CE803C7}" type="presParOf" srcId="{ACDD75B1-9C8D-4B1B-9BFA-4C708F2AE016}" destId="{19335747-BAD2-4E5A-A82D-E98F80127C35}" srcOrd="2" destOrd="0" presId="urn:microsoft.com/office/officeart/2005/8/layout/hList1"/>
    <dgm:cxn modelId="{AC2D3C0F-5134-4486-8210-5E0356D66333}" type="presParOf" srcId="{19335747-BAD2-4E5A-A82D-E98F80127C35}" destId="{26BE393D-A0BB-4C64-86E6-3CB094DFBD92}" srcOrd="0" destOrd="0" presId="urn:microsoft.com/office/officeart/2005/8/layout/hList1"/>
    <dgm:cxn modelId="{612A0495-3888-4565-903E-0A82C621CA5F}" type="presParOf" srcId="{19335747-BAD2-4E5A-A82D-E98F80127C35}" destId="{43F5A6F2-29F5-4613-9466-A1049721BE8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1A1235-12CE-4945-A377-B84A346F9E58}" type="doc">
      <dgm:prSet loTypeId="urn:microsoft.com/office/officeart/2016/7/layout/LinearBlockProcessNumbered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14E11FE-A768-47AA-BDDA-B4486658D162}">
      <dgm:prSet/>
      <dgm:spPr/>
      <dgm:t>
        <a:bodyPr/>
        <a:lstStyle/>
        <a:p>
          <a:r>
            <a:rPr lang="cs-CZ" b="1"/>
            <a:t>Žádost o opatření proti nečinnosti dle § 80/3 SŘ</a:t>
          </a:r>
          <a:endParaRPr lang="en-US"/>
        </a:p>
      </dgm:t>
    </dgm:pt>
    <dgm:pt modelId="{202A16CD-539F-42E6-8105-BCAD371C3759}" type="parTrans" cxnId="{0AA89B0A-1958-43A5-BFA3-C05EB7B40B95}">
      <dgm:prSet/>
      <dgm:spPr/>
      <dgm:t>
        <a:bodyPr/>
        <a:lstStyle/>
        <a:p>
          <a:endParaRPr lang="en-US"/>
        </a:p>
      </dgm:t>
    </dgm:pt>
    <dgm:pt modelId="{2B9B68E1-2B1D-492E-B788-18EEBB2B1A53}" type="sibTrans" cxnId="{0AA89B0A-1958-43A5-BFA3-C05EB7B40B95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9B738E1C-4072-4E06-9308-B4C78B0B0197}">
      <dgm:prSet/>
      <dgm:spPr/>
      <dgm:t>
        <a:bodyPr/>
        <a:lstStyle/>
        <a:p>
          <a:r>
            <a:rPr lang="cs-CZ"/>
            <a:t>účastník může podat žádost o uplatnění opatření proti nečinnosti po uplynutí lhůt pro vydání rozhodnutí</a:t>
          </a:r>
          <a:endParaRPr lang="en-US"/>
        </a:p>
      </dgm:t>
    </dgm:pt>
    <dgm:pt modelId="{572E06C9-48F2-41A5-BEF7-55AF8B0E487E}" type="parTrans" cxnId="{BC53F307-78B6-40C2-A1F7-51B022056E07}">
      <dgm:prSet/>
      <dgm:spPr/>
      <dgm:t>
        <a:bodyPr/>
        <a:lstStyle/>
        <a:p>
          <a:endParaRPr lang="en-US"/>
        </a:p>
      </dgm:t>
    </dgm:pt>
    <dgm:pt modelId="{BB0AF268-B6DB-4F94-B4FE-4C6C41263220}" type="sibTrans" cxnId="{BC53F307-78B6-40C2-A1F7-51B022056E07}">
      <dgm:prSet/>
      <dgm:spPr/>
      <dgm:t>
        <a:bodyPr/>
        <a:lstStyle/>
        <a:p>
          <a:endParaRPr lang="en-US"/>
        </a:p>
      </dgm:t>
    </dgm:pt>
    <dgm:pt modelId="{B6B2CC7F-C0AF-489F-B4F4-C714C2A64FEB}">
      <dgm:prSet/>
      <dgm:spPr/>
      <dgm:t>
        <a:bodyPr/>
        <a:lstStyle/>
        <a:p>
          <a:r>
            <a:rPr lang="cs-CZ"/>
            <a:t>není nutno použít tam, kde nečinný SO nemá nadřízený SO (1760/2009)</a:t>
          </a:r>
          <a:endParaRPr lang="en-US"/>
        </a:p>
      </dgm:t>
    </dgm:pt>
    <dgm:pt modelId="{569741DD-CD82-4BD1-A188-2FBE04AA15B4}" type="parTrans" cxnId="{4183D3F1-F2A0-4886-847B-06256B4CA580}">
      <dgm:prSet/>
      <dgm:spPr/>
      <dgm:t>
        <a:bodyPr/>
        <a:lstStyle/>
        <a:p>
          <a:endParaRPr lang="en-US"/>
        </a:p>
      </dgm:t>
    </dgm:pt>
    <dgm:pt modelId="{3C033332-A61A-45E1-B27C-3D3B2B6B66E2}" type="sibTrans" cxnId="{4183D3F1-F2A0-4886-847B-06256B4CA580}">
      <dgm:prSet/>
      <dgm:spPr/>
      <dgm:t>
        <a:bodyPr/>
        <a:lstStyle/>
        <a:p>
          <a:endParaRPr lang="en-US"/>
        </a:p>
      </dgm:t>
    </dgm:pt>
    <dgm:pt modelId="{7088D124-380B-4E11-898C-0B0F5D5F3F31}">
      <dgm:prSet/>
      <dgm:spPr/>
      <dgm:t>
        <a:bodyPr/>
        <a:lstStyle/>
        <a:p>
          <a:r>
            <a:rPr lang="cs-CZ" b="1"/>
            <a:t>Podnět dle § 38/1,2 DŘ</a:t>
          </a:r>
          <a:endParaRPr lang="en-US"/>
        </a:p>
      </dgm:t>
    </dgm:pt>
    <dgm:pt modelId="{9DC0C5F9-C942-42D7-85AA-D6D4A60DF588}" type="parTrans" cxnId="{D3CB6B48-A9DE-49DE-947A-2301A57E7F5B}">
      <dgm:prSet/>
      <dgm:spPr/>
      <dgm:t>
        <a:bodyPr/>
        <a:lstStyle/>
        <a:p>
          <a:endParaRPr lang="en-US"/>
        </a:p>
      </dgm:t>
    </dgm:pt>
    <dgm:pt modelId="{CDACE772-B204-4709-A69F-1B3F83E4CD76}" type="sibTrans" cxnId="{D3CB6B48-A9DE-49DE-947A-2301A57E7F5B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520E9D7A-04F5-4296-A5DC-69EB94ED1932}">
      <dgm:prSet/>
      <dgm:spPr/>
      <dgm:t>
        <a:bodyPr/>
        <a:lstStyle/>
        <a:p>
          <a:r>
            <a:rPr lang="cs-CZ" b="1"/>
            <a:t>Stížnost </a:t>
          </a:r>
          <a:r>
            <a:rPr lang="cs-CZ"/>
            <a:t>dle § 16a/1, b), d) z. č. </a:t>
          </a:r>
          <a:r>
            <a:rPr lang="cs-CZ" b="1"/>
            <a:t>106/1999 Sb.</a:t>
          </a:r>
          <a:endParaRPr lang="en-US"/>
        </a:p>
      </dgm:t>
    </dgm:pt>
    <dgm:pt modelId="{DB14C9DF-F1D2-49D4-AE12-6CCFFEB66F37}" type="parTrans" cxnId="{219BBC1F-0E17-4FAA-995D-054253A565C4}">
      <dgm:prSet/>
      <dgm:spPr/>
      <dgm:t>
        <a:bodyPr/>
        <a:lstStyle/>
        <a:p>
          <a:endParaRPr lang="en-US"/>
        </a:p>
      </dgm:t>
    </dgm:pt>
    <dgm:pt modelId="{0965D539-49BE-4C58-A32F-7A04286D30A3}" type="sibTrans" cxnId="{219BBC1F-0E17-4FAA-995D-054253A565C4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ACBC39F5-B755-48AC-964A-40F203923D7D}" type="pres">
      <dgm:prSet presAssocID="{9B1A1235-12CE-4945-A377-B84A346F9E58}" presName="Name0" presStyleCnt="0">
        <dgm:presLayoutVars>
          <dgm:animLvl val="lvl"/>
          <dgm:resizeHandles val="exact"/>
        </dgm:presLayoutVars>
      </dgm:prSet>
      <dgm:spPr/>
    </dgm:pt>
    <dgm:pt modelId="{7F4DB228-7C68-436F-89BD-122A5CCA296A}" type="pres">
      <dgm:prSet presAssocID="{E14E11FE-A768-47AA-BDDA-B4486658D162}" presName="compositeNode" presStyleCnt="0">
        <dgm:presLayoutVars>
          <dgm:bulletEnabled val="1"/>
        </dgm:presLayoutVars>
      </dgm:prSet>
      <dgm:spPr/>
    </dgm:pt>
    <dgm:pt modelId="{8C68BDBC-F50D-47F1-95B9-BE7E519D4EA1}" type="pres">
      <dgm:prSet presAssocID="{E14E11FE-A768-47AA-BDDA-B4486658D162}" presName="bgRect" presStyleLbl="alignNode1" presStyleIdx="0" presStyleCnt="3"/>
      <dgm:spPr/>
    </dgm:pt>
    <dgm:pt modelId="{066018A0-1B75-4744-9E98-3DAE3E7E0B54}" type="pres">
      <dgm:prSet presAssocID="{2B9B68E1-2B1D-492E-B788-18EEBB2B1A53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9351A5CA-39AC-4374-8CA4-104D40FB07DE}" type="pres">
      <dgm:prSet presAssocID="{E14E11FE-A768-47AA-BDDA-B4486658D162}" presName="nodeRect" presStyleLbl="alignNode1" presStyleIdx="0" presStyleCnt="3">
        <dgm:presLayoutVars>
          <dgm:bulletEnabled val="1"/>
        </dgm:presLayoutVars>
      </dgm:prSet>
      <dgm:spPr/>
    </dgm:pt>
    <dgm:pt modelId="{694C8105-A72B-4284-86C1-81C8FF0D4A0B}" type="pres">
      <dgm:prSet presAssocID="{2B9B68E1-2B1D-492E-B788-18EEBB2B1A53}" presName="sibTrans" presStyleCnt="0"/>
      <dgm:spPr/>
    </dgm:pt>
    <dgm:pt modelId="{7F189A91-7101-4244-B922-75FF4D6F1429}" type="pres">
      <dgm:prSet presAssocID="{7088D124-380B-4E11-898C-0B0F5D5F3F31}" presName="compositeNode" presStyleCnt="0">
        <dgm:presLayoutVars>
          <dgm:bulletEnabled val="1"/>
        </dgm:presLayoutVars>
      </dgm:prSet>
      <dgm:spPr/>
    </dgm:pt>
    <dgm:pt modelId="{5DAC9A30-4F08-4A17-A399-72BD4E2216A7}" type="pres">
      <dgm:prSet presAssocID="{7088D124-380B-4E11-898C-0B0F5D5F3F31}" presName="bgRect" presStyleLbl="alignNode1" presStyleIdx="1" presStyleCnt="3"/>
      <dgm:spPr/>
    </dgm:pt>
    <dgm:pt modelId="{9A7DB668-D8F1-4A6A-A3C3-0E6983EFB3A5}" type="pres">
      <dgm:prSet presAssocID="{CDACE772-B204-4709-A69F-1B3F83E4CD76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E240CFBD-58CF-4C84-8930-748D8DA3CD44}" type="pres">
      <dgm:prSet presAssocID="{7088D124-380B-4E11-898C-0B0F5D5F3F31}" presName="nodeRect" presStyleLbl="alignNode1" presStyleIdx="1" presStyleCnt="3">
        <dgm:presLayoutVars>
          <dgm:bulletEnabled val="1"/>
        </dgm:presLayoutVars>
      </dgm:prSet>
      <dgm:spPr/>
    </dgm:pt>
    <dgm:pt modelId="{3423428C-1DEF-44DC-A2F6-D8C6EABFD1A3}" type="pres">
      <dgm:prSet presAssocID="{CDACE772-B204-4709-A69F-1B3F83E4CD76}" presName="sibTrans" presStyleCnt="0"/>
      <dgm:spPr/>
    </dgm:pt>
    <dgm:pt modelId="{2081CE89-018B-422D-B296-C7DA11968BD4}" type="pres">
      <dgm:prSet presAssocID="{520E9D7A-04F5-4296-A5DC-69EB94ED1932}" presName="compositeNode" presStyleCnt="0">
        <dgm:presLayoutVars>
          <dgm:bulletEnabled val="1"/>
        </dgm:presLayoutVars>
      </dgm:prSet>
      <dgm:spPr/>
    </dgm:pt>
    <dgm:pt modelId="{DEA5A37F-8897-4204-97D5-0D0F50296443}" type="pres">
      <dgm:prSet presAssocID="{520E9D7A-04F5-4296-A5DC-69EB94ED1932}" presName="bgRect" presStyleLbl="alignNode1" presStyleIdx="2" presStyleCnt="3"/>
      <dgm:spPr/>
    </dgm:pt>
    <dgm:pt modelId="{DF5EDF8D-105A-49E0-93E4-6C8411426B02}" type="pres">
      <dgm:prSet presAssocID="{0965D539-49BE-4C58-A32F-7A04286D30A3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35E9D0FF-8792-4F5F-9E9B-632D0A8D11D8}" type="pres">
      <dgm:prSet presAssocID="{520E9D7A-04F5-4296-A5DC-69EB94ED1932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76B85206-A2F0-4464-B2DC-2BB7BF7265BD}" type="presOf" srcId="{B6B2CC7F-C0AF-489F-B4F4-C714C2A64FEB}" destId="{9351A5CA-39AC-4374-8CA4-104D40FB07DE}" srcOrd="0" destOrd="2" presId="urn:microsoft.com/office/officeart/2016/7/layout/LinearBlockProcessNumbered"/>
    <dgm:cxn modelId="{BC53F307-78B6-40C2-A1F7-51B022056E07}" srcId="{E14E11FE-A768-47AA-BDDA-B4486658D162}" destId="{9B738E1C-4072-4E06-9308-B4C78B0B0197}" srcOrd="0" destOrd="0" parTransId="{572E06C9-48F2-41A5-BEF7-55AF8B0E487E}" sibTransId="{BB0AF268-B6DB-4F94-B4FE-4C6C41263220}"/>
    <dgm:cxn modelId="{0AA89B0A-1958-43A5-BFA3-C05EB7B40B95}" srcId="{9B1A1235-12CE-4945-A377-B84A346F9E58}" destId="{E14E11FE-A768-47AA-BDDA-B4486658D162}" srcOrd="0" destOrd="0" parTransId="{202A16CD-539F-42E6-8105-BCAD371C3759}" sibTransId="{2B9B68E1-2B1D-492E-B788-18EEBB2B1A53}"/>
    <dgm:cxn modelId="{219BBC1F-0E17-4FAA-995D-054253A565C4}" srcId="{9B1A1235-12CE-4945-A377-B84A346F9E58}" destId="{520E9D7A-04F5-4296-A5DC-69EB94ED1932}" srcOrd="2" destOrd="0" parTransId="{DB14C9DF-F1D2-49D4-AE12-6CCFFEB66F37}" sibTransId="{0965D539-49BE-4C58-A32F-7A04286D30A3}"/>
    <dgm:cxn modelId="{4DE3BC29-68ED-45EF-82E8-8AD2BEAC7CE4}" type="presOf" srcId="{520E9D7A-04F5-4296-A5DC-69EB94ED1932}" destId="{35E9D0FF-8792-4F5F-9E9B-632D0A8D11D8}" srcOrd="1" destOrd="0" presId="urn:microsoft.com/office/officeart/2016/7/layout/LinearBlockProcessNumbered"/>
    <dgm:cxn modelId="{D3CB6B48-A9DE-49DE-947A-2301A57E7F5B}" srcId="{9B1A1235-12CE-4945-A377-B84A346F9E58}" destId="{7088D124-380B-4E11-898C-0B0F5D5F3F31}" srcOrd="1" destOrd="0" parTransId="{9DC0C5F9-C942-42D7-85AA-D6D4A60DF588}" sibTransId="{CDACE772-B204-4709-A69F-1B3F83E4CD76}"/>
    <dgm:cxn modelId="{D67AA67D-F411-4B6C-ABE8-274A31E78F44}" type="presOf" srcId="{7088D124-380B-4E11-898C-0B0F5D5F3F31}" destId="{E240CFBD-58CF-4C84-8930-748D8DA3CD44}" srcOrd="1" destOrd="0" presId="urn:microsoft.com/office/officeart/2016/7/layout/LinearBlockProcessNumbered"/>
    <dgm:cxn modelId="{F651A280-B662-43A4-8619-9D709A9B00D4}" type="presOf" srcId="{2B9B68E1-2B1D-492E-B788-18EEBB2B1A53}" destId="{066018A0-1B75-4744-9E98-3DAE3E7E0B54}" srcOrd="0" destOrd="0" presId="urn:microsoft.com/office/officeart/2016/7/layout/LinearBlockProcessNumbered"/>
    <dgm:cxn modelId="{E1C3DDAB-C66C-4845-AE70-E2ECC960E1FE}" type="presOf" srcId="{0965D539-49BE-4C58-A32F-7A04286D30A3}" destId="{DF5EDF8D-105A-49E0-93E4-6C8411426B02}" srcOrd="0" destOrd="0" presId="urn:microsoft.com/office/officeart/2016/7/layout/LinearBlockProcessNumbered"/>
    <dgm:cxn modelId="{D49547B6-CC35-4F41-91C0-DDAF5D8E82E7}" type="presOf" srcId="{9B738E1C-4072-4E06-9308-B4C78B0B0197}" destId="{9351A5CA-39AC-4374-8CA4-104D40FB07DE}" srcOrd="0" destOrd="1" presId="urn:microsoft.com/office/officeart/2016/7/layout/LinearBlockProcessNumbered"/>
    <dgm:cxn modelId="{89F67DB6-600D-46A8-B124-A2EC309F4C4E}" type="presOf" srcId="{520E9D7A-04F5-4296-A5DC-69EB94ED1932}" destId="{DEA5A37F-8897-4204-97D5-0D0F50296443}" srcOrd="0" destOrd="0" presId="urn:microsoft.com/office/officeart/2016/7/layout/LinearBlockProcessNumbered"/>
    <dgm:cxn modelId="{F5D0B5B9-E9B5-4A8B-989D-A624020E162B}" type="presOf" srcId="{CDACE772-B204-4709-A69F-1B3F83E4CD76}" destId="{9A7DB668-D8F1-4A6A-A3C3-0E6983EFB3A5}" srcOrd="0" destOrd="0" presId="urn:microsoft.com/office/officeart/2016/7/layout/LinearBlockProcessNumbered"/>
    <dgm:cxn modelId="{B00AC6D1-1EA9-4115-A8DD-FBD315FE9C36}" type="presOf" srcId="{E14E11FE-A768-47AA-BDDA-B4486658D162}" destId="{9351A5CA-39AC-4374-8CA4-104D40FB07DE}" srcOrd="1" destOrd="0" presId="urn:microsoft.com/office/officeart/2016/7/layout/LinearBlockProcessNumbered"/>
    <dgm:cxn modelId="{FB63D4E2-1B64-4F88-835E-6C01A6D4D454}" type="presOf" srcId="{7088D124-380B-4E11-898C-0B0F5D5F3F31}" destId="{5DAC9A30-4F08-4A17-A399-72BD4E2216A7}" srcOrd="0" destOrd="0" presId="urn:microsoft.com/office/officeart/2016/7/layout/LinearBlockProcessNumbered"/>
    <dgm:cxn modelId="{702F7CEC-FF7D-4994-8494-70033B397086}" type="presOf" srcId="{9B1A1235-12CE-4945-A377-B84A346F9E58}" destId="{ACBC39F5-B755-48AC-964A-40F203923D7D}" srcOrd="0" destOrd="0" presId="urn:microsoft.com/office/officeart/2016/7/layout/LinearBlockProcessNumbered"/>
    <dgm:cxn modelId="{4183D3F1-F2A0-4886-847B-06256B4CA580}" srcId="{E14E11FE-A768-47AA-BDDA-B4486658D162}" destId="{B6B2CC7F-C0AF-489F-B4F4-C714C2A64FEB}" srcOrd="1" destOrd="0" parTransId="{569741DD-CD82-4BD1-A188-2FBE04AA15B4}" sibTransId="{3C033332-A61A-45E1-B27C-3D3B2B6B66E2}"/>
    <dgm:cxn modelId="{D5E5A8FE-4D4F-434B-BBDF-C1DC8E19827E}" type="presOf" srcId="{E14E11FE-A768-47AA-BDDA-B4486658D162}" destId="{8C68BDBC-F50D-47F1-95B9-BE7E519D4EA1}" srcOrd="0" destOrd="0" presId="urn:microsoft.com/office/officeart/2016/7/layout/LinearBlockProcessNumbered"/>
    <dgm:cxn modelId="{318F5867-4D7A-4BD1-B7CA-1197225DFA71}" type="presParOf" srcId="{ACBC39F5-B755-48AC-964A-40F203923D7D}" destId="{7F4DB228-7C68-436F-89BD-122A5CCA296A}" srcOrd="0" destOrd="0" presId="urn:microsoft.com/office/officeart/2016/7/layout/LinearBlockProcessNumbered"/>
    <dgm:cxn modelId="{BB874B31-BCA9-4E98-B9F4-365620F5665F}" type="presParOf" srcId="{7F4DB228-7C68-436F-89BD-122A5CCA296A}" destId="{8C68BDBC-F50D-47F1-95B9-BE7E519D4EA1}" srcOrd="0" destOrd="0" presId="urn:microsoft.com/office/officeart/2016/7/layout/LinearBlockProcessNumbered"/>
    <dgm:cxn modelId="{2E5AA8C6-F6F5-48F3-BDC1-F69650C800CD}" type="presParOf" srcId="{7F4DB228-7C68-436F-89BD-122A5CCA296A}" destId="{066018A0-1B75-4744-9E98-3DAE3E7E0B54}" srcOrd="1" destOrd="0" presId="urn:microsoft.com/office/officeart/2016/7/layout/LinearBlockProcessNumbered"/>
    <dgm:cxn modelId="{0CBD5B40-55B4-4B2B-BD4A-FEDF347FF04A}" type="presParOf" srcId="{7F4DB228-7C68-436F-89BD-122A5CCA296A}" destId="{9351A5CA-39AC-4374-8CA4-104D40FB07DE}" srcOrd="2" destOrd="0" presId="urn:microsoft.com/office/officeart/2016/7/layout/LinearBlockProcessNumbered"/>
    <dgm:cxn modelId="{FBDC8D11-EC85-4128-87F7-C9D2C1E6AC3D}" type="presParOf" srcId="{ACBC39F5-B755-48AC-964A-40F203923D7D}" destId="{694C8105-A72B-4284-86C1-81C8FF0D4A0B}" srcOrd="1" destOrd="0" presId="urn:microsoft.com/office/officeart/2016/7/layout/LinearBlockProcessNumbered"/>
    <dgm:cxn modelId="{8D950622-547E-4921-87B7-1323A04F93BA}" type="presParOf" srcId="{ACBC39F5-B755-48AC-964A-40F203923D7D}" destId="{7F189A91-7101-4244-B922-75FF4D6F1429}" srcOrd="2" destOrd="0" presId="urn:microsoft.com/office/officeart/2016/7/layout/LinearBlockProcessNumbered"/>
    <dgm:cxn modelId="{2070839E-F083-43F3-A095-B85DF1CE032B}" type="presParOf" srcId="{7F189A91-7101-4244-B922-75FF4D6F1429}" destId="{5DAC9A30-4F08-4A17-A399-72BD4E2216A7}" srcOrd="0" destOrd="0" presId="urn:microsoft.com/office/officeart/2016/7/layout/LinearBlockProcessNumbered"/>
    <dgm:cxn modelId="{2AC7C393-EA0E-46D1-8FEB-F83DA3B1FE3E}" type="presParOf" srcId="{7F189A91-7101-4244-B922-75FF4D6F1429}" destId="{9A7DB668-D8F1-4A6A-A3C3-0E6983EFB3A5}" srcOrd="1" destOrd="0" presId="urn:microsoft.com/office/officeart/2016/7/layout/LinearBlockProcessNumbered"/>
    <dgm:cxn modelId="{C306DBD7-902F-4229-9D00-92ABC0283DD7}" type="presParOf" srcId="{7F189A91-7101-4244-B922-75FF4D6F1429}" destId="{E240CFBD-58CF-4C84-8930-748D8DA3CD44}" srcOrd="2" destOrd="0" presId="urn:microsoft.com/office/officeart/2016/7/layout/LinearBlockProcessNumbered"/>
    <dgm:cxn modelId="{8FE0D444-8A94-49CF-BF76-6D9597B6D689}" type="presParOf" srcId="{ACBC39F5-B755-48AC-964A-40F203923D7D}" destId="{3423428C-1DEF-44DC-A2F6-D8C6EABFD1A3}" srcOrd="3" destOrd="0" presId="urn:microsoft.com/office/officeart/2016/7/layout/LinearBlockProcessNumbered"/>
    <dgm:cxn modelId="{ED1AC233-30B7-4430-A675-2EDB9FEACE5F}" type="presParOf" srcId="{ACBC39F5-B755-48AC-964A-40F203923D7D}" destId="{2081CE89-018B-422D-B296-C7DA11968BD4}" srcOrd="4" destOrd="0" presId="urn:microsoft.com/office/officeart/2016/7/layout/LinearBlockProcessNumbered"/>
    <dgm:cxn modelId="{011D2B81-AB7D-4A70-9E82-92DE4FCF5C47}" type="presParOf" srcId="{2081CE89-018B-422D-B296-C7DA11968BD4}" destId="{DEA5A37F-8897-4204-97D5-0D0F50296443}" srcOrd="0" destOrd="0" presId="urn:microsoft.com/office/officeart/2016/7/layout/LinearBlockProcessNumbered"/>
    <dgm:cxn modelId="{F772880E-EF22-4138-B586-81360ED3C3C9}" type="presParOf" srcId="{2081CE89-018B-422D-B296-C7DA11968BD4}" destId="{DF5EDF8D-105A-49E0-93E4-6C8411426B02}" srcOrd="1" destOrd="0" presId="urn:microsoft.com/office/officeart/2016/7/layout/LinearBlockProcessNumbered"/>
    <dgm:cxn modelId="{DBB3D00E-6518-490D-AE9A-97D996056799}" type="presParOf" srcId="{2081CE89-018B-422D-B296-C7DA11968BD4}" destId="{35E9D0FF-8792-4F5F-9E9B-632D0A8D11D8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FB34D3-66F9-4510-8EAB-ACB1872DF6EA}" type="doc">
      <dgm:prSet loTypeId="urn:microsoft.com/office/officeart/2005/8/layout/list1" loCatId="Inbox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269EBC89-48D4-49E5-9784-B9EC577EF47D}">
      <dgm:prSet/>
      <dgm:spPr/>
      <dgm:t>
        <a:bodyPr/>
        <a:lstStyle/>
        <a:p>
          <a:r>
            <a:rPr lang="cs-CZ"/>
            <a:t>Řízení </a:t>
          </a:r>
          <a:r>
            <a:rPr lang="cs-CZ" b="1"/>
            <a:t>o žalobě</a:t>
          </a:r>
          <a:endParaRPr lang="en-US"/>
        </a:p>
      </dgm:t>
    </dgm:pt>
    <dgm:pt modelId="{109B32C4-BB7B-44EC-AD41-933ECEC686FD}" type="parTrans" cxnId="{66C0CF7F-5E6F-472C-9AA0-C851443FD8A1}">
      <dgm:prSet/>
      <dgm:spPr/>
      <dgm:t>
        <a:bodyPr/>
        <a:lstStyle/>
        <a:p>
          <a:endParaRPr lang="en-US"/>
        </a:p>
      </dgm:t>
    </dgm:pt>
    <dgm:pt modelId="{C2E68E19-AA5B-46EB-927D-479054F4A6CA}" type="sibTrans" cxnId="{66C0CF7F-5E6F-472C-9AA0-C851443FD8A1}">
      <dgm:prSet/>
      <dgm:spPr/>
      <dgm:t>
        <a:bodyPr/>
        <a:lstStyle/>
        <a:p>
          <a:endParaRPr lang="en-US"/>
        </a:p>
      </dgm:t>
    </dgm:pt>
    <dgm:pt modelId="{E1B6CEA1-0C5A-4D13-9D98-638E7AB01929}">
      <dgm:prSet/>
      <dgm:spPr/>
      <dgm:t>
        <a:bodyPr/>
        <a:lstStyle/>
        <a:p>
          <a:r>
            <a:rPr lang="cs-CZ"/>
            <a:t>rozhodný je skutkový stav zjištěný ke dni rozhodování krajského soudu (§ 81/1)</a:t>
          </a:r>
          <a:endParaRPr lang="en-US"/>
        </a:p>
      </dgm:t>
    </dgm:pt>
    <dgm:pt modelId="{A19D14E8-3D33-4391-8052-DB226D6C3143}" type="parTrans" cxnId="{E599B9C4-1C22-40B2-8E5D-2B0372EFE857}">
      <dgm:prSet/>
      <dgm:spPr/>
      <dgm:t>
        <a:bodyPr/>
        <a:lstStyle/>
        <a:p>
          <a:endParaRPr lang="en-US"/>
        </a:p>
      </dgm:t>
    </dgm:pt>
    <dgm:pt modelId="{6E8DEDCE-55CB-4C4B-9BAB-15A6C4E106EC}" type="sibTrans" cxnId="{E599B9C4-1C22-40B2-8E5D-2B0372EFE857}">
      <dgm:prSet/>
      <dgm:spPr/>
      <dgm:t>
        <a:bodyPr/>
        <a:lstStyle/>
        <a:p>
          <a:endParaRPr lang="en-US"/>
        </a:p>
      </dgm:t>
    </dgm:pt>
    <dgm:pt modelId="{EA5B1B2D-EA1E-4B73-B7DA-DFCCF3BBC310}">
      <dgm:prSet/>
      <dgm:spPr/>
      <dgm:t>
        <a:bodyPr/>
        <a:lstStyle/>
        <a:p>
          <a:r>
            <a:rPr lang="cs-CZ"/>
            <a:t>žaloba bude důvodná jenom tehdy, bude-li nečinnost trvat k tomuto dni</a:t>
          </a:r>
          <a:endParaRPr lang="en-US"/>
        </a:p>
      </dgm:t>
    </dgm:pt>
    <dgm:pt modelId="{BD69940C-388A-453E-92E5-32C2C63ACC91}" type="parTrans" cxnId="{F617618F-0091-4C40-AFC6-F51C4F9EC038}">
      <dgm:prSet/>
      <dgm:spPr/>
      <dgm:t>
        <a:bodyPr/>
        <a:lstStyle/>
        <a:p>
          <a:endParaRPr lang="en-US"/>
        </a:p>
      </dgm:t>
    </dgm:pt>
    <dgm:pt modelId="{1807B1E3-57F7-43A3-8854-21B59051CD08}" type="sibTrans" cxnId="{F617618F-0091-4C40-AFC6-F51C4F9EC038}">
      <dgm:prSet/>
      <dgm:spPr/>
      <dgm:t>
        <a:bodyPr/>
        <a:lstStyle/>
        <a:p>
          <a:endParaRPr lang="en-US"/>
        </a:p>
      </dgm:t>
    </dgm:pt>
    <dgm:pt modelId="{30EF751A-14F3-4015-95DA-B416225231DE}">
      <dgm:prSet/>
      <dgm:spPr/>
      <dgm:t>
        <a:bodyPr/>
        <a:lstStyle/>
        <a:p>
          <a:r>
            <a:rPr lang="cs-CZ"/>
            <a:t>Řízení o </a:t>
          </a:r>
          <a:r>
            <a:rPr lang="cs-CZ" b="1"/>
            <a:t>kasační stížnosti</a:t>
          </a:r>
          <a:endParaRPr lang="en-US"/>
        </a:p>
      </dgm:t>
    </dgm:pt>
    <dgm:pt modelId="{07B5244D-BB50-44AB-84B7-22C8279791A9}" type="parTrans" cxnId="{2F51B01E-3694-4A74-A72F-D6A97F5D97E2}">
      <dgm:prSet/>
      <dgm:spPr/>
      <dgm:t>
        <a:bodyPr/>
        <a:lstStyle/>
        <a:p>
          <a:endParaRPr lang="en-US"/>
        </a:p>
      </dgm:t>
    </dgm:pt>
    <dgm:pt modelId="{6FB2CC0D-A666-4BFF-9753-8FBC0A190EA3}" type="sibTrans" cxnId="{2F51B01E-3694-4A74-A72F-D6A97F5D97E2}">
      <dgm:prSet/>
      <dgm:spPr/>
      <dgm:t>
        <a:bodyPr/>
        <a:lstStyle/>
        <a:p>
          <a:endParaRPr lang="en-US"/>
        </a:p>
      </dgm:t>
    </dgm:pt>
    <dgm:pt modelId="{9D5DCFFD-903D-464E-B9BF-958B9B5AC638}">
      <dgm:prSet/>
      <dgm:spPr/>
      <dgm:t>
        <a:bodyPr/>
        <a:lstStyle/>
        <a:p>
          <a:r>
            <a:rPr lang="cs-CZ"/>
            <a:t>rozhodný je skutkový stav ke dni rozhodnutí KS o žalobě (3013/2014)</a:t>
          </a:r>
          <a:endParaRPr lang="en-US"/>
        </a:p>
      </dgm:t>
    </dgm:pt>
    <dgm:pt modelId="{3E107E11-B751-4363-8604-571CC09EB2FC}" type="parTrans" cxnId="{378650D3-D687-4B0C-9FEA-C21825F49099}">
      <dgm:prSet/>
      <dgm:spPr/>
      <dgm:t>
        <a:bodyPr/>
        <a:lstStyle/>
        <a:p>
          <a:endParaRPr lang="en-US"/>
        </a:p>
      </dgm:t>
    </dgm:pt>
    <dgm:pt modelId="{6C05A92A-8AED-4750-8AAB-3165F88A42EE}" type="sibTrans" cxnId="{378650D3-D687-4B0C-9FEA-C21825F49099}">
      <dgm:prSet/>
      <dgm:spPr/>
      <dgm:t>
        <a:bodyPr/>
        <a:lstStyle/>
        <a:p>
          <a:endParaRPr lang="en-US"/>
        </a:p>
      </dgm:t>
    </dgm:pt>
    <dgm:pt modelId="{635AA42C-DDBD-4225-BE32-4DB058E5FD88}" type="pres">
      <dgm:prSet presAssocID="{59FB34D3-66F9-4510-8EAB-ACB1872DF6EA}" presName="linear" presStyleCnt="0">
        <dgm:presLayoutVars>
          <dgm:dir/>
          <dgm:animLvl val="lvl"/>
          <dgm:resizeHandles val="exact"/>
        </dgm:presLayoutVars>
      </dgm:prSet>
      <dgm:spPr/>
    </dgm:pt>
    <dgm:pt modelId="{CCB09362-68C3-4A10-BCF3-23A4B7E8DA1D}" type="pres">
      <dgm:prSet presAssocID="{269EBC89-48D4-49E5-9784-B9EC577EF47D}" presName="parentLin" presStyleCnt="0"/>
      <dgm:spPr/>
    </dgm:pt>
    <dgm:pt modelId="{6B959729-504B-4F45-86C9-F88A88BDC630}" type="pres">
      <dgm:prSet presAssocID="{269EBC89-48D4-49E5-9784-B9EC577EF47D}" presName="parentLeftMargin" presStyleLbl="node1" presStyleIdx="0" presStyleCnt="2"/>
      <dgm:spPr/>
    </dgm:pt>
    <dgm:pt modelId="{10E5AC7B-B50F-409D-9297-CAAE5935B203}" type="pres">
      <dgm:prSet presAssocID="{269EBC89-48D4-49E5-9784-B9EC577EF47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F30E944-FA78-4407-9CBF-5B4271B6C97E}" type="pres">
      <dgm:prSet presAssocID="{269EBC89-48D4-49E5-9784-B9EC577EF47D}" presName="negativeSpace" presStyleCnt="0"/>
      <dgm:spPr/>
    </dgm:pt>
    <dgm:pt modelId="{E20AE351-1FCF-49B4-8C23-92285591EEF4}" type="pres">
      <dgm:prSet presAssocID="{269EBC89-48D4-49E5-9784-B9EC577EF47D}" presName="childText" presStyleLbl="conFgAcc1" presStyleIdx="0" presStyleCnt="2">
        <dgm:presLayoutVars>
          <dgm:bulletEnabled val="1"/>
        </dgm:presLayoutVars>
      </dgm:prSet>
      <dgm:spPr/>
    </dgm:pt>
    <dgm:pt modelId="{5B3507B4-3AF1-4BF1-A67E-247A5445D2D9}" type="pres">
      <dgm:prSet presAssocID="{C2E68E19-AA5B-46EB-927D-479054F4A6CA}" presName="spaceBetweenRectangles" presStyleCnt="0"/>
      <dgm:spPr/>
    </dgm:pt>
    <dgm:pt modelId="{32B97C83-1127-49B0-8D74-4A3B996CAF0E}" type="pres">
      <dgm:prSet presAssocID="{30EF751A-14F3-4015-95DA-B416225231DE}" presName="parentLin" presStyleCnt="0"/>
      <dgm:spPr/>
    </dgm:pt>
    <dgm:pt modelId="{A29F7EB6-4387-4F76-BFD9-AAB40EAC7271}" type="pres">
      <dgm:prSet presAssocID="{30EF751A-14F3-4015-95DA-B416225231DE}" presName="parentLeftMargin" presStyleLbl="node1" presStyleIdx="0" presStyleCnt="2"/>
      <dgm:spPr/>
    </dgm:pt>
    <dgm:pt modelId="{C291205C-0EEF-4EB1-A805-8F651814B00A}" type="pres">
      <dgm:prSet presAssocID="{30EF751A-14F3-4015-95DA-B416225231D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27EC7E9-2E52-4FA6-8973-00D8FB81E736}" type="pres">
      <dgm:prSet presAssocID="{30EF751A-14F3-4015-95DA-B416225231DE}" presName="negativeSpace" presStyleCnt="0"/>
      <dgm:spPr/>
    </dgm:pt>
    <dgm:pt modelId="{B34B90CC-B8A6-4663-987E-D9BB760577DF}" type="pres">
      <dgm:prSet presAssocID="{30EF751A-14F3-4015-95DA-B416225231D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AC86815-6EA9-4223-A68C-10FF73E26B43}" type="presOf" srcId="{59FB34D3-66F9-4510-8EAB-ACB1872DF6EA}" destId="{635AA42C-DDBD-4225-BE32-4DB058E5FD88}" srcOrd="0" destOrd="0" presId="urn:microsoft.com/office/officeart/2005/8/layout/list1"/>
    <dgm:cxn modelId="{926AC218-CEC9-4FE7-95FE-5D7AED9D92E5}" type="presOf" srcId="{9D5DCFFD-903D-464E-B9BF-958B9B5AC638}" destId="{B34B90CC-B8A6-4663-987E-D9BB760577DF}" srcOrd="0" destOrd="0" presId="urn:microsoft.com/office/officeart/2005/8/layout/list1"/>
    <dgm:cxn modelId="{2F51B01E-3694-4A74-A72F-D6A97F5D97E2}" srcId="{59FB34D3-66F9-4510-8EAB-ACB1872DF6EA}" destId="{30EF751A-14F3-4015-95DA-B416225231DE}" srcOrd="1" destOrd="0" parTransId="{07B5244D-BB50-44AB-84B7-22C8279791A9}" sibTransId="{6FB2CC0D-A666-4BFF-9753-8FBC0A190EA3}"/>
    <dgm:cxn modelId="{BEF10720-2ED9-4CBA-BF28-9B47E2E293B3}" type="presOf" srcId="{E1B6CEA1-0C5A-4D13-9D98-638E7AB01929}" destId="{E20AE351-1FCF-49B4-8C23-92285591EEF4}" srcOrd="0" destOrd="0" presId="urn:microsoft.com/office/officeart/2005/8/layout/list1"/>
    <dgm:cxn modelId="{3C67BD26-6A20-492C-9D9D-6221DB7E6198}" type="presOf" srcId="{269EBC89-48D4-49E5-9784-B9EC577EF47D}" destId="{6B959729-504B-4F45-86C9-F88A88BDC630}" srcOrd="0" destOrd="0" presId="urn:microsoft.com/office/officeart/2005/8/layout/list1"/>
    <dgm:cxn modelId="{3FBF0A5E-A0B2-4E6D-9A78-A20510C7052C}" type="presOf" srcId="{30EF751A-14F3-4015-95DA-B416225231DE}" destId="{C291205C-0EEF-4EB1-A805-8F651814B00A}" srcOrd="1" destOrd="0" presId="urn:microsoft.com/office/officeart/2005/8/layout/list1"/>
    <dgm:cxn modelId="{66C0CF7F-5E6F-472C-9AA0-C851443FD8A1}" srcId="{59FB34D3-66F9-4510-8EAB-ACB1872DF6EA}" destId="{269EBC89-48D4-49E5-9784-B9EC577EF47D}" srcOrd="0" destOrd="0" parTransId="{109B32C4-BB7B-44EC-AD41-933ECEC686FD}" sibTransId="{C2E68E19-AA5B-46EB-927D-479054F4A6CA}"/>
    <dgm:cxn modelId="{F617618F-0091-4C40-AFC6-F51C4F9EC038}" srcId="{269EBC89-48D4-49E5-9784-B9EC577EF47D}" destId="{EA5B1B2D-EA1E-4B73-B7DA-DFCCF3BBC310}" srcOrd="1" destOrd="0" parTransId="{BD69940C-388A-453E-92E5-32C2C63ACC91}" sibTransId="{1807B1E3-57F7-43A3-8854-21B59051CD08}"/>
    <dgm:cxn modelId="{79A184C2-6611-4265-B5B4-361C700A6BBE}" type="presOf" srcId="{269EBC89-48D4-49E5-9784-B9EC577EF47D}" destId="{10E5AC7B-B50F-409D-9297-CAAE5935B203}" srcOrd="1" destOrd="0" presId="urn:microsoft.com/office/officeart/2005/8/layout/list1"/>
    <dgm:cxn modelId="{E599B9C4-1C22-40B2-8E5D-2B0372EFE857}" srcId="{269EBC89-48D4-49E5-9784-B9EC577EF47D}" destId="{E1B6CEA1-0C5A-4D13-9D98-638E7AB01929}" srcOrd="0" destOrd="0" parTransId="{A19D14E8-3D33-4391-8052-DB226D6C3143}" sibTransId="{6E8DEDCE-55CB-4C4B-9BAB-15A6C4E106EC}"/>
    <dgm:cxn modelId="{0E333BCB-9FB2-4014-97DE-D68790EBA10E}" type="presOf" srcId="{30EF751A-14F3-4015-95DA-B416225231DE}" destId="{A29F7EB6-4387-4F76-BFD9-AAB40EAC7271}" srcOrd="0" destOrd="0" presId="urn:microsoft.com/office/officeart/2005/8/layout/list1"/>
    <dgm:cxn modelId="{378650D3-D687-4B0C-9FEA-C21825F49099}" srcId="{30EF751A-14F3-4015-95DA-B416225231DE}" destId="{9D5DCFFD-903D-464E-B9BF-958B9B5AC638}" srcOrd="0" destOrd="0" parTransId="{3E107E11-B751-4363-8604-571CC09EB2FC}" sibTransId="{6C05A92A-8AED-4750-8AAB-3165F88A42EE}"/>
    <dgm:cxn modelId="{066F4EF5-599F-4E2F-9587-0AE750209176}" type="presOf" srcId="{EA5B1B2D-EA1E-4B73-B7DA-DFCCF3BBC310}" destId="{E20AE351-1FCF-49B4-8C23-92285591EEF4}" srcOrd="0" destOrd="1" presId="urn:microsoft.com/office/officeart/2005/8/layout/list1"/>
    <dgm:cxn modelId="{DE786921-D70D-467A-A6BC-94924F2CF632}" type="presParOf" srcId="{635AA42C-DDBD-4225-BE32-4DB058E5FD88}" destId="{CCB09362-68C3-4A10-BCF3-23A4B7E8DA1D}" srcOrd="0" destOrd="0" presId="urn:microsoft.com/office/officeart/2005/8/layout/list1"/>
    <dgm:cxn modelId="{D69CA086-3331-45C9-B505-95B3B04B2BF9}" type="presParOf" srcId="{CCB09362-68C3-4A10-BCF3-23A4B7E8DA1D}" destId="{6B959729-504B-4F45-86C9-F88A88BDC630}" srcOrd="0" destOrd="0" presId="urn:microsoft.com/office/officeart/2005/8/layout/list1"/>
    <dgm:cxn modelId="{785F6E6D-C9A8-4267-8703-3969D67183E1}" type="presParOf" srcId="{CCB09362-68C3-4A10-BCF3-23A4B7E8DA1D}" destId="{10E5AC7B-B50F-409D-9297-CAAE5935B203}" srcOrd="1" destOrd="0" presId="urn:microsoft.com/office/officeart/2005/8/layout/list1"/>
    <dgm:cxn modelId="{795E56FB-6ADE-43C8-9140-230592D0F81E}" type="presParOf" srcId="{635AA42C-DDBD-4225-BE32-4DB058E5FD88}" destId="{0F30E944-FA78-4407-9CBF-5B4271B6C97E}" srcOrd="1" destOrd="0" presId="urn:microsoft.com/office/officeart/2005/8/layout/list1"/>
    <dgm:cxn modelId="{5B8896BE-371E-4408-A290-1B728A83CFBB}" type="presParOf" srcId="{635AA42C-DDBD-4225-BE32-4DB058E5FD88}" destId="{E20AE351-1FCF-49B4-8C23-92285591EEF4}" srcOrd="2" destOrd="0" presId="urn:microsoft.com/office/officeart/2005/8/layout/list1"/>
    <dgm:cxn modelId="{5A96FA5A-AC39-48A1-B585-7EB0278A05F4}" type="presParOf" srcId="{635AA42C-DDBD-4225-BE32-4DB058E5FD88}" destId="{5B3507B4-3AF1-4BF1-A67E-247A5445D2D9}" srcOrd="3" destOrd="0" presId="urn:microsoft.com/office/officeart/2005/8/layout/list1"/>
    <dgm:cxn modelId="{11856983-886C-4576-AD7A-0B1471A5CF98}" type="presParOf" srcId="{635AA42C-DDBD-4225-BE32-4DB058E5FD88}" destId="{32B97C83-1127-49B0-8D74-4A3B996CAF0E}" srcOrd="4" destOrd="0" presId="urn:microsoft.com/office/officeart/2005/8/layout/list1"/>
    <dgm:cxn modelId="{3CBB1AA6-D5C2-4186-B913-9F8FB2422411}" type="presParOf" srcId="{32B97C83-1127-49B0-8D74-4A3B996CAF0E}" destId="{A29F7EB6-4387-4F76-BFD9-AAB40EAC7271}" srcOrd="0" destOrd="0" presId="urn:microsoft.com/office/officeart/2005/8/layout/list1"/>
    <dgm:cxn modelId="{B9698769-72A0-48D2-9A67-2979848A8B00}" type="presParOf" srcId="{32B97C83-1127-49B0-8D74-4A3B996CAF0E}" destId="{C291205C-0EEF-4EB1-A805-8F651814B00A}" srcOrd="1" destOrd="0" presId="urn:microsoft.com/office/officeart/2005/8/layout/list1"/>
    <dgm:cxn modelId="{99679113-CDDC-4A93-B13D-5495C867860A}" type="presParOf" srcId="{635AA42C-DDBD-4225-BE32-4DB058E5FD88}" destId="{F27EC7E9-2E52-4FA6-8973-00D8FB81E736}" srcOrd="5" destOrd="0" presId="urn:microsoft.com/office/officeart/2005/8/layout/list1"/>
    <dgm:cxn modelId="{98108483-7380-4C09-9D3C-D39F684027B4}" type="presParOf" srcId="{635AA42C-DDBD-4225-BE32-4DB058E5FD88}" destId="{B34B90CC-B8A6-4663-987E-D9BB760577D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928DBF-5D5D-447F-B90B-68EFC67DE4BC}" type="doc">
      <dgm:prSet loTypeId="urn:microsoft.com/office/officeart/2016/7/layout/HorizontalActionList" loCatId="List" qsTypeId="urn:microsoft.com/office/officeart/2005/8/quickstyle/simple5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0B618BAC-DB75-4199-8C94-9996BDA12B41}">
      <dgm:prSet/>
      <dgm:spPr/>
      <dgm:t>
        <a:bodyPr/>
        <a:lstStyle/>
        <a:p>
          <a:r>
            <a:rPr lang="cs-CZ" b="1"/>
            <a:t>Pojem nečinnosti</a:t>
          </a:r>
          <a:endParaRPr lang="en-US"/>
        </a:p>
      </dgm:t>
    </dgm:pt>
    <dgm:pt modelId="{B79708FE-C139-4B11-A013-FBA26D965993}" type="parTrans" cxnId="{E85D2F0E-22BD-4ABA-96AE-51F4D4812964}">
      <dgm:prSet/>
      <dgm:spPr/>
      <dgm:t>
        <a:bodyPr/>
        <a:lstStyle/>
        <a:p>
          <a:endParaRPr lang="en-US"/>
        </a:p>
      </dgm:t>
    </dgm:pt>
    <dgm:pt modelId="{B3FBF7AC-8524-4EFF-B60C-84AC7D30CB2B}" type="sibTrans" cxnId="{E85D2F0E-22BD-4ABA-96AE-51F4D4812964}">
      <dgm:prSet/>
      <dgm:spPr/>
      <dgm:t>
        <a:bodyPr/>
        <a:lstStyle/>
        <a:p>
          <a:endParaRPr lang="en-US"/>
        </a:p>
      </dgm:t>
    </dgm:pt>
    <dgm:pt modelId="{1851A5A0-C26E-4756-BDB1-E3758CE5D660}">
      <dgm:prSet/>
      <dgm:spPr/>
      <dgm:t>
        <a:bodyPr/>
        <a:lstStyle/>
        <a:p>
          <a:r>
            <a:rPr lang="cs-CZ"/>
            <a:t>objektivně existující stav, kdy v zákonem předepsaných lhůtách nedošlo k provedení příslušných procesních úkonů (2785/2013)</a:t>
          </a:r>
          <a:endParaRPr lang="en-US"/>
        </a:p>
      </dgm:t>
    </dgm:pt>
    <dgm:pt modelId="{2945BD37-B329-4552-B93C-841D40995D6D}" type="parTrans" cxnId="{2AE9A345-E85F-4C70-AE8D-1F54E86C19A3}">
      <dgm:prSet/>
      <dgm:spPr/>
      <dgm:t>
        <a:bodyPr/>
        <a:lstStyle/>
        <a:p>
          <a:endParaRPr lang="en-US"/>
        </a:p>
      </dgm:t>
    </dgm:pt>
    <dgm:pt modelId="{85D7112E-C497-4FB8-A1FF-7D6597A6B469}" type="sibTrans" cxnId="{2AE9A345-E85F-4C70-AE8D-1F54E86C19A3}">
      <dgm:prSet/>
      <dgm:spPr/>
      <dgm:t>
        <a:bodyPr/>
        <a:lstStyle/>
        <a:p>
          <a:endParaRPr lang="en-US"/>
        </a:p>
      </dgm:t>
    </dgm:pt>
    <dgm:pt modelId="{C42AED18-095D-4D3A-A283-8ADE801D0AC2}">
      <dgm:prSet/>
      <dgm:spPr/>
      <dgm:t>
        <a:bodyPr/>
        <a:lstStyle/>
        <a:p>
          <a:r>
            <a:rPr lang="cs-CZ"/>
            <a:t>Nečinnost</a:t>
          </a:r>
          <a:endParaRPr lang="en-US"/>
        </a:p>
      </dgm:t>
    </dgm:pt>
    <dgm:pt modelId="{195227B6-E873-4724-994A-F0C7604A2DA0}" type="parTrans" cxnId="{A0F65926-5EBD-4C7C-A8F4-95188AFA9B05}">
      <dgm:prSet/>
      <dgm:spPr/>
      <dgm:t>
        <a:bodyPr/>
        <a:lstStyle/>
        <a:p>
          <a:endParaRPr lang="en-US"/>
        </a:p>
      </dgm:t>
    </dgm:pt>
    <dgm:pt modelId="{A96FA7A7-9A8C-4297-A787-8E4CBAE5EBF5}" type="sibTrans" cxnId="{A0F65926-5EBD-4C7C-A8F4-95188AFA9B05}">
      <dgm:prSet/>
      <dgm:spPr/>
      <dgm:t>
        <a:bodyPr/>
        <a:lstStyle/>
        <a:p>
          <a:endParaRPr lang="en-US"/>
        </a:p>
      </dgm:t>
    </dgm:pt>
    <dgm:pt modelId="{44977EDB-97AC-4DC8-BA1B-360DDF9D44D7}">
      <dgm:prSet/>
      <dgm:spPr/>
      <dgm:t>
        <a:bodyPr/>
        <a:lstStyle/>
        <a:p>
          <a:r>
            <a:rPr lang="cs-CZ"/>
            <a:t>se nezkoumá jako podmínka řízení</a:t>
          </a:r>
          <a:endParaRPr lang="en-US"/>
        </a:p>
      </dgm:t>
    </dgm:pt>
    <dgm:pt modelId="{3F91EDC9-15FC-4B32-BB63-872914DB060F}" type="parTrans" cxnId="{32BEE3DE-9DDE-49CC-B373-02E58E8DC838}">
      <dgm:prSet/>
      <dgm:spPr/>
      <dgm:t>
        <a:bodyPr/>
        <a:lstStyle/>
        <a:p>
          <a:endParaRPr lang="en-US"/>
        </a:p>
      </dgm:t>
    </dgm:pt>
    <dgm:pt modelId="{445C3298-B1FA-43B1-95EF-410223BD6E76}" type="sibTrans" cxnId="{32BEE3DE-9DDE-49CC-B373-02E58E8DC838}">
      <dgm:prSet/>
      <dgm:spPr/>
      <dgm:t>
        <a:bodyPr/>
        <a:lstStyle/>
        <a:p>
          <a:endParaRPr lang="en-US"/>
        </a:p>
      </dgm:t>
    </dgm:pt>
    <dgm:pt modelId="{5D127977-FEC8-462F-86B2-4C68DC75F5EA}">
      <dgm:prSet/>
      <dgm:spPr/>
      <dgm:t>
        <a:bodyPr/>
        <a:lstStyle/>
        <a:p>
          <a:r>
            <a:rPr lang="cs-CZ"/>
            <a:t>je důvodem vyhovění žalobě, jenom pokud je přičitatelná SO</a:t>
          </a:r>
          <a:endParaRPr lang="en-US"/>
        </a:p>
      </dgm:t>
    </dgm:pt>
    <dgm:pt modelId="{9C2E6449-EB26-489C-9B88-0D74C4A09D1C}" type="parTrans" cxnId="{BC1D88E7-5F0E-4DB1-8385-0ABE31A63271}">
      <dgm:prSet/>
      <dgm:spPr/>
      <dgm:t>
        <a:bodyPr/>
        <a:lstStyle/>
        <a:p>
          <a:endParaRPr lang="en-US"/>
        </a:p>
      </dgm:t>
    </dgm:pt>
    <dgm:pt modelId="{F3100D45-6DD5-4FBE-8B80-E694A1800214}" type="sibTrans" cxnId="{BC1D88E7-5F0E-4DB1-8385-0ABE31A63271}">
      <dgm:prSet/>
      <dgm:spPr/>
      <dgm:t>
        <a:bodyPr/>
        <a:lstStyle/>
        <a:p>
          <a:endParaRPr lang="en-US"/>
        </a:p>
      </dgm:t>
    </dgm:pt>
    <dgm:pt modelId="{24BBE242-B503-4520-AAEB-D0C14ECCD65D}">
      <dgm:prSet/>
      <dgm:spPr/>
      <dgm:t>
        <a:bodyPr/>
        <a:lstStyle/>
        <a:p>
          <a:r>
            <a:rPr lang="cs-CZ"/>
            <a:t>nemůže uplatňovat ten, kdo ji způsobil (§ 71/5 SŘ)</a:t>
          </a:r>
          <a:endParaRPr lang="en-US"/>
        </a:p>
      </dgm:t>
    </dgm:pt>
    <dgm:pt modelId="{47D845BE-6658-49EB-B807-203373462E17}" type="parTrans" cxnId="{79017AA0-2037-4FB8-B986-CAF7F53C397C}">
      <dgm:prSet/>
      <dgm:spPr/>
      <dgm:t>
        <a:bodyPr/>
        <a:lstStyle/>
        <a:p>
          <a:endParaRPr lang="en-US"/>
        </a:p>
      </dgm:t>
    </dgm:pt>
    <dgm:pt modelId="{E7B7032C-AAEC-4DB0-8D3D-E661BC1E5831}" type="sibTrans" cxnId="{79017AA0-2037-4FB8-B986-CAF7F53C397C}">
      <dgm:prSet/>
      <dgm:spPr/>
      <dgm:t>
        <a:bodyPr/>
        <a:lstStyle/>
        <a:p>
          <a:endParaRPr lang="en-US"/>
        </a:p>
      </dgm:t>
    </dgm:pt>
    <dgm:pt modelId="{B2BD20E2-C834-4442-81CF-6D1F8DE82BD3}" type="pres">
      <dgm:prSet presAssocID="{30928DBF-5D5D-447F-B90B-68EFC67DE4BC}" presName="Name0" presStyleCnt="0">
        <dgm:presLayoutVars>
          <dgm:dir/>
          <dgm:animLvl val="lvl"/>
          <dgm:resizeHandles val="exact"/>
        </dgm:presLayoutVars>
      </dgm:prSet>
      <dgm:spPr/>
    </dgm:pt>
    <dgm:pt modelId="{B5C21442-57D1-443D-999A-0EAB59485B8B}" type="pres">
      <dgm:prSet presAssocID="{0B618BAC-DB75-4199-8C94-9996BDA12B41}" presName="composite" presStyleCnt="0"/>
      <dgm:spPr/>
    </dgm:pt>
    <dgm:pt modelId="{825B0ED9-E740-4D33-B1DF-9E7E55BA984B}" type="pres">
      <dgm:prSet presAssocID="{0B618BAC-DB75-4199-8C94-9996BDA12B41}" presName="parTx" presStyleLbl="alignNode1" presStyleIdx="0" presStyleCnt="2">
        <dgm:presLayoutVars>
          <dgm:chMax val="0"/>
          <dgm:chPref val="0"/>
        </dgm:presLayoutVars>
      </dgm:prSet>
      <dgm:spPr/>
    </dgm:pt>
    <dgm:pt modelId="{C4655EC1-9A73-4B25-9344-CAE11AFF04DD}" type="pres">
      <dgm:prSet presAssocID="{0B618BAC-DB75-4199-8C94-9996BDA12B41}" presName="desTx" presStyleLbl="alignAccFollowNode1" presStyleIdx="0" presStyleCnt="2">
        <dgm:presLayoutVars/>
      </dgm:prSet>
      <dgm:spPr/>
    </dgm:pt>
    <dgm:pt modelId="{88787AA1-708E-4FF7-9B67-C3A57320CDF7}" type="pres">
      <dgm:prSet presAssocID="{B3FBF7AC-8524-4EFF-B60C-84AC7D30CB2B}" presName="space" presStyleCnt="0"/>
      <dgm:spPr/>
    </dgm:pt>
    <dgm:pt modelId="{8940AE6A-4B8C-4FD8-86E5-E24304F934F7}" type="pres">
      <dgm:prSet presAssocID="{C42AED18-095D-4D3A-A283-8ADE801D0AC2}" presName="composite" presStyleCnt="0"/>
      <dgm:spPr/>
    </dgm:pt>
    <dgm:pt modelId="{DD4A41CA-7113-4C36-8099-60E04A20FF27}" type="pres">
      <dgm:prSet presAssocID="{C42AED18-095D-4D3A-A283-8ADE801D0AC2}" presName="parTx" presStyleLbl="alignNode1" presStyleIdx="1" presStyleCnt="2">
        <dgm:presLayoutVars>
          <dgm:chMax val="0"/>
          <dgm:chPref val="0"/>
        </dgm:presLayoutVars>
      </dgm:prSet>
      <dgm:spPr/>
    </dgm:pt>
    <dgm:pt modelId="{E3CF3B19-8506-40A9-A8C6-E1437C032215}" type="pres">
      <dgm:prSet presAssocID="{C42AED18-095D-4D3A-A283-8ADE801D0AC2}" presName="desTx" presStyleLbl="alignAccFollowNode1" presStyleIdx="1" presStyleCnt="2">
        <dgm:presLayoutVars/>
      </dgm:prSet>
      <dgm:spPr/>
    </dgm:pt>
  </dgm:ptLst>
  <dgm:cxnLst>
    <dgm:cxn modelId="{E85D2F0E-22BD-4ABA-96AE-51F4D4812964}" srcId="{30928DBF-5D5D-447F-B90B-68EFC67DE4BC}" destId="{0B618BAC-DB75-4199-8C94-9996BDA12B41}" srcOrd="0" destOrd="0" parTransId="{B79708FE-C139-4B11-A013-FBA26D965993}" sibTransId="{B3FBF7AC-8524-4EFF-B60C-84AC7D30CB2B}"/>
    <dgm:cxn modelId="{A0F65926-5EBD-4C7C-A8F4-95188AFA9B05}" srcId="{30928DBF-5D5D-447F-B90B-68EFC67DE4BC}" destId="{C42AED18-095D-4D3A-A283-8ADE801D0AC2}" srcOrd="1" destOrd="0" parTransId="{195227B6-E873-4724-994A-F0C7604A2DA0}" sibTransId="{A96FA7A7-9A8C-4297-A787-8E4CBAE5EBF5}"/>
    <dgm:cxn modelId="{2AE9A345-E85F-4C70-AE8D-1F54E86C19A3}" srcId="{0B618BAC-DB75-4199-8C94-9996BDA12B41}" destId="{1851A5A0-C26E-4756-BDB1-E3758CE5D660}" srcOrd="0" destOrd="0" parTransId="{2945BD37-B329-4552-B93C-841D40995D6D}" sibTransId="{85D7112E-C497-4FB8-A1FF-7D6597A6B469}"/>
    <dgm:cxn modelId="{D59FE76D-A962-4D7F-B762-97A8C1A80B98}" type="presOf" srcId="{44977EDB-97AC-4DC8-BA1B-360DDF9D44D7}" destId="{E3CF3B19-8506-40A9-A8C6-E1437C032215}" srcOrd="0" destOrd="0" presId="urn:microsoft.com/office/officeart/2016/7/layout/HorizontalActionList"/>
    <dgm:cxn modelId="{0E3ED176-5E65-4803-B360-CD4ACE770FE1}" type="presOf" srcId="{30928DBF-5D5D-447F-B90B-68EFC67DE4BC}" destId="{B2BD20E2-C834-4442-81CF-6D1F8DE82BD3}" srcOrd="0" destOrd="0" presId="urn:microsoft.com/office/officeart/2016/7/layout/HorizontalActionList"/>
    <dgm:cxn modelId="{5650217A-F481-4050-B0D7-55D8289353D3}" type="presOf" srcId="{24BBE242-B503-4520-AAEB-D0C14ECCD65D}" destId="{E3CF3B19-8506-40A9-A8C6-E1437C032215}" srcOrd="0" destOrd="2" presId="urn:microsoft.com/office/officeart/2016/7/layout/HorizontalActionList"/>
    <dgm:cxn modelId="{DA3C4897-53E0-4D9A-A6FD-3CED62DCD698}" type="presOf" srcId="{5D127977-FEC8-462F-86B2-4C68DC75F5EA}" destId="{E3CF3B19-8506-40A9-A8C6-E1437C032215}" srcOrd="0" destOrd="1" presId="urn:microsoft.com/office/officeart/2016/7/layout/HorizontalActionList"/>
    <dgm:cxn modelId="{79017AA0-2037-4FB8-B986-CAF7F53C397C}" srcId="{C42AED18-095D-4D3A-A283-8ADE801D0AC2}" destId="{24BBE242-B503-4520-AAEB-D0C14ECCD65D}" srcOrd="2" destOrd="0" parTransId="{47D845BE-6658-49EB-B807-203373462E17}" sibTransId="{E7B7032C-AAEC-4DB0-8D3D-E661BC1E5831}"/>
    <dgm:cxn modelId="{F0B6C3A0-9996-4CFD-8BF7-CF780E64AB7A}" type="presOf" srcId="{C42AED18-095D-4D3A-A283-8ADE801D0AC2}" destId="{DD4A41CA-7113-4C36-8099-60E04A20FF27}" srcOrd="0" destOrd="0" presId="urn:microsoft.com/office/officeart/2016/7/layout/HorizontalActionList"/>
    <dgm:cxn modelId="{6AD35CC9-A341-4565-BD0A-5F86F4F7AA32}" type="presOf" srcId="{1851A5A0-C26E-4756-BDB1-E3758CE5D660}" destId="{C4655EC1-9A73-4B25-9344-CAE11AFF04DD}" srcOrd="0" destOrd="0" presId="urn:microsoft.com/office/officeart/2016/7/layout/HorizontalActionList"/>
    <dgm:cxn modelId="{F5C9B3D3-9E5A-4040-B5BB-CB4FD396CFCA}" type="presOf" srcId="{0B618BAC-DB75-4199-8C94-9996BDA12B41}" destId="{825B0ED9-E740-4D33-B1DF-9E7E55BA984B}" srcOrd="0" destOrd="0" presId="urn:microsoft.com/office/officeart/2016/7/layout/HorizontalActionList"/>
    <dgm:cxn modelId="{32BEE3DE-9DDE-49CC-B373-02E58E8DC838}" srcId="{C42AED18-095D-4D3A-A283-8ADE801D0AC2}" destId="{44977EDB-97AC-4DC8-BA1B-360DDF9D44D7}" srcOrd="0" destOrd="0" parTransId="{3F91EDC9-15FC-4B32-BB63-872914DB060F}" sibTransId="{445C3298-B1FA-43B1-95EF-410223BD6E76}"/>
    <dgm:cxn modelId="{BC1D88E7-5F0E-4DB1-8385-0ABE31A63271}" srcId="{C42AED18-095D-4D3A-A283-8ADE801D0AC2}" destId="{5D127977-FEC8-462F-86B2-4C68DC75F5EA}" srcOrd="1" destOrd="0" parTransId="{9C2E6449-EB26-489C-9B88-0D74C4A09D1C}" sibTransId="{F3100D45-6DD5-4FBE-8B80-E694A1800214}"/>
    <dgm:cxn modelId="{A0306971-12A0-4822-B658-5A889D612E75}" type="presParOf" srcId="{B2BD20E2-C834-4442-81CF-6D1F8DE82BD3}" destId="{B5C21442-57D1-443D-999A-0EAB59485B8B}" srcOrd="0" destOrd="0" presId="urn:microsoft.com/office/officeart/2016/7/layout/HorizontalActionList"/>
    <dgm:cxn modelId="{9C939340-52FD-44FC-8659-5CA587B2028D}" type="presParOf" srcId="{B5C21442-57D1-443D-999A-0EAB59485B8B}" destId="{825B0ED9-E740-4D33-B1DF-9E7E55BA984B}" srcOrd="0" destOrd="0" presId="urn:microsoft.com/office/officeart/2016/7/layout/HorizontalActionList"/>
    <dgm:cxn modelId="{F2CADFC1-5B2D-474D-B3E5-2B04E4B3FA3E}" type="presParOf" srcId="{B5C21442-57D1-443D-999A-0EAB59485B8B}" destId="{C4655EC1-9A73-4B25-9344-CAE11AFF04DD}" srcOrd="1" destOrd="0" presId="urn:microsoft.com/office/officeart/2016/7/layout/HorizontalActionList"/>
    <dgm:cxn modelId="{179C423E-2E74-480F-88A6-652CB2BD7BEA}" type="presParOf" srcId="{B2BD20E2-C834-4442-81CF-6D1F8DE82BD3}" destId="{88787AA1-708E-4FF7-9B67-C3A57320CDF7}" srcOrd="1" destOrd="0" presId="urn:microsoft.com/office/officeart/2016/7/layout/HorizontalActionList"/>
    <dgm:cxn modelId="{83B4BF1C-7115-47CF-B594-83612D416EA9}" type="presParOf" srcId="{B2BD20E2-C834-4442-81CF-6D1F8DE82BD3}" destId="{8940AE6A-4B8C-4FD8-86E5-E24304F934F7}" srcOrd="2" destOrd="0" presId="urn:microsoft.com/office/officeart/2016/7/layout/HorizontalActionList"/>
    <dgm:cxn modelId="{6A0B24C5-C8BA-40D9-A74C-61005017B592}" type="presParOf" srcId="{8940AE6A-4B8C-4FD8-86E5-E24304F934F7}" destId="{DD4A41CA-7113-4C36-8099-60E04A20FF27}" srcOrd="0" destOrd="0" presId="urn:microsoft.com/office/officeart/2016/7/layout/HorizontalActionList"/>
    <dgm:cxn modelId="{D2DC8DB8-B0DB-482A-ADD6-DF00FCF885EA}" type="presParOf" srcId="{8940AE6A-4B8C-4FD8-86E5-E24304F934F7}" destId="{E3CF3B19-8506-40A9-A8C6-E1437C032215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4451C-CFBB-4DBD-B1A2-C655B77078BF}">
      <dsp:nvSpPr>
        <dsp:cNvPr id="0" name=""/>
        <dsp:cNvSpPr/>
      </dsp:nvSpPr>
      <dsp:spPr>
        <a:xfrm rot="5400000">
          <a:off x="3544664" y="-1105519"/>
          <a:ext cx="1436563" cy="401218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právo na projednání věci bez zbytečných průtahů</a:t>
          </a:r>
          <a:endParaRPr lang="en-US" sz="2100" kern="1200"/>
        </a:p>
      </dsp:txBody>
      <dsp:txXfrm rot="-5400000">
        <a:off x="2256854" y="252418"/>
        <a:ext cx="3942057" cy="1296309"/>
      </dsp:txXfrm>
    </dsp:sp>
    <dsp:sp modelId="{3DFA55BB-7BE9-4E1D-927E-531FE4189A6F}">
      <dsp:nvSpPr>
        <dsp:cNvPr id="0" name=""/>
        <dsp:cNvSpPr/>
      </dsp:nvSpPr>
      <dsp:spPr>
        <a:xfrm>
          <a:off x="0" y="2720"/>
          <a:ext cx="2256853" cy="179570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čl. 38/2 LPS</a:t>
          </a:r>
          <a:endParaRPr lang="en-US" sz="4500" kern="1200"/>
        </a:p>
      </dsp:txBody>
      <dsp:txXfrm>
        <a:off x="87659" y="90379"/>
        <a:ext cx="2081535" cy="1620386"/>
      </dsp:txXfrm>
    </dsp:sp>
    <dsp:sp modelId="{E43BB21B-7843-44E5-BD47-08892387C244}">
      <dsp:nvSpPr>
        <dsp:cNvPr id="0" name=""/>
        <dsp:cNvSpPr/>
      </dsp:nvSpPr>
      <dsp:spPr>
        <a:xfrm rot="5400000">
          <a:off x="3544664" y="779970"/>
          <a:ext cx="1436563" cy="401218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SO vyřizuje věci bez zbytečných průtahů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ochrana před nečinností viz § 80</a:t>
          </a:r>
          <a:endParaRPr lang="en-US" sz="2100" kern="1200"/>
        </a:p>
      </dsp:txBody>
      <dsp:txXfrm rot="-5400000">
        <a:off x="2256854" y="2137908"/>
        <a:ext cx="3942057" cy="1296309"/>
      </dsp:txXfrm>
    </dsp:sp>
    <dsp:sp modelId="{D7ABF7B3-D1E1-4A7A-A38D-88532C6C9E71}">
      <dsp:nvSpPr>
        <dsp:cNvPr id="0" name=""/>
        <dsp:cNvSpPr/>
      </dsp:nvSpPr>
      <dsp:spPr>
        <a:xfrm>
          <a:off x="0" y="1888210"/>
          <a:ext cx="2256853" cy="179570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§ 6 SŘ</a:t>
          </a:r>
          <a:endParaRPr lang="en-US" sz="4500" kern="1200"/>
        </a:p>
      </dsp:txBody>
      <dsp:txXfrm>
        <a:off x="87659" y="1975869"/>
        <a:ext cx="2081535" cy="1620386"/>
      </dsp:txXfrm>
    </dsp:sp>
    <dsp:sp modelId="{C54ACE51-9F0D-400D-888F-8673CC60C893}">
      <dsp:nvSpPr>
        <dsp:cNvPr id="0" name=""/>
        <dsp:cNvSpPr/>
      </dsp:nvSpPr>
      <dsp:spPr>
        <a:xfrm rot="5400000">
          <a:off x="3544664" y="2665459"/>
          <a:ext cx="1436563" cy="401218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100" kern="1200"/>
            <a:t>správce daně postupuje bez zbytečných průtahů</a:t>
          </a:r>
          <a:endParaRPr lang="en-US" sz="2100" kern="1200"/>
        </a:p>
      </dsp:txBody>
      <dsp:txXfrm rot="-5400000">
        <a:off x="2256854" y="4023397"/>
        <a:ext cx="3942057" cy="1296309"/>
      </dsp:txXfrm>
    </dsp:sp>
    <dsp:sp modelId="{2784A3B4-1BDE-499B-8221-993B74CB481F}">
      <dsp:nvSpPr>
        <dsp:cNvPr id="0" name=""/>
        <dsp:cNvSpPr/>
      </dsp:nvSpPr>
      <dsp:spPr>
        <a:xfrm>
          <a:off x="0" y="3773699"/>
          <a:ext cx="2256853" cy="179570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§ 7/1 DŘ</a:t>
          </a:r>
          <a:endParaRPr lang="en-US" sz="4500" kern="1200"/>
        </a:p>
      </dsp:txBody>
      <dsp:txXfrm>
        <a:off x="87659" y="3861358"/>
        <a:ext cx="2081535" cy="16203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FBC72-905C-4CCF-B84F-88F7F14E801D}">
      <dsp:nvSpPr>
        <dsp:cNvPr id="0" name=""/>
        <dsp:cNvSpPr/>
      </dsp:nvSpPr>
      <dsp:spPr>
        <a:xfrm>
          <a:off x="3286" y="0"/>
          <a:ext cx="5052417" cy="435133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9067" tIns="0" rIns="499067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Vyhovující rozhodnutí ukládá </a:t>
          </a:r>
          <a:r>
            <a:rPr lang="cs-CZ" sz="2600" b="1" kern="1200"/>
            <a:t>povinnost rozhodnout nebo vydat osvědčení</a:t>
          </a:r>
          <a:r>
            <a:rPr lang="cs-CZ" sz="2600" kern="1200"/>
            <a:t>, </a:t>
          </a:r>
          <a:r>
            <a:rPr lang="cs-CZ" sz="2600" b="1" kern="1200"/>
            <a:t>nikoliv</a:t>
          </a:r>
          <a:r>
            <a:rPr lang="cs-CZ" sz="2600" kern="1200"/>
            <a:t> též to, </a:t>
          </a:r>
          <a:r>
            <a:rPr lang="cs-CZ" sz="2600" b="1" kern="1200"/>
            <a:t>jak</a:t>
          </a:r>
          <a:r>
            <a:rPr lang="cs-CZ" sz="2600" kern="1200"/>
            <a:t> má být rozhodnuto</a:t>
          </a:r>
          <a:endParaRPr lang="en-US" sz="2600" kern="1200"/>
        </a:p>
      </dsp:txBody>
      <dsp:txXfrm>
        <a:off x="3286" y="1740535"/>
        <a:ext cx="5052417" cy="2610802"/>
      </dsp:txXfrm>
    </dsp:sp>
    <dsp:sp modelId="{D21D3C9C-E03D-4E2D-B0C7-BD919D621CB9}">
      <dsp:nvSpPr>
        <dsp:cNvPr id="0" name=""/>
        <dsp:cNvSpPr/>
      </dsp:nvSpPr>
      <dsp:spPr>
        <a:xfrm>
          <a:off x="3286" y="0"/>
          <a:ext cx="5052417" cy="1740535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9067" tIns="165100" rIns="49906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3286" y="0"/>
        <a:ext cx="5052417" cy="1740535"/>
      </dsp:txXfrm>
    </dsp:sp>
    <dsp:sp modelId="{EB56F783-8BCC-405B-8D0D-1BB1D42D8CE1}">
      <dsp:nvSpPr>
        <dsp:cNvPr id="0" name=""/>
        <dsp:cNvSpPr/>
      </dsp:nvSpPr>
      <dsp:spPr>
        <a:xfrm>
          <a:off x="5459896" y="0"/>
          <a:ext cx="5052417" cy="4351338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9067" tIns="0" rIns="499067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Zamítnutí</a:t>
          </a:r>
          <a:r>
            <a:rPr lang="cs-CZ" sz="2600" kern="1200"/>
            <a:t> žaloby, není-li důvodná</a:t>
          </a:r>
          <a:endParaRPr lang="en-US" sz="26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i tehdy, vydal-li SO správní akt, akorát jej takto formálně neoznačil (652/2005)</a:t>
          </a:r>
          <a:endParaRPr lang="en-US" sz="2000" kern="1200"/>
        </a:p>
      </dsp:txBody>
      <dsp:txXfrm>
        <a:off x="5459896" y="1740535"/>
        <a:ext cx="5052417" cy="2610802"/>
      </dsp:txXfrm>
    </dsp:sp>
    <dsp:sp modelId="{D4E5B6D5-1B49-4AAD-B222-A56B1290F547}">
      <dsp:nvSpPr>
        <dsp:cNvPr id="0" name=""/>
        <dsp:cNvSpPr/>
      </dsp:nvSpPr>
      <dsp:spPr>
        <a:xfrm>
          <a:off x="5459896" y="0"/>
          <a:ext cx="5052417" cy="1740535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9067" tIns="165100" rIns="49906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5459896" y="0"/>
        <a:ext cx="5052417" cy="17405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BCCF7-E879-4DEB-98AB-B3DE39805927}">
      <dsp:nvSpPr>
        <dsp:cNvPr id="0" name=""/>
        <dsp:cNvSpPr/>
      </dsp:nvSpPr>
      <dsp:spPr>
        <a:xfrm>
          <a:off x="5308" y="30041"/>
          <a:ext cx="5360491" cy="145800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/>
            <a:t>Žalobce</a:t>
          </a:r>
          <a:endParaRPr lang="en-US" sz="2700" kern="1200"/>
        </a:p>
      </dsp:txBody>
      <dsp:txXfrm>
        <a:off x="734308" y="30041"/>
        <a:ext cx="3902491" cy="1458000"/>
      </dsp:txXfrm>
    </dsp:sp>
    <dsp:sp modelId="{A627371F-36FD-4713-AEB0-7637179B2743}">
      <dsp:nvSpPr>
        <dsp:cNvPr id="0" name=""/>
        <dsp:cNvSpPr/>
      </dsp:nvSpPr>
      <dsp:spPr>
        <a:xfrm>
          <a:off x="5308" y="1670291"/>
          <a:ext cx="4288393" cy="2380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ten, kdo tvrdí, že byl na svých právech zkrácen nezákonným zásahem</a:t>
          </a:r>
          <a:endParaRPr lang="en-US" sz="2700" kern="1200"/>
        </a:p>
      </dsp:txBody>
      <dsp:txXfrm>
        <a:off x="5308" y="1670291"/>
        <a:ext cx="4288393" cy="2380640"/>
      </dsp:txXfrm>
    </dsp:sp>
    <dsp:sp modelId="{6A7EF620-573B-4492-A95D-98BC7432ADB2}">
      <dsp:nvSpPr>
        <dsp:cNvPr id="0" name=""/>
        <dsp:cNvSpPr/>
      </dsp:nvSpPr>
      <dsp:spPr>
        <a:xfrm>
          <a:off x="5149800" y="30041"/>
          <a:ext cx="5360491" cy="1458000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14" tIns="36005" rIns="36005" bIns="3600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/>
            <a:t>Žalovaný</a:t>
          </a:r>
          <a:endParaRPr lang="en-US" sz="2700" kern="1200"/>
        </a:p>
      </dsp:txBody>
      <dsp:txXfrm>
        <a:off x="5878800" y="30041"/>
        <a:ext cx="3902491" cy="1458000"/>
      </dsp:txXfrm>
    </dsp:sp>
    <dsp:sp modelId="{7A8CF3D3-8617-4F41-8979-199E4954F4CE}">
      <dsp:nvSpPr>
        <dsp:cNvPr id="0" name=""/>
        <dsp:cNvSpPr/>
      </dsp:nvSpPr>
      <dsp:spPr>
        <a:xfrm>
          <a:off x="5149800" y="1670291"/>
          <a:ext cx="4288393" cy="2380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je určen zásadně </a:t>
          </a:r>
          <a:r>
            <a:rPr lang="cs-CZ" sz="2700" b="1" kern="1200"/>
            <a:t>tvrzením</a:t>
          </a:r>
          <a:r>
            <a:rPr lang="cs-CZ" sz="2700" kern="1200"/>
            <a:t> žalobce: SO, který podle žalobního tvrzení provedl zásah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kern="1200"/>
            <a:t>je určen </a:t>
          </a:r>
          <a:r>
            <a:rPr lang="cs-CZ" sz="2700" b="1" kern="1200"/>
            <a:t>zákonem </a:t>
          </a:r>
          <a:r>
            <a:rPr lang="cs-CZ" sz="2700" kern="1200"/>
            <a:t>v části § 83 za středníkem</a:t>
          </a:r>
          <a:endParaRPr lang="en-US" sz="2700" kern="1200"/>
        </a:p>
      </dsp:txBody>
      <dsp:txXfrm>
        <a:off x="5149800" y="1670291"/>
        <a:ext cx="4288393" cy="23806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113C0-064C-4419-8188-2D53A1E7C233}">
      <dsp:nvSpPr>
        <dsp:cNvPr id="0" name=""/>
        <dsp:cNvSpPr/>
      </dsp:nvSpPr>
      <dsp:spPr>
        <a:xfrm>
          <a:off x="5308" y="805672"/>
          <a:ext cx="5360491" cy="171054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V případě žaloby na určení nezákonnosti zásahu</a:t>
          </a:r>
          <a:endParaRPr lang="en-US" sz="2900" kern="1200"/>
        </a:p>
      </dsp:txBody>
      <dsp:txXfrm>
        <a:off x="860583" y="805672"/>
        <a:ext cx="3649942" cy="1710549"/>
      </dsp:txXfrm>
    </dsp:sp>
    <dsp:sp modelId="{7F87F8A5-C565-47C5-9D6C-D0052A52BA4B}">
      <dsp:nvSpPr>
        <dsp:cNvPr id="0" name=""/>
        <dsp:cNvSpPr/>
      </dsp:nvSpPr>
      <dsp:spPr>
        <a:xfrm>
          <a:off x="5308" y="2730040"/>
          <a:ext cx="4288393" cy="81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/>
            <a:t>je rozhodný stav již ke dni zásahu</a:t>
          </a:r>
          <a:endParaRPr lang="en-US" sz="2900" kern="1200"/>
        </a:p>
      </dsp:txBody>
      <dsp:txXfrm>
        <a:off x="5308" y="2730040"/>
        <a:ext cx="4288393" cy="815625"/>
      </dsp:txXfrm>
    </dsp:sp>
    <dsp:sp modelId="{B20FC84C-B04D-4216-BCE1-D3057FE6E40B}">
      <dsp:nvSpPr>
        <dsp:cNvPr id="0" name=""/>
        <dsp:cNvSpPr/>
      </dsp:nvSpPr>
      <dsp:spPr>
        <a:xfrm>
          <a:off x="5149800" y="805672"/>
          <a:ext cx="5360491" cy="171054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V případě žaloby proti zásahu, který trvá, trvají jeho důsledky nebo hrozí opakování</a:t>
          </a:r>
          <a:endParaRPr lang="en-US" sz="2900" kern="1200"/>
        </a:p>
      </dsp:txBody>
      <dsp:txXfrm>
        <a:off x="6005075" y="805672"/>
        <a:ext cx="3649942" cy="1710549"/>
      </dsp:txXfrm>
    </dsp:sp>
    <dsp:sp modelId="{3448C41B-D3E3-47FD-BC09-83F6E1B404D3}">
      <dsp:nvSpPr>
        <dsp:cNvPr id="0" name=""/>
        <dsp:cNvSpPr/>
      </dsp:nvSpPr>
      <dsp:spPr>
        <a:xfrm>
          <a:off x="5149800" y="2730040"/>
          <a:ext cx="4288393" cy="81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900" kern="1200"/>
            <a:t>je rozhodný stav ke dni rozhodování soudu</a:t>
          </a:r>
          <a:endParaRPr lang="en-US" sz="2900" kern="1200"/>
        </a:p>
      </dsp:txBody>
      <dsp:txXfrm>
        <a:off x="5149800" y="2730040"/>
        <a:ext cx="4288393" cy="81562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79A30-A2A5-415A-A442-73B658473559}">
      <dsp:nvSpPr>
        <dsp:cNvPr id="0" name=""/>
        <dsp:cNvSpPr/>
      </dsp:nvSpPr>
      <dsp:spPr>
        <a:xfrm>
          <a:off x="0" y="526869"/>
          <a:ext cx="105156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3EBC7B3-77FE-4EAA-9D5B-C8640C23B785}">
      <dsp:nvSpPr>
        <dsp:cNvPr id="0" name=""/>
        <dsp:cNvSpPr/>
      </dsp:nvSpPr>
      <dsp:spPr>
        <a:xfrm>
          <a:off x="525780" y="54549"/>
          <a:ext cx="7360920" cy="94464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Zamítnutí </a:t>
          </a:r>
          <a:r>
            <a:rPr lang="cs-CZ" sz="3200" kern="1200"/>
            <a:t>žaloby pro nedůvodnost</a:t>
          </a:r>
          <a:endParaRPr lang="en-US" sz="3200" kern="1200"/>
        </a:p>
      </dsp:txBody>
      <dsp:txXfrm>
        <a:off x="571894" y="100663"/>
        <a:ext cx="7268692" cy="852412"/>
      </dsp:txXfrm>
    </dsp:sp>
    <dsp:sp modelId="{BF40C6C9-9B58-4F83-A54B-B6AD1F544C70}">
      <dsp:nvSpPr>
        <dsp:cNvPr id="0" name=""/>
        <dsp:cNvSpPr/>
      </dsp:nvSpPr>
      <dsp:spPr>
        <a:xfrm>
          <a:off x="0" y="1978389"/>
          <a:ext cx="10515600" cy="231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349283"/>
              <a:satOff val="-6256"/>
              <a:lumOff val="2658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16127" tIns="666496" rIns="816127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kern="1200"/>
            <a:t>určení, že provedený zásah byl nezákonný</a:t>
          </a: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kern="1200"/>
            <a:t>uložení zákazu pokračovat v porušování žalobcova práva a příkazu k obnově stavu před zásahem</a:t>
          </a:r>
          <a:endParaRPr lang="en-US" sz="3200" kern="1200"/>
        </a:p>
      </dsp:txBody>
      <dsp:txXfrm>
        <a:off x="0" y="1978389"/>
        <a:ext cx="10515600" cy="2318400"/>
      </dsp:txXfrm>
    </dsp:sp>
    <dsp:sp modelId="{1888C0E5-F8AF-4017-AAD2-44DDF2AF0448}">
      <dsp:nvSpPr>
        <dsp:cNvPr id="0" name=""/>
        <dsp:cNvSpPr/>
      </dsp:nvSpPr>
      <dsp:spPr>
        <a:xfrm>
          <a:off x="525780" y="1506069"/>
          <a:ext cx="7360920" cy="944640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49283"/>
                <a:satOff val="-6256"/>
                <a:lumOff val="265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49283"/>
                <a:satOff val="-6256"/>
                <a:lumOff val="265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49283"/>
                <a:satOff val="-6256"/>
                <a:lumOff val="265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Vyhovující rozhodnutí</a:t>
          </a:r>
          <a:endParaRPr lang="en-US" sz="3200" kern="1200"/>
        </a:p>
      </dsp:txBody>
      <dsp:txXfrm>
        <a:off x="571894" y="1552183"/>
        <a:ext cx="7268692" cy="852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D8FB5-80D9-4B1C-8E54-A1F90D2F44F7}">
      <dsp:nvSpPr>
        <dsp:cNvPr id="0" name=""/>
        <dsp:cNvSpPr/>
      </dsp:nvSpPr>
      <dsp:spPr>
        <a:xfrm>
          <a:off x="0" y="2720"/>
          <a:ext cx="626903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81D1A9-07DB-4AAB-A566-EEE24B56FCFF}">
      <dsp:nvSpPr>
        <dsp:cNvPr id="0" name=""/>
        <dsp:cNvSpPr/>
      </dsp:nvSpPr>
      <dsp:spPr>
        <a:xfrm>
          <a:off x="0" y="2720"/>
          <a:ext cx="6269038" cy="18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Nevydání rozhodnutí poté, co soud zrušil jeho rozhodnutí a vrátil mu věc k dalšímu řízení (1255/2007)</a:t>
          </a:r>
          <a:endParaRPr lang="en-US" sz="3300" kern="1200"/>
        </a:p>
      </dsp:txBody>
      <dsp:txXfrm>
        <a:off x="0" y="2720"/>
        <a:ext cx="6269038" cy="1855561"/>
      </dsp:txXfrm>
    </dsp:sp>
    <dsp:sp modelId="{55621E46-0432-4F99-91D7-E31B604FF7B5}">
      <dsp:nvSpPr>
        <dsp:cNvPr id="0" name=""/>
        <dsp:cNvSpPr/>
      </dsp:nvSpPr>
      <dsp:spPr>
        <a:xfrm>
          <a:off x="0" y="1858281"/>
          <a:ext cx="6269038" cy="0"/>
        </a:xfrm>
        <a:prstGeom prst="lin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22C477-027A-4E8F-8B62-82A7295E22C3}">
      <dsp:nvSpPr>
        <dsp:cNvPr id="0" name=""/>
        <dsp:cNvSpPr/>
      </dsp:nvSpPr>
      <dsp:spPr>
        <a:xfrm>
          <a:off x="0" y="1858281"/>
          <a:ext cx="6269038" cy="18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Nevydání rozhodnutí o určení advokáta ČAK (1925/2009)</a:t>
          </a:r>
          <a:endParaRPr lang="en-US" sz="3300" kern="1200"/>
        </a:p>
      </dsp:txBody>
      <dsp:txXfrm>
        <a:off x="0" y="1858281"/>
        <a:ext cx="6269038" cy="1855561"/>
      </dsp:txXfrm>
    </dsp:sp>
    <dsp:sp modelId="{558ACDF4-5D10-4D20-9A08-E8C0A854BB71}">
      <dsp:nvSpPr>
        <dsp:cNvPr id="0" name=""/>
        <dsp:cNvSpPr/>
      </dsp:nvSpPr>
      <dsp:spPr>
        <a:xfrm>
          <a:off x="0" y="3713843"/>
          <a:ext cx="6269038" cy="0"/>
        </a:xfrm>
        <a:prstGeom prst="lin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42BA6F-7C21-46F6-80BF-4A64B9118E14}">
      <dsp:nvSpPr>
        <dsp:cNvPr id="0" name=""/>
        <dsp:cNvSpPr/>
      </dsp:nvSpPr>
      <dsp:spPr>
        <a:xfrm>
          <a:off x="0" y="3713843"/>
          <a:ext cx="6269038" cy="18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Nevydání rozhodnutí v řízení, které bylo zahájeno z úřední povinnosti (3046/2014)</a:t>
          </a:r>
          <a:endParaRPr lang="en-US" sz="3300" kern="1200"/>
        </a:p>
      </dsp:txBody>
      <dsp:txXfrm>
        <a:off x="0" y="3713843"/>
        <a:ext cx="6269038" cy="18555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7DC54-2771-4F20-A6FD-396EAB8E68FA}">
      <dsp:nvSpPr>
        <dsp:cNvPr id="0" name=""/>
        <dsp:cNvSpPr/>
      </dsp:nvSpPr>
      <dsp:spPr>
        <a:xfrm>
          <a:off x="0" y="0"/>
          <a:ext cx="6269038" cy="0"/>
        </a:xfrm>
        <a:prstGeom prst="lin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8A2D477-68DA-4810-B8D7-A26B930F5C3C}">
      <dsp:nvSpPr>
        <dsp:cNvPr id="0" name=""/>
        <dsp:cNvSpPr/>
      </dsp:nvSpPr>
      <dsp:spPr>
        <a:xfrm>
          <a:off x="0" y="0"/>
          <a:ext cx="6269038" cy="2786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Osvědčení o tom, že se náhradník stal členem zastupitelstva obce (2696/2012)</a:t>
          </a:r>
          <a:endParaRPr lang="en-US" sz="4300" kern="1200"/>
        </a:p>
      </dsp:txBody>
      <dsp:txXfrm>
        <a:off x="0" y="0"/>
        <a:ext cx="6269038" cy="2786062"/>
      </dsp:txXfrm>
    </dsp:sp>
    <dsp:sp modelId="{8BA107CC-06EC-4A08-8511-B9CB2F478F0B}">
      <dsp:nvSpPr>
        <dsp:cNvPr id="0" name=""/>
        <dsp:cNvSpPr/>
      </dsp:nvSpPr>
      <dsp:spPr>
        <a:xfrm>
          <a:off x="0" y="2786062"/>
          <a:ext cx="6269038" cy="0"/>
        </a:xfrm>
        <a:prstGeom prst="line">
          <a:avLst/>
        </a:prstGeom>
        <a:gradFill rotWithShape="0">
          <a:gsLst>
            <a:gs pos="0">
              <a:schemeClr val="accent2">
                <a:shade val="80000"/>
                <a:hueOff val="-481415"/>
                <a:satOff val="10166"/>
                <a:lumOff val="270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80000"/>
                <a:hueOff val="-481415"/>
                <a:satOff val="10166"/>
                <a:lumOff val="270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80000"/>
                <a:hueOff val="-481415"/>
                <a:satOff val="10166"/>
                <a:lumOff val="270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shade val="80000"/>
              <a:hueOff val="-481415"/>
              <a:satOff val="10166"/>
              <a:lumOff val="270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620E361-D4CE-4BCB-8973-DDEBB7C7AC04}">
      <dsp:nvSpPr>
        <dsp:cNvPr id="0" name=""/>
        <dsp:cNvSpPr/>
      </dsp:nvSpPr>
      <dsp:spPr>
        <a:xfrm>
          <a:off x="0" y="2786062"/>
          <a:ext cx="6269038" cy="2786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Vyznačení dne registrace spolku na stanovách (981/2006)</a:t>
          </a:r>
          <a:endParaRPr lang="en-US" sz="4300" kern="1200"/>
        </a:p>
      </dsp:txBody>
      <dsp:txXfrm>
        <a:off x="0" y="2786062"/>
        <a:ext cx="6269038" cy="27860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0F79F6-4662-4F99-A844-69AA13771A8D}">
      <dsp:nvSpPr>
        <dsp:cNvPr id="0" name=""/>
        <dsp:cNvSpPr/>
      </dsp:nvSpPr>
      <dsp:spPr>
        <a:xfrm>
          <a:off x="0" y="3363072"/>
          <a:ext cx="1567259" cy="2206539"/>
        </a:xfrm>
        <a:prstGeom prst="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463" tIns="199136" rIns="111463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Žalovaný</a:t>
          </a:r>
          <a:endParaRPr lang="en-US" sz="2800" kern="1200"/>
        </a:p>
      </dsp:txBody>
      <dsp:txXfrm>
        <a:off x="0" y="3363072"/>
        <a:ext cx="1567259" cy="2206539"/>
      </dsp:txXfrm>
    </dsp:sp>
    <dsp:sp modelId="{AA8E8279-2A85-47CC-B3E6-4AE7F4EE7AD1}">
      <dsp:nvSpPr>
        <dsp:cNvPr id="0" name=""/>
        <dsp:cNvSpPr/>
      </dsp:nvSpPr>
      <dsp:spPr>
        <a:xfrm>
          <a:off x="1567259" y="3363072"/>
          <a:ext cx="4701778" cy="220653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74" tIns="266700" rIns="95374" bIns="2667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SO, který podle žalobního tvrzení má povinnost vydat rozhodnutí nebo osvědčení</a:t>
          </a:r>
          <a:endParaRPr lang="en-US" sz="2100" kern="1200"/>
        </a:p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tj. nikoli SO rozhodující o opatření proti nečinnosti</a:t>
          </a:r>
          <a:endParaRPr lang="en-US" sz="2100" kern="1200"/>
        </a:p>
      </dsp:txBody>
      <dsp:txXfrm>
        <a:off x="1567259" y="3363072"/>
        <a:ext cx="4701778" cy="2206539"/>
      </dsp:txXfrm>
    </dsp:sp>
    <dsp:sp modelId="{52603BE2-2E98-489F-A60C-8F877DCE8BBF}">
      <dsp:nvSpPr>
        <dsp:cNvPr id="0" name=""/>
        <dsp:cNvSpPr/>
      </dsp:nvSpPr>
      <dsp:spPr>
        <a:xfrm rot="10800000">
          <a:off x="0" y="2512"/>
          <a:ext cx="1567259" cy="3393658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190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1463" tIns="199136" rIns="111463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/>
            <a:t>Žalobce</a:t>
          </a:r>
          <a:endParaRPr lang="en-US" sz="2800" kern="1200"/>
        </a:p>
      </dsp:txBody>
      <dsp:txXfrm rot="-10800000">
        <a:off x="0" y="2512"/>
        <a:ext cx="1567259" cy="2205877"/>
      </dsp:txXfrm>
    </dsp:sp>
    <dsp:sp modelId="{700847BF-76C5-45B1-A93C-FB2F5F78A17E}">
      <dsp:nvSpPr>
        <dsp:cNvPr id="0" name=""/>
        <dsp:cNvSpPr/>
      </dsp:nvSpPr>
      <dsp:spPr>
        <a:xfrm>
          <a:off x="1567259" y="2512"/>
          <a:ext cx="4701778" cy="220587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374" tIns="266700" rIns="95374" bIns="26670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FO nebo PO, která se žalobou domáhá, aby soud uložil správnímu orgánu povinnost vydat meritorní rozhodnutí nebo osvědčení a stanovil mu k tomu přiměřenou lhůtu</a:t>
          </a:r>
          <a:endParaRPr lang="en-US" sz="2100" kern="1200"/>
        </a:p>
      </dsp:txBody>
      <dsp:txXfrm>
        <a:off x="1567259" y="2512"/>
        <a:ext cx="4701778" cy="22058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A91E4-6A14-4018-B146-9DEAC7C88C03}">
      <dsp:nvSpPr>
        <dsp:cNvPr id="0" name=""/>
        <dsp:cNvSpPr/>
      </dsp:nvSpPr>
      <dsp:spPr>
        <a:xfrm>
          <a:off x="0" y="54382"/>
          <a:ext cx="6269038" cy="175968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Důvodem nepřípustnosti není to, že SO rozhoduje v </a:t>
          </a:r>
          <a:r>
            <a:rPr lang="cs-CZ" sz="3200" b="1" kern="1200"/>
            <a:t>soukromoprávní věci </a:t>
          </a:r>
          <a:r>
            <a:rPr lang="cs-CZ" sz="3200" kern="1200"/>
            <a:t>(487/2005)</a:t>
          </a:r>
          <a:endParaRPr lang="en-US" sz="3200" kern="1200"/>
        </a:p>
      </dsp:txBody>
      <dsp:txXfrm>
        <a:off x="85900" y="140282"/>
        <a:ext cx="6097238" cy="1587880"/>
      </dsp:txXfrm>
    </dsp:sp>
    <dsp:sp modelId="{BEA692E7-9339-4B93-9005-A8C88824BD93}">
      <dsp:nvSpPr>
        <dsp:cNvPr id="0" name=""/>
        <dsp:cNvSpPr/>
      </dsp:nvSpPr>
      <dsp:spPr>
        <a:xfrm>
          <a:off x="0" y="1906222"/>
          <a:ext cx="6269038" cy="175968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394115"/>
                <a:satOff val="5189"/>
                <a:lumOff val="3107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394115"/>
                <a:satOff val="5189"/>
                <a:lumOff val="3107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394115"/>
                <a:satOff val="5189"/>
                <a:lumOff val="3107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Fikce</a:t>
          </a:r>
          <a:r>
            <a:rPr lang="cs-CZ" sz="3200" kern="1200"/>
            <a:t> rozhodnutí nebo jiný právní následek</a:t>
          </a:r>
          <a:endParaRPr lang="en-US" sz="3200" kern="1200"/>
        </a:p>
      </dsp:txBody>
      <dsp:txXfrm>
        <a:off x="85900" y="1992122"/>
        <a:ext cx="6097238" cy="1587880"/>
      </dsp:txXfrm>
    </dsp:sp>
    <dsp:sp modelId="{77787773-8BA4-48D4-B935-98313866B424}">
      <dsp:nvSpPr>
        <dsp:cNvPr id="0" name=""/>
        <dsp:cNvSpPr/>
      </dsp:nvSpPr>
      <dsp:spPr>
        <a:xfrm>
          <a:off x="0" y="3758062"/>
          <a:ext cx="6269038" cy="175968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394115"/>
                <a:satOff val="5189"/>
                <a:lumOff val="3107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394115"/>
                <a:satOff val="5189"/>
                <a:lumOff val="3107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394115"/>
                <a:satOff val="5189"/>
                <a:lumOff val="3107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/>
            <a:t>Nevyčerpání prostředků</a:t>
          </a:r>
          <a:r>
            <a:rPr lang="cs-CZ" sz="3200" kern="1200"/>
            <a:t> ochrany proti nečinnosti</a:t>
          </a:r>
          <a:endParaRPr lang="en-US" sz="3200" kern="1200"/>
        </a:p>
      </dsp:txBody>
      <dsp:txXfrm>
        <a:off x="85900" y="3843962"/>
        <a:ext cx="6097238" cy="15878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2143F6-AC73-46E6-BAF3-1271A3EDA02B}">
      <dsp:nvSpPr>
        <dsp:cNvPr id="0" name=""/>
        <dsp:cNvSpPr/>
      </dsp:nvSpPr>
      <dsp:spPr>
        <a:xfrm>
          <a:off x="51" y="3259"/>
          <a:ext cx="4913783" cy="1182578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Fikce např. § 9/3 z. č. 123/1998 Sb.</a:t>
          </a:r>
          <a:endParaRPr lang="en-US" sz="3200" kern="1200"/>
        </a:p>
      </dsp:txBody>
      <dsp:txXfrm>
        <a:off x="51" y="3259"/>
        <a:ext cx="4913783" cy="1182578"/>
      </dsp:txXfrm>
    </dsp:sp>
    <dsp:sp modelId="{BFB633EE-72E0-458B-B939-D34A49491ED6}">
      <dsp:nvSpPr>
        <dsp:cNvPr id="0" name=""/>
        <dsp:cNvSpPr/>
      </dsp:nvSpPr>
      <dsp:spPr>
        <a:xfrm>
          <a:off x="51" y="1185838"/>
          <a:ext cx="4913783" cy="316224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i="1" kern="1200"/>
            <a:t>Jestliže povinný subjekt ve stanovené lhůtě neposkytl informace či nevydal rozhodnutí, má se za to, že rozhodl informace odepřít.</a:t>
          </a:r>
          <a:endParaRPr lang="en-US" sz="3200" kern="1200"/>
        </a:p>
      </dsp:txBody>
      <dsp:txXfrm>
        <a:off x="51" y="1185838"/>
        <a:ext cx="4913783" cy="3162240"/>
      </dsp:txXfrm>
    </dsp:sp>
    <dsp:sp modelId="{26BE393D-A0BB-4C64-86E6-3CB094DFBD92}">
      <dsp:nvSpPr>
        <dsp:cNvPr id="0" name=""/>
        <dsp:cNvSpPr/>
      </dsp:nvSpPr>
      <dsp:spPr>
        <a:xfrm>
          <a:off x="5601764" y="3259"/>
          <a:ext cx="4913783" cy="1182578"/>
        </a:xfrm>
        <a:prstGeom prst="rect">
          <a:avLst/>
        </a:prstGeom>
        <a:gradFill rotWithShape="0">
          <a:gsLst>
            <a:gs pos="0">
              <a:schemeClr val="accent2">
                <a:shade val="50000"/>
                <a:hueOff val="-591173"/>
                <a:satOff val="7783"/>
                <a:lumOff val="466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50000"/>
                <a:hueOff val="-591173"/>
                <a:satOff val="7783"/>
                <a:lumOff val="466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50000"/>
                <a:hueOff val="-591173"/>
                <a:satOff val="7783"/>
                <a:lumOff val="466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shade val="50000"/>
              <a:hueOff val="-591173"/>
              <a:satOff val="7783"/>
              <a:lumOff val="46617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/>
            <a:t>Jiný právní následek např. § 8/5 z. č. 83/1990 Sb.</a:t>
          </a:r>
          <a:endParaRPr lang="en-US" sz="3200" kern="1200"/>
        </a:p>
      </dsp:txBody>
      <dsp:txXfrm>
        <a:off x="5601764" y="3259"/>
        <a:ext cx="4913783" cy="1182578"/>
      </dsp:txXfrm>
    </dsp:sp>
    <dsp:sp modelId="{43F5A6F2-29F5-4613-9466-A1049721BE82}">
      <dsp:nvSpPr>
        <dsp:cNvPr id="0" name=""/>
        <dsp:cNvSpPr/>
      </dsp:nvSpPr>
      <dsp:spPr>
        <a:xfrm>
          <a:off x="5601764" y="1185838"/>
          <a:ext cx="4913783" cy="3162240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200" i="1" kern="1200" dirty="0"/>
            <a:t>Vznik spolku v důsledku marného uplynutí 40 denní lhůty</a:t>
          </a:r>
          <a:endParaRPr lang="en-US" sz="3200" i="1" kern="1200" dirty="0"/>
        </a:p>
      </dsp:txBody>
      <dsp:txXfrm>
        <a:off x="5601764" y="1185838"/>
        <a:ext cx="4913783" cy="31622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8BDBC-F50D-47F1-95B9-BE7E519D4EA1}">
      <dsp:nvSpPr>
        <dsp:cNvPr id="0" name=""/>
        <dsp:cNvSpPr/>
      </dsp:nvSpPr>
      <dsp:spPr>
        <a:xfrm>
          <a:off x="821" y="179348"/>
          <a:ext cx="3327201" cy="399264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Žádost o opatření proti nečinnosti dle § 80/3 SŘ</a:t>
          </a:r>
          <a:endParaRPr lang="en-US" sz="18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účastník může podat žádost o uplatnění opatření proti nečinnosti po uplynutí lhůt pro vydání rozhodnutí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není nutno použít tam, kde nečinný SO nemá nadřízený SO (1760/2009)</a:t>
          </a:r>
          <a:endParaRPr lang="en-US" sz="1400" kern="1200"/>
        </a:p>
      </dsp:txBody>
      <dsp:txXfrm>
        <a:off x="821" y="1776404"/>
        <a:ext cx="3327201" cy="2395585"/>
      </dsp:txXfrm>
    </dsp:sp>
    <dsp:sp modelId="{066018A0-1B75-4744-9E98-3DAE3E7E0B54}">
      <dsp:nvSpPr>
        <dsp:cNvPr id="0" name=""/>
        <dsp:cNvSpPr/>
      </dsp:nvSpPr>
      <dsp:spPr>
        <a:xfrm>
          <a:off x="821" y="179348"/>
          <a:ext cx="3327201" cy="159705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21" y="179348"/>
        <a:ext cx="3327201" cy="1597056"/>
      </dsp:txXfrm>
    </dsp:sp>
    <dsp:sp modelId="{5DAC9A30-4F08-4A17-A399-72BD4E2216A7}">
      <dsp:nvSpPr>
        <dsp:cNvPr id="0" name=""/>
        <dsp:cNvSpPr/>
      </dsp:nvSpPr>
      <dsp:spPr>
        <a:xfrm>
          <a:off x="3594199" y="179348"/>
          <a:ext cx="3327201" cy="39926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Podnět dle § 38/1,2 DŘ</a:t>
          </a:r>
          <a:endParaRPr lang="en-US" sz="1800" kern="1200"/>
        </a:p>
      </dsp:txBody>
      <dsp:txXfrm>
        <a:off x="3594199" y="1776404"/>
        <a:ext cx="3327201" cy="2395585"/>
      </dsp:txXfrm>
    </dsp:sp>
    <dsp:sp modelId="{9A7DB668-D8F1-4A6A-A3C3-0E6983EFB3A5}">
      <dsp:nvSpPr>
        <dsp:cNvPr id="0" name=""/>
        <dsp:cNvSpPr/>
      </dsp:nvSpPr>
      <dsp:spPr>
        <a:xfrm>
          <a:off x="3594199" y="179348"/>
          <a:ext cx="3327201" cy="159705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594199" y="179348"/>
        <a:ext cx="3327201" cy="1597056"/>
      </dsp:txXfrm>
    </dsp:sp>
    <dsp:sp modelId="{DEA5A37F-8897-4204-97D5-0D0F50296443}">
      <dsp:nvSpPr>
        <dsp:cNvPr id="0" name=""/>
        <dsp:cNvSpPr/>
      </dsp:nvSpPr>
      <dsp:spPr>
        <a:xfrm>
          <a:off x="7187576" y="179348"/>
          <a:ext cx="3327201" cy="399264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8654" tIns="0" rIns="328654" bIns="3302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Stížnost </a:t>
          </a:r>
          <a:r>
            <a:rPr lang="cs-CZ" sz="1800" kern="1200"/>
            <a:t>dle § 16a/1, b), d) z. č. </a:t>
          </a:r>
          <a:r>
            <a:rPr lang="cs-CZ" sz="1800" b="1" kern="1200"/>
            <a:t>106/1999 Sb.</a:t>
          </a:r>
          <a:endParaRPr lang="en-US" sz="1800" kern="1200"/>
        </a:p>
      </dsp:txBody>
      <dsp:txXfrm>
        <a:off x="7187576" y="1776404"/>
        <a:ext cx="3327201" cy="2395585"/>
      </dsp:txXfrm>
    </dsp:sp>
    <dsp:sp modelId="{DF5EDF8D-105A-49E0-93E4-6C8411426B02}">
      <dsp:nvSpPr>
        <dsp:cNvPr id="0" name=""/>
        <dsp:cNvSpPr/>
      </dsp:nvSpPr>
      <dsp:spPr>
        <a:xfrm>
          <a:off x="7187576" y="179348"/>
          <a:ext cx="3327201" cy="159705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8654" tIns="165100" rIns="328654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187576" y="179348"/>
        <a:ext cx="3327201" cy="15970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AE351-1FCF-49B4-8C23-92285591EEF4}">
      <dsp:nvSpPr>
        <dsp:cNvPr id="0" name=""/>
        <dsp:cNvSpPr/>
      </dsp:nvSpPr>
      <dsp:spPr>
        <a:xfrm>
          <a:off x="0" y="561069"/>
          <a:ext cx="10515600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99872" rIns="81612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/>
            <a:t>rozhodný je skutkový stav zjištěný ke dni rozhodování krajského soudu (§ 81/1)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/>
            <a:t>žaloba bude důvodná jenom tehdy, bude-li nečinnost trvat k tomuto dni</a:t>
          </a:r>
          <a:endParaRPr lang="en-US" sz="2400" kern="1200"/>
        </a:p>
      </dsp:txBody>
      <dsp:txXfrm>
        <a:off x="0" y="561069"/>
        <a:ext cx="10515600" cy="2079000"/>
      </dsp:txXfrm>
    </dsp:sp>
    <dsp:sp modelId="{10E5AC7B-B50F-409D-9297-CAAE5935B203}">
      <dsp:nvSpPr>
        <dsp:cNvPr id="0" name=""/>
        <dsp:cNvSpPr/>
      </dsp:nvSpPr>
      <dsp:spPr>
        <a:xfrm>
          <a:off x="525780" y="206829"/>
          <a:ext cx="7360920" cy="7084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Řízení </a:t>
          </a:r>
          <a:r>
            <a:rPr lang="cs-CZ" sz="2400" b="1" kern="1200"/>
            <a:t>o žalobě</a:t>
          </a:r>
          <a:endParaRPr lang="en-US" sz="2400" kern="1200"/>
        </a:p>
      </dsp:txBody>
      <dsp:txXfrm>
        <a:off x="560365" y="241414"/>
        <a:ext cx="7291750" cy="639310"/>
      </dsp:txXfrm>
    </dsp:sp>
    <dsp:sp modelId="{B34B90CC-B8A6-4663-987E-D9BB760577DF}">
      <dsp:nvSpPr>
        <dsp:cNvPr id="0" name=""/>
        <dsp:cNvSpPr/>
      </dsp:nvSpPr>
      <dsp:spPr>
        <a:xfrm>
          <a:off x="0" y="3123909"/>
          <a:ext cx="10515600" cy="1020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99872" rIns="81612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/>
            <a:t>rozhodný je skutkový stav ke dni rozhodnutí KS o žalobě (3013/2014)</a:t>
          </a:r>
          <a:endParaRPr lang="en-US" sz="2400" kern="1200"/>
        </a:p>
      </dsp:txBody>
      <dsp:txXfrm>
        <a:off x="0" y="3123909"/>
        <a:ext cx="10515600" cy="1020600"/>
      </dsp:txXfrm>
    </dsp:sp>
    <dsp:sp modelId="{C291205C-0EEF-4EB1-A805-8F651814B00A}">
      <dsp:nvSpPr>
        <dsp:cNvPr id="0" name=""/>
        <dsp:cNvSpPr/>
      </dsp:nvSpPr>
      <dsp:spPr>
        <a:xfrm>
          <a:off x="525780" y="2769669"/>
          <a:ext cx="7360920" cy="7084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Řízení o </a:t>
          </a:r>
          <a:r>
            <a:rPr lang="cs-CZ" sz="2400" b="1" kern="1200"/>
            <a:t>kasační stížnosti</a:t>
          </a:r>
          <a:endParaRPr lang="en-US" sz="2400" kern="1200"/>
        </a:p>
      </dsp:txBody>
      <dsp:txXfrm>
        <a:off x="560365" y="2804254"/>
        <a:ext cx="7291750" cy="6393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B0ED9-E740-4D33-B1DF-9E7E55BA984B}">
      <dsp:nvSpPr>
        <dsp:cNvPr id="0" name=""/>
        <dsp:cNvSpPr/>
      </dsp:nvSpPr>
      <dsp:spPr>
        <a:xfrm>
          <a:off x="7612" y="153821"/>
          <a:ext cx="5196240" cy="155887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0618" tIns="410618" rIns="410618" bIns="410618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b="1" kern="1200"/>
            <a:t>Pojem nečinnosti</a:t>
          </a:r>
          <a:endParaRPr lang="en-US" sz="4800" kern="1200"/>
        </a:p>
      </dsp:txBody>
      <dsp:txXfrm>
        <a:off x="7612" y="153821"/>
        <a:ext cx="5196240" cy="1558872"/>
      </dsp:txXfrm>
    </dsp:sp>
    <dsp:sp modelId="{C4655EC1-9A73-4B25-9344-CAE11AFF04DD}">
      <dsp:nvSpPr>
        <dsp:cNvPr id="0" name=""/>
        <dsp:cNvSpPr/>
      </dsp:nvSpPr>
      <dsp:spPr>
        <a:xfrm>
          <a:off x="7612" y="1712693"/>
          <a:ext cx="5196240" cy="248482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13273" tIns="513273" rIns="513273" bIns="513273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objektivně existující stav, kdy v zákonem předepsaných lhůtách nedošlo k provedení příslušných procesních úkonů (2785/2013)</a:t>
          </a:r>
          <a:endParaRPr lang="en-US" sz="1800" kern="1200"/>
        </a:p>
      </dsp:txBody>
      <dsp:txXfrm>
        <a:off x="7612" y="1712693"/>
        <a:ext cx="5196240" cy="2484822"/>
      </dsp:txXfrm>
    </dsp:sp>
    <dsp:sp modelId="{DD4A41CA-7113-4C36-8099-60E04A20FF27}">
      <dsp:nvSpPr>
        <dsp:cNvPr id="0" name=""/>
        <dsp:cNvSpPr/>
      </dsp:nvSpPr>
      <dsp:spPr>
        <a:xfrm>
          <a:off x="5311747" y="153821"/>
          <a:ext cx="5196240" cy="1558872"/>
        </a:xfrm>
        <a:prstGeom prst="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0618" tIns="410618" rIns="410618" bIns="410618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/>
            <a:t>Nečinnost</a:t>
          </a:r>
          <a:endParaRPr lang="en-US" sz="4800" kern="1200"/>
        </a:p>
      </dsp:txBody>
      <dsp:txXfrm>
        <a:off x="5311747" y="153821"/>
        <a:ext cx="5196240" cy="1558872"/>
      </dsp:txXfrm>
    </dsp:sp>
    <dsp:sp modelId="{E3CF3B19-8506-40A9-A8C6-E1437C032215}">
      <dsp:nvSpPr>
        <dsp:cNvPr id="0" name=""/>
        <dsp:cNvSpPr/>
      </dsp:nvSpPr>
      <dsp:spPr>
        <a:xfrm>
          <a:off x="5311747" y="1712693"/>
          <a:ext cx="5196240" cy="2484822"/>
        </a:xfrm>
        <a:prstGeom prst="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13273" tIns="513273" rIns="513273" bIns="513273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se nezkoumá jako podmínka řízení</a:t>
          </a:r>
          <a:endParaRPr lang="en-US" sz="1800" kern="120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je důvodem vyhovění žalobě, jenom pokud je přičitatelná SO</a:t>
          </a:r>
          <a:endParaRPr lang="en-US" sz="1800" kern="120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nemůže uplatňovat ten, kdo ji způsobil (§ 71/5 SŘ)</a:t>
          </a:r>
          <a:endParaRPr lang="en-US" sz="1800" kern="1200"/>
        </a:p>
      </dsp:txBody>
      <dsp:txXfrm>
        <a:off x="5311747" y="1712693"/>
        <a:ext cx="5196240" cy="24848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EA27B-029E-4CF2-BF47-E764660F4AB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32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F0716-27BD-4BA3-A838-49D68D97AF4D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27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C8C8C2-8EE7-43A1-8899-8821C2D6C537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30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7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878A1-546A-4F7F-9D2A-8ED60AD3B88A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34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FCAA3-CEA5-4229-BB6D-C491B0F4FB0B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74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91642-4A59-4CDE-BBBF-615EE8383A78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33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68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23F8A-BD93-4FAF-9EBF-AEFC8353C906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47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76034-A499-47A1-A8B8-902C0BE1706C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6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4634E-E7E3-49BD-93F6-0D25F1FF9158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1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C8F8CB-F5BB-40DE-912E-B59EFB7F1A7F}" type="slidenum">
              <a:rPr lang="cs-CZ" smtClean="0">
                <a:solidFill>
                  <a:srgbClr val="04617B">
                    <a:shade val="90000"/>
                  </a:srgbClr>
                </a:solidFill>
                <a:latin typeface="Garamond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4617B">
                  <a:shade val="90000"/>
                </a:srgbClr>
              </a:solidFill>
              <a:latin typeface="Garamond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08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13" name="arrow.wav"/>
          </p:stSnd>
        </p:sndAc>
      </p:transition>
    </mc:Choice>
    <mc:Fallback xmlns="">
      <p:transition spd="slow">
        <p:random/>
        <p:sndAc>
          <p:stSnd>
            <p:snd r:embed="rId14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intersecting circles">
            <a:extLst>
              <a:ext uri="{FF2B5EF4-FFF2-40B4-BE49-F238E27FC236}">
                <a16:creationId xmlns:a16="http://schemas.microsoft.com/office/drawing/2014/main" id="{D2C4BFA1-2075-4901-9E24-E41D1FDD51F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 title="ribbon">
            <a:extLst>
              <a:ext uri="{FF2B5EF4-FFF2-40B4-BE49-F238E27FC236}">
                <a16:creationId xmlns:a16="http://schemas.microsoft.com/office/drawing/2014/main" id="{053FB2EE-284F-4C87-AB3D-BBF87A9FAB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2DC582-734F-4585-BB3C-0F5716375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chemeClr val="bg2"/>
                </a:solidFill>
              </a:rPr>
              <a:t>Ochrana před nečinností a nezákonným zásahem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F26965-7CB7-4B80-8DB5-6989A5D14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cs-CZ" sz="1800" dirty="0"/>
              <a:t>Petr Lavický</a:t>
            </a:r>
          </a:p>
        </p:txBody>
      </p:sp>
    </p:spTree>
    <p:extLst>
      <p:ext uri="{BB962C8B-B14F-4D97-AF65-F5344CB8AC3E}">
        <p14:creationId xmlns:p14="http://schemas.microsoft.com/office/powerpoint/2010/main" val="4067955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Fikce rozhodnutí a jiný právní následek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3517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Prostředky ochrany proti nečinnosti</a:t>
            </a:r>
            <a:endParaRPr lang="cs-CZ" dirty="0"/>
          </a:p>
        </p:txBody>
      </p:sp>
      <p:graphicFrame>
        <p:nvGraphicFramePr>
          <p:cNvPr id="14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7755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10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dirty="0">
                <a:solidFill>
                  <a:schemeClr val="accent1"/>
                </a:solidFill>
              </a:rPr>
              <a:t>Lhůta pro podání žaloby</a:t>
            </a: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400" b="1" dirty="0"/>
              <a:t>Lhůta</a:t>
            </a:r>
            <a:r>
              <a:rPr lang="cs-CZ" altLang="cs-CZ" sz="2400" dirty="0"/>
              <a:t> </a:t>
            </a:r>
            <a:r>
              <a:rPr lang="cs-CZ" altLang="cs-CZ" sz="2400" b="1" dirty="0"/>
              <a:t>1 rok</a:t>
            </a:r>
          </a:p>
          <a:p>
            <a:pPr lvl="1"/>
            <a:r>
              <a:rPr lang="cs-CZ" altLang="cs-CZ" dirty="0"/>
              <a:t>ode dne  uplynutí lhůty pro vydání rozhodnutí nebo osvědčení</a:t>
            </a:r>
          </a:p>
          <a:p>
            <a:pPr lvl="2"/>
            <a:r>
              <a:rPr lang="cs-CZ" altLang="cs-CZ" sz="2400" dirty="0"/>
              <a:t>viz § 71 SŘ: bez zbytečného odkladu, 30 dnů, prodloužení o dalších 30 dnů</a:t>
            </a:r>
          </a:p>
          <a:p>
            <a:pPr lvl="1"/>
            <a:r>
              <a:rPr lang="cs-CZ" altLang="cs-CZ" dirty="0"/>
              <a:t>ode dne, kdy SO vůči žalobci nebo žalobce vůči SO učinil poslední úkon</a:t>
            </a:r>
          </a:p>
          <a:p>
            <a:pPr lvl="2"/>
            <a:r>
              <a:rPr lang="cs-CZ" altLang="cs-CZ" sz="2400" dirty="0"/>
              <a:t>jde o úkon v rámci řízení</a:t>
            </a:r>
          </a:p>
          <a:p>
            <a:pPr lvl="2"/>
            <a:r>
              <a:rPr lang="cs-CZ" altLang="cs-CZ" sz="2400" dirty="0"/>
              <a:t>nikoliv urgence vyřízení apod. (931/2006)</a:t>
            </a:r>
          </a:p>
          <a:p>
            <a:r>
              <a:rPr lang="cs-CZ" altLang="cs-CZ" sz="2400" dirty="0"/>
              <a:t>Zmeškání lhůty </a:t>
            </a:r>
            <a:r>
              <a:rPr lang="cs-CZ" altLang="cs-CZ" sz="2400" b="1" dirty="0"/>
              <a:t>nelze prominout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6D6CDB20-394C-4D51-9C5B-8751E21338D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bg2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8AAB0B1E-BB97-40E0-8DCD-D1197A0E1D6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r>
              <a:rPr lang="cs-CZ"/>
              <a:t>Náležitosti žaloby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8064" y="2853879"/>
            <a:ext cx="9637776" cy="2714771"/>
          </a:xfrm>
        </p:spPr>
        <p:txBody>
          <a:bodyPr>
            <a:normAutofit/>
          </a:bodyPr>
          <a:lstStyle/>
          <a:p>
            <a:r>
              <a:rPr lang="cs-CZ" sz="1700"/>
              <a:t>Zvláštní náležitosti dle § 80/3 SŘS</a:t>
            </a:r>
          </a:p>
          <a:p>
            <a:pPr lvl="1"/>
            <a:r>
              <a:rPr lang="cs-CZ" sz="1700"/>
              <a:t>označení </a:t>
            </a:r>
            <a:r>
              <a:rPr lang="cs-CZ" sz="1700" b="1"/>
              <a:t>věci</a:t>
            </a:r>
          </a:p>
          <a:p>
            <a:pPr lvl="1"/>
            <a:r>
              <a:rPr lang="cs-CZ" sz="1700"/>
              <a:t>vylíčení rozhodujících </a:t>
            </a:r>
            <a:r>
              <a:rPr lang="cs-CZ" sz="1700" b="1"/>
              <a:t>skutečností</a:t>
            </a:r>
          </a:p>
          <a:p>
            <a:pPr lvl="1"/>
            <a:r>
              <a:rPr lang="cs-CZ" sz="1700"/>
              <a:t>označení </a:t>
            </a:r>
            <a:r>
              <a:rPr lang="cs-CZ" sz="1700" b="1"/>
              <a:t>důkazů</a:t>
            </a:r>
          </a:p>
          <a:p>
            <a:pPr lvl="1"/>
            <a:r>
              <a:rPr lang="cs-CZ" sz="1700"/>
              <a:t>návrh </a:t>
            </a:r>
            <a:r>
              <a:rPr lang="cs-CZ" sz="1700" b="1"/>
              <a:t>výroku</a:t>
            </a:r>
            <a:r>
              <a:rPr lang="cs-CZ" sz="1700"/>
              <a:t> rozsudku</a:t>
            </a:r>
          </a:p>
          <a:p>
            <a:pPr lvl="2"/>
            <a:r>
              <a:rPr lang="cs-CZ" sz="1700"/>
              <a:t>lze navrhnout, aby soud uložil žalovanému SO povinnost vydat rozhodnutí ve věci samé nebo osvědčení</a:t>
            </a:r>
          </a:p>
          <a:p>
            <a:pPr lvl="2"/>
            <a:r>
              <a:rPr lang="cs-CZ" sz="1700"/>
              <a:t>nelze se domáhat toho, aby soud uložil žalovanému povinnost vydat rozhodnutí o určitém obsahu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Rozhodný stav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9715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Posuzování důvodnosti žaloby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9158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Rozsudek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6539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8E38ED-369A-44C2-B635-0BED0E48A6E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437D937-A7F1-4011-92B4-328E5BE1B1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257" y="4525347"/>
            <a:ext cx="6939722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Řízení o žalobě proti nezákonnému zásahu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50762" y="4525347"/>
            <a:ext cx="3211288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 II.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E89ACC69-ADF2-492B-84C5-EA2CC16071F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2AE495E-2AAF-4BC1-87A5-331009D8289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>
                <a:solidFill>
                  <a:srgbClr val="FFFFFF"/>
                </a:solidFill>
              </a:rPr>
              <a:t>Zásah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pPr marL="370332" indent="-342900">
              <a:defRPr/>
            </a:pPr>
            <a:r>
              <a:rPr lang="cs-CZ" sz="2400" b="1">
                <a:solidFill>
                  <a:srgbClr val="FFFFFF"/>
                </a:solidFill>
              </a:rPr>
              <a:t>Faktická činnost neformální povahy</a:t>
            </a:r>
            <a:r>
              <a:rPr lang="cs-CZ" sz="2400">
                <a:solidFill>
                  <a:srgbClr val="FFFFFF"/>
                </a:solidFill>
              </a:rPr>
              <a:t>, </a:t>
            </a:r>
            <a:r>
              <a:rPr lang="cs-CZ" sz="2400" b="1">
                <a:solidFill>
                  <a:srgbClr val="FFFFFF"/>
                </a:solidFill>
              </a:rPr>
              <a:t>nemající povahu rozhodnutí</a:t>
            </a:r>
            <a:r>
              <a:rPr lang="cs-CZ" sz="2400">
                <a:solidFill>
                  <a:srgbClr val="FFFFFF"/>
                </a:solidFill>
              </a:rPr>
              <a:t>; např. </a:t>
            </a:r>
          </a:p>
          <a:p>
            <a:pPr marL="736092" lvl="1" indent="-342900">
              <a:defRPr/>
            </a:pPr>
            <a:r>
              <a:rPr lang="cs-CZ">
                <a:solidFill>
                  <a:srgbClr val="FFFFFF"/>
                </a:solidFill>
              </a:rPr>
              <a:t>zásah policejního orgánu při výkonu působnosti v oblasti veřejné správy (623/2005)</a:t>
            </a:r>
          </a:p>
          <a:p>
            <a:pPr marL="736092" lvl="1" indent="-342900">
              <a:defRPr/>
            </a:pPr>
            <a:r>
              <a:rPr lang="cs-CZ">
                <a:solidFill>
                  <a:srgbClr val="FFFFFF"/>
                </a:solidFill>
              </a:rPr>
              <a:t>zahájení a provádění daňové kontroly (příp. kontrol podle jiných předpisů) – 735/2006 a další</a:t>
            </a:r>
          </a:p>
          <a:p>
            <a:pPr marL="736092" lvl="1" indent="-342900">
              <a:defRPr/>
            </a:pPr>
            <a:r>
              <a:rPr lang="cs-CZ">
                <a:solidFill>
                  <a:srgbClr val="FFFFFF"/>
                </a:solidFill>
              </a:rPr>
              <a:t>odtažení vozidla na pokyn strážníka obecní policie (932/2006)</a:t>
            </a:r>
          </a:p>
          <a:p>
            <a:pPr marL="736092" lvl="1" indent="-342900">
              <a:defRPr/>
            </a:pPr>
            <a:r>
              <a:rPr lang="cs-CZ">
                <a:solidFill>
                  <a:srgbClr val="FFFFFF"/>
                </a:solidFill>
              </a:rPr>
              <a:t>zadržování cizince v přijímacím zařízení v tranzitním prostoru mezinárodního letiště (1459/2008)</a:t>
            </a:r>
          </a:p>
          <a:p>
            <a:pPr marL="736092" lvl="1" indent="-342900">
              <a:defRPr/>
            </a:pPr>
            <a:r>
              <a:rPr lang="cs-CZ">
                <a:solidFill>
                  <a:srgbClr val="FFFFFF"/>
                </a:solidFill>
              </a:rPr>
              <a:t>provedení změny rodného čísla (1793/2009)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86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Rozšíření pojmu zásahu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/>
              <a:t>č. 2206/2011 Sb.NSS (odst. 20):</a:t>
            </a:r>
          </a:p>
          <a:p>
            <a:pPr lvl="1"/>
            <a:r>
              <a:rPr lang="cs-CZ"/>
              <a:t>nejen akty neformální povahy či jen faktické úkony</a:t>
            </a:r>
          </a:p>
          <a:p>
            <a:pPr lvl="1"/>
            <a:r>
              <a:rPr lang="cs-CZ"/>
              <a:t>také jakékoli jiné </a:t>
            </a:r>
            <a:r>
              <a:rPr lang="cs-CZ" b="1"/>
              <a:t>konání či opomenutí konat</a:t>
            </a:r>
            <a:r>
              <a:rPr lang="cs-CZ"/>
              <a:t>, nelze-li je podřadit pod pojem rozhodnutí dle § 65/1 s. ř. s.</a:t>
            </a:r>
          </a:p>
          <a:p>
            <a:pPr lvl="1"/>
            <a:r>
              <a:rPr lang="cs-CZ"/>
              <a:t>zásahem proto může být i nezákonná nečinnost spočívající v neučinění nějakého úkonu jiného než rozhodnutí</a:t>
            </a:r>
          </a:p>
          <a:p>
            <a:pPr lvl="1"/>
            <a:r>
              <a:rPr lang="cs-CZ"/>
              <a:t>např. provedení nebo neprovedení </a:t>
            </a:r>
            <a:r>
              <a:rPr lang="cs-CZ" b="1"/>
              <a:t>záznamu do KN</a:t>
            </a:r>
          </a:p>
        </p:txBody>
      </p:sp>
    </p:spTree>
    <p:extLst>
      <p:ext uri="{BB962C8B-B14F-4D97-AF65-F5344CB8AC3E}">
        <p14:creationId xmlns:p14="http://schemas.microsoft.com/office/powerpoint/2010/main" val="3047956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8E38ED-369A-44C2-B635-0BED0E48A6E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437D937-A7F1-4011-92B4-328E5BE1B1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257" y="4525347"/>
            <a:ext cx="6939722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Řízení o žalobě na ochranu proti nečinnosti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050762" y="4525347"/>
            <a:ext cx="3211288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 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5C9B8F0-FF66-4C15-BD05-E86B8733184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4505C23-674B-4195-81D6-0C127FEAE3F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dirty="0"/>
              <a:t>Účastníci řízení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998746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4C3103B-AE2E-41DA-8805-65F1A948FD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B1340FC-C4E2-4CD5-9BCA-7A022E8B49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348" y="999969"/>
            <a:ext cx="3444236" cy="3444236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E3BC0C31-69A7-4200-9AFE-927230E1E0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5B5AFC7-2F07-4F7B-9151-E45D7548D8F3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58" name="Nadpis 1"/>
          <p:cNvSpPr>
            <a:spLocks noGrp="1"/>
          </p:cNvSpPr>
          <p:nvPr>
            <p:ph type="title"/>
          </p:nvPr>
        </p:nvSpPr>
        <p:spPr>
          <a:xfrm>
            <a:off x="1158240" y="4894262"/>
            <a:ext cx="10307952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Nepřípustnost žaloby</a:t>
            </a:r>
          </a:p>
        </p:txBody>
      </p:sp>
      <p:sp>
        <p:nvSpPr>
          <p:cNvPr id="70659" name="Zástupný symbol pro obsah 2"/>
          <p:cNvSpPr>
            <a:spLocks noGrp="1"/>
          </p:cNvSpPr>
          <p:nvPr>
            <p:ph idx="1"/>
          </p:nvPr>
        </p:nvSpPr>
        <p:spPr>
          <a:xfrm>
            <a:off x="1161288" y="701019"/>
            <a:ext cx="6484094" cy="3382247"/>
          </a:xfrm>
        </p:spPr>
        <p:txBody>
          <a:bodyPr anchor="ctr">
            <a:normAutofit/>
          </a:bodyPr>
          <a:lstStyle/>
          <a:p>
            <a:r>
              <a:rPr lang="cs-CZ" altLang="cs-CZ" sz="2000" b="1"/>
              <a:t>Nevyčerpání </a:t>
            </a:r>
            <a:r>
              <a:rPr lang="cs-CZ" altLang="cs-CZ" sz="2000"/>
              <a:t>jiných prostředků nápravy</a:t>
            </a:r>
          </a:p>
          <a:p>
            <a:pPr lvl="1"/>
            <a:r>
              <a:rPr lang="cs-CZ" altLang="cs-CZ" sz="2000"/>
              <a:t>např. </a:t>
            </a:r>
            <a:r>
              <a:rPr lang="cs-CZ" sz="2000"/>
              <a:t>námitky proti postupu pracovníka správce daně (735/2006)</a:t>
            </a:r>
          </a:p>
          <a:p>
            <a:pPr lvl="1"/>
            <a:r>
              <a:rPr lang="cs-CZ" altLang="cs-CZ" sz="2000"/>
              <a:t>neplatí, domáhá-li se žalobce jenom určení nezákonnosti zásahu</a:t>
            </a:r>
          </a:p>
          <a:p>
            <a:r>
              <a:rPr lang="cs-CZ" altLang="cs-CZ" sz="2000" b="1"/>
              <a:t>Do konce roku 2011 </a:t>
            </a:r>
            <a:r>
              <a:rPr lang="cs-CZ" altLang="cs-CZ" sz="2000"/>
              <a:t>byla žaloba také nepřípustná</a:t>
            </a:r>
          </a:p>
          <a:p>
            <a:pPr lvl="1"/>
            <a:r>
              <a:rPr lang="cs-CZ" altLang="cs-CZ" sz="2000"/>
              <a:t>domáhá-li se žalobce pouze určení nezákonnosti zásahu</a:t>
            </a:r>
          </a:p>
          <a:p>
            <a:pPr lvl="1"/>
            <a:r>
              <a:rPr lang="cs-CZ" altLang="cs-CZ" sz="2000"/>
              <a:t>pokud důsledky zásahu již netrvaly nebo nehrozilo jeho opakování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71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686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82" name="Nadpis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>
                <a:solidFill>
                  <a:schemeClr val="accent1"/>
                </a:solidFill>
              </a:rPr>
              <a:t>Lhůta pro podání žaloby</a:t>
            </a:r>
          </a:p>
        </p:txBody>
      </p:sp>
      <p:sp>
        <p:nvSpPr>
          <p:cNvPr id="71683" name="Zástupný symbol pro obsah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sz="2400"/>
              <a:t>Lhůta</a:t>
            </a:r>
          </a:p>
          <a:p>
            <a:pPr marL="736092" lvl="1" indent="-342900">
              <a:defRPr/>
            </a:pPr>
            <a:r>
              <a:rPr lang="cs-CZ" b="1"/>
              <a:t>subjektivní</a:t>
            </a:r>
            <a:r>
              <a:rPr lang="cs-CZ"/>
              <a:t> 2 měsíce ode dne, kdy se žalobce o zásahu dozvěděl</a:t>
            </a:r>
          </a:p>
          <a:p>
            <a:pPr marL="736092" lvl="1" indent="-342900">
              <a:defRPr/>
            </a:pPr>
            <a:r>
              <a:rPr lang="cs-CZ" b="1"/>
              <a:t>objektivní</a:t>
            </a:r>
            <a:r>
              <a:rPr lang="cs-CZ"/>
              <a:t> 2 roky ode dne, kdy k zásahu došlo</a:t>
            </a:r>
          </a:p>
          <a:p>
            <a:pPr marL="370332" indent="-342900">
              <a:defRPr/>
            </a:pPr>
            <a:r>
              <a:rPr lang="cs-CZ" sz="2400"/>
              <a:t>Zmeškání lhůty nelze prominout</a:t>
            </a:r>
          </a:p>
          <a:p>
            <a:pPr marL="736092" lvl="1" indent="-342900">
              <a:defRPr/>
            </a:pPr>
            <a:r>
              <a:rPr lang="cs-CZ"/>
              <a:t>platí pro subjektivní i objektivní lhůtu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/>
              <a:t>Náležitosti žaloby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>
                <a:solidFill>
                  <a:schemeClr val="bg1"/>
                </a:solidFill>
              </a:rPr>
              <a:t>Zvláštní náležitosti žaloby dle § 84/3</a:t>
            </a:r>
          </a:p>
          <a:p>
            <a:pPr lvl="1"/>
            <a:r>
              <a:rPr lang="cs-CZ" b="1">
                <a:solidFill>
                  <a:schemeClr val="bg1"/>
                </a:solidFill>
              </a:rPr>
              <a:t>označení zásahu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vylíčení rozhodujících </a:t>
            </a:r>
            <a:r>
              <a:rPr lang="cs-CZ" b="1">
                <a:solidFill>
                  <a:schemeClr val="bg1"/>
                </a:solidFill>
              </a:rPr>
              <a:t>skutečností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označení </a:t>
            </a:r>
            <a:r>
              <a:rPr lang="cs-CZ" b="1">
                <a:solidFill>
                  <a:schemeClr val="bg1"/>
                </a:solidFill>
              </a:rPr>
              <a:t>důkazů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návrh </a:t>
            </a:r>
            <a:r>
              <a:rPr lang="cs-CZ" b="1">
                <a:solidFill>
                  <a:schemeClr val="bg1"/>
                </a:solidFill>
              </a:rPr>
              <a:t>výroku</a:t>
            </a:r>
            <a:r>
              <a:rPr lang="cs-CZ">
                <a:solidFill>
                  <a:schemeClr val="bg1"/>
                </a:solidFill>
              </a:rPr>
              <a:t> rozsudku</a:t>
            </a:r>
          </a:p>
          <a:p>
            <a:pPr lvl="2"/>
            <a:r>
              <a:rPr lang="cs-CZ" sz="2400">
                <a:solidFill>
                  <a:schemeClr val="bg1"/>
                </a:solidFill>
              </a:rPr>
              <a:t>určení nezákonnosti zásahu</a:t>
            </a:r>
          </a:p>
          <a:p>
            <a:pPr lvl="2"/>
            <a:r>
              <a:rPr lang="cs-CZ" sz="2400">
                <a:solidFill>
                  <a:schemeClr val="bg1"/>
                </a:solidFill>
              </a:rPr>
              <a:t>zákaz SO pokračovat v porušování žalobcova práva a příkaz k restituci původního stavu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Rozhodný stav</a:t>
            </a:r>
            <a:endParaRPr lang="cs-CZ" dirty="0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75515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Rozhodnutí soudu</a:t>
            </a:r>
            <a:endParaRPr lang="cs-CZ" dirty="0"/>
          </a:p>
        </p:txBody>
      </p:sp>
      <p:graphicFrame>
        <p:nvGraphicFramePr>
          <p:cNvPr id="14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6786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Povinnost SO konat</a:t>
            </a:r>
          </a:p>
        </p:txBody>
      </p:sp>
      <p:graphicFrame>
        <p:nvGraphicFramePr>
          <p:cNvPr id="8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6247604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>
                <a:solidFill>
                  <a:schemeClr val="accent1"/>
                </a:solidFill>
              </a:rPr>
              <a:t>Nečinnost správního orgánu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altLang="cs-CZ" sz="2400"/>
              <a:t> Žaloba směřuje proti nečinnosti spočívající v</a:t>
            </a:r>
          </a:p>
          <a:p>
            <a:pPr lvl="1"/>
            <a:r>
              <a:rPr lang="cs-CZ" altLang="cs-CZ"/>
              <a:t>nevydání</a:t>
            </a:r>
            <a:r>
              <a:rPr lang="cs-CZ" altLang="cs-CZ" b="1"/>
              <a:t> rozhodnutí ve věci samé</a:t>
            </a:r>
          </a:p>
          <a:p>
            <a:pPr lvl="2"/>
            <a:r>
              <a:rPr lang="cs-CZ" altLang="cs-CZ" sz="2400"/>
              <a:t>pojem rozhodnutí viz legislativní zkratka § 65/1</a:t>
            </a:r>
          </a:p>
          <a:p>
            <a:pPr lvl="2"/>
            <a:r>
              <a:rPr lang="cs-CZ" altLang="cs-CZ" sz="2400"/>
              <a:t>pouze meritorní rozhodnutí</a:t>
            </a:r>
          </a:p>
          <a:p>
            <a:pPr lvl="1"/>
            <a:r>
              <a:rPr lang="cs-CZ" altLang="cs-CZ"/>
              <a:t>nevydání </a:t>
            </a:r>
            <a:r>
              <a:rPr lang="cs-CZ" altLang="cs-CZ" b="1"/>
              <a:t>osvědčení</a:t>
            </a:r>
          </a:p>
          <a:p>
            <a:pPr eaLnBrk="1" hangingPunct="1"/>
            <a:r>
              <a:rPr lang="cs-CZ" altLang="cs-CZ" sz="2400"/>
              <a:t>Jiným formám nečinnosti lze čelit zásahovou žalobou (2206/2011, odst. 20)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Příklady, kdy se lze domáhat ochrany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337546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CE06232-69FD-453D-8EB2-706087A9021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chemeClr val="bg1">
              <a:alpha val="50000"/>
            </a:schemeClr>
          </a:solidFill>
          <a:ln w="25400" cap="sq">
            <a:solidFill>
              <a:schemeClr val="tx1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/>
              <a:t>Příklady, kdy se nelze domáhat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>
                <a:solidFill>
                  <a:schemeClr val="bg1"/>
                </a:solidFill>
              </a:rPr>
              <a:t>Vydání rozhodnutí, že žalobce je účastníkem řízení před SO (362/2004)</a:t>
            </a:r>
          </a:p>
          <a:p>
            <a:r>
              <a:rPr lang="cs-CZ" sz="2400">
                <a:solidFill>
                  <a:schemeClr val="bg1"/>
                </a:solidFill>
              </a:rPr>
              <a:t>Vydání rozhodnutí o přerušení řízení nebo pokračování v řízení (506/2004)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bylo-li řízení přerušeno, lze se v rámci zjišťování skutkového stavu zabývat otázkou, zda přerušení bylo důvodné (3013/2014)</a:t>
            </a:r>
          </a:p>
          <a:p>
            <a:r>
              <a:rPr lang="cs-CZ" sz="2400">
                <a:solidFill>
                  <a:schemeClr val="bg1"/>
                </a:solidFill>
              </a:rPr>
              <a:t>Nevydání rozhodnutí o zahájení řízení, které lze zahájit jenom ex offo (3 Ans 1/2009)</a:t>
            </a:r>
          </a:p>
          <a:p>
            <a:endParaRPr lang="cs-CZ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3" name="arrow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Příklady osvědčení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965588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Účastníci řízení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75729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cs-CZ" sz="4100">
                <a:solidFill>
                  <a:srgbClr val="FFFFFF"/>
                </a:solidFill>
              </a:rPr>
              <a:t>Nepřípustnost žaloby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403135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arrow.wav"/>
          </p:stSnd>
        </p:sndAc>
      </p:transition>
    </mc:Choice>
    <mc:Fallback xmlns="">
      <p:transition spd="slow">
        <p:random/>
        <p:sndAc>
          <p:stSnd>
            <p:snd r:embed="rId8" name="arrow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380</TotalTime>
  <Words>1077</Words>
  <Application>Microsoft Office PowerPoint</Application>
  <PresentationFormat>Širokoúhlá obrazovka</PresentationFormat>
  <Paragraphs>142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Garamond</vt:lpstr>
      <vt:lpstr>Motiv Office</vt:lpstr>
      <vt:lpstr>Ochrana před nečinností a nezákonným zásahem</vt:lpstr>
      <vt:lpstr>Řízení o žalobě na ochranu proti nečinnosti</vt:lpstr>
      <vt:lpstr>Povinnost SO konat</vt:lpstr>
      <vt:lpstr>Nečinnost správního orgánu</vt:lpstr>
      <vt:lpstr>Příklady, kdy se lze domáhat ochrany</vt:lpstr>
      <vt:lpstr>Příklady, kdy se nelze domáhat ochrany</vt:lpstr>
      <vt:lpstr>Příklady osvědčení</vt:lpstr>
      <vt:lpstr>Účastníci řízení</vt:lpstr>
      <vt:lpstr>Nepřípustnost žaloby</vt:lpstr>
      <vt:lpstr>Fikce rozhodnutí a jiný právní následek</vt:lpstr>
      <vt:lpstr>Prostředky ochrany proti nečinnosti</vt:lpstr>
      <vt:lpstr>Lhůta pro podání žaloby</vt:lpstr>
      <vt:lpstr>Náležitosti žaloby</vt:lpstr>
      <vt:lpstr>Rozhodný stav</vt:lpstr>
      <vt:lpstr>Posuzování důvodnosti žaloby</vt:lpstr>
      <vt:lpstr>Rozsudek</vt:lpstr>
      <vt:lpstr>Řízení o žalobě proti nezákonnému zásahu</vt:lpstr>
      <vt:lpstr>Zásah</vt:lpstr>
      <vt:lpstr>Rozšíření pojmu zásahu</vt:lpstr>
      <vt:lpstr>Účastníci řízení</vt:lpstr>
      <vt:lpstr>Nepřípustnost žaloby</vt:lpstr>
      <vt:lpstr>Lhůta pro podání žaloby</vt:lpstr>
      <vt:lpstr>Náležitosti žaloby</vt:lpstr>
      <vt:lpstr>Rozhodný stav</vt:lpstr>
      <vt:lpstr>Rozhodnutí soudu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o žalobě na ochranu proti nečinnosti a před nezákonným zásahem</dc:title>
  <dc:creator>Petr Lavický</dc:creator>
  <cp:lastModifiedBy>Petr Lavický</cp:lastModifiedBy>
  <cp:revision>45</cp:revision>
  <dcterms:created xsi:type="dcterms:W3CDTF">2014-12-01T17:24:42Z</dcterms:created>
  <dcterms:modified xsi:type="dcterms:W3CDTF">2017-11-21T06:04:34Z</dcterms:modified>
</cp:coreProperties>
</file>