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39"/>
  </p:notesMasterIdLst>
  <p:handoutMasterIdLst>
    <p:handoutMasterId r:id="rId40"/>
  </p:handoutMasterIdLst>
  <p:sldIdLst>
    <p:sldId id="309" r:id="rId3"/>
    <p:sldId id="310" r:id="rId4"/>
    <p:sldId id="311" r:id="rId5"/>
    <p:sldId id="304" r:id="rId6"/>
    <p:sldId id="313" r:id="rId7"/>
    <p:sldId id="312" r:id="rId8"/>
    <p:sldId id="324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8" r:id="rId19"/>
    <p:sldId id="325" r:id="rId20"/>
    <p:sldId id="323" r:id="rId21"/>
    <p:sldId id="326" r:id="rId22"/>
    <p:sldId id="327" r:id="rId23"/>
    <p:sldId id="329" r:id="rId24"/>
    <p:sldId id="330" r:id="rId25"/>
    <p:sldId id="331" r:id="rId26"/>
    <p:sldId id="332" r:id="rId27"/>
    <p:sldId id="333" r:id="rId28"/>
    <p:sldId id="334" r:id="rId29"/>
    <p:sldId id="335" r:id="rId30"/>
    <p:sldId id="336" r:id="rId31"/>
    <p:sldId id="337" r:id="rId32"/>
    <p:sldId id="339" r:id="rId33"/>
    <p:sldId id="338" r:id="rId34"/>
    <p:sldId id="340" r:id="rId35"/>
    <p:sldId id="341" r:id="rId36"/>
    <p:sldId id="342" r:id="rId37"/>
    <p:sldId id="343" r:id="rId38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676C"/>
    <a:srgbClr val="E5D5BD"/>
    <a:srgbClr val="E7C99D"/>
    <a:srgbClr val="80379B"/>
    <a:srgbClr val="A9AAAE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7" autoAdjust="0"/>
    <p:restoredTop sz="86466" autoAdjust="0"/>
  </p:normalViewPr>
  <p:slideViewPr>
    <p:cSldViewPr>
      <p:cViewPr varScale="1">
        <p:scale>
          <a:sx n="87" d="100"/>
          <a:sy n="87" d="100"/>
        </p:scale>
        <p:origin x="132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71BC09-C3DF-40D2-AC57-D47AE4219FF1}" type="doc">
      <dgm:prSet loTypeId="urn:microsoft.com/office/officeart/2005/8/layout/list1" loCatId="list" qsTypeId="urn:microsoft.com/office/officeart/2005/8/quickstyle/3d2#1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F1028B0-4DEE-4C4F-9029-4A63E3B30714}">
      <dgm:prSet phldrT="[Text]"/>
      <dgm:spPr/>
      <dgm:t>
        <a:bodyPr/>
        <a:lstStyle/>
        <a:p>
          <a:r>
            <a:rPr lang="cs-CZ" dirty="0"/>
            <a:t>Výprosa  § 2189 a </a:t>
          </a:r>
          <a:r>
            <a:rPr lang="cs-CZ" dirty="0" err="1"/>
            <a:t>násl</a:t>
          </a:r>
          <a:r>
            <a:rPr lang="cs-CZ" dirty="0"/>
            <a:t>.</a:t>
          </a:r>
        </a:p>
      </dgm:t>
    </dgm:pt>
    <dgm:pt modelId="{50D0DEC0-3A9E-47FA-B030-F7B84F525D19}" type="parTrans" cxnId="{55F85E15-B842-475B-BF9A-CF5A4DC120C0}">
      <dgm:prSet/>
      <dgm:spPr/>
      <dgm:t>
        <a:bodyPr/>
        <a:lstStyle/>
        <a:p>
          <a:endParaRPr lang="cs-CZ"/>
        </a:p>
      </dgm:t>
    </dgm:pt>
    <dgm:pt modelId="{3F6BD2F1-DA4D-4D00-AAD6-B7B65904F14C}" type="sibTrans" cxnId="{55F85E15-B842-475B-BF9A-CF5A4DC120C0}">
      <dgm:prSet/>
      <dgm:spPr/>
      <dgm:t>
        <a:bodyPr/>
        <a:lstStyle/>
        <a:p>
          <a:endParaRPr lang="cs-CZ"/>
        </a:p>
      </dgm:t>
    </dgm:pt>
    <dgm:pt modelId="{41A1E40A-988E-4CA2-8183-5C5A9BE35399}">
      <dgm:prSet phldrT="[Text]"/>
      <dgm:spPr/>
      <dgm:t>
        <a:bodyPr/>
        <a:lstStyle/>
        <a:p>
          <a:r>
            <a:rPr lang="cs-CZ" dirty="0"/>
            <a:t>Výpůjčka  § 2193 a </a:t>
          </a:r>
          <a:r>
            <a:rPr lang="cs-CZ" dirty="0" err="1"/>
            <a:t>násl</a:t>
          </a:r>
          <a:r>
            <a:rPr lang="cs-CZ" dirty="0"/>
            <a:t>.</a:t>
          </a:r>
        </a:p>
      </dgm:t>
    </dgm:pt>
    <dgm:pt modelId="{C12B5119-3A3D-4472-9BFD-413015AAE08C}" type="parTrans" cxnId="{A91EBCDC-1DA1-46F9-8423-F402BAE22B2A}">
      <dgm:prSet/>
      <dgm:spPr/>
      <dgm:t>
        <a:bodyPr/>
        <a:lstStyle/>
        <a:p>
          <a:endParaRPr lang="cs-CZ"/>
        </a:p>
      </dgm:t>
    </dgm:pt>
    <dgm:pt modelId="{EF2D9B31-6B15-480A-9834-D9191307B0E4}" type="sibTrans" cxnId="{A91EBCDC-1DA1-46F9-8423-F402BAE22B2A}">
      <dgm:prSet/>
      <dgm:spPr/>
      <dgm:t>
        <a:bodyPr/>
        <a:lstStyle/>
        <a:p>
          <a:endParaRPr lang="cs-CZ"/>
        </a:p>
      </dgm:t>
    </dgm:pt>
    <dgm:pt modelId="{861A976C-ADAD-4E66-B81D-CA45C56900C9}">
      <dgm:prSet phldrT="[Text]" custT="1"/>
      <dgm:spPr/>
      <dgm:t>
        <a:bodyPr/>
        <a:lstStyle/>
        <a:p>
          <a:r>
            <a:rPr lang="cs-CZ" sz="1600" dirty="0"/>
            <a:t>Bezplatnost, dočasnost, není ujednán účel užívání, jednotlivě určená věc</a:t>
          </a:r>
        </a:p>
      </dgm:t>
    </dgm:pt>
    <dgm:pt modelId="{DFD7C72A-0A16-4941-9319-0E2FB6B1749F}" type="parTrans" cxnId="{CCE74E7A-D73A-4B33-896B-E4FC348BE859}">
      <dgm:prSet/>
      <dgm:spPr/>
      <dgm:t>
        <a:bodyPr/>
        <a:lstStyle/>
        <a:p>
          <a:endParaRPr lang="cs-CZ"/>
        </a:p>
      </dgm:t>
    </dgm:pt>
    <dgm:pt modelId="{5DBBC881-BFA5-4623-8ECB-4C8AEBB9DBB2}" type="sibTrans" cxnId="{CCE74E7A-D73A-4B33-896B-E4FC348BE859}">
      <dgm:prSet/>
      <dgm:spPr/>
      <dgm:t>
        <a:bodyPr/>
        <a:lstStyle/>
        <a:p>
          <a:endParaRPr lang="cs-CZ"/>
        </a:p>
      </dgm:t>
    </dgm:pt>
    <dgm:pt modelId="{0F92BFE6-B69D-4ED1-941C-D212EEF04DE4}">
      <dgm:prSet phldrT="[Text]" custT="1"/>
      <dgm:spPr/>
      <dgm:t>
        <a:bodyPr/>
        <a:lstStyle/>
        <a:p>
          <a:r>
            <a:rPr lang="cs-CZ" sz="1600" dirty="0" err="1"/>
            <a:t>Půjčitel</a:t>
          </a:r>
          <a:r>
            <a:rPr lang="cs-CZ" sz="1600" dirty="0"/>
            <a:t> může věc libovolně požadovat zpět</a:t>
          </a:r>
        </a:p>
      </dgm:t>
    </dgm:pt>
    <dgm:pt modelId="{833EB8B7-670B-4DA0-B7BD-B0B015711E9E}" type="parTrans" cxnId="{F66AC52F-E53B-4005-92D2-3B684F9A22F8}">
      <dgm:prSet/>
      <dgm:spPr/>
      <dgm:t>
        <a:bodyPr/>
        <a:lstStyle/>
        <a:p>
          <a:endParaRPr lang="cs-CZ"/>
        </a:p>
      </dgm:t>
    </dgm:pt>
    <dgm:pt modelId="{1C02F943-4154-4338-9957-95369AB75331}" type="sibTrans" cxnId="{F66AC52F-E53B-4005-92D2-3B684F9A22F8}">
      <dgm:prSet/>
      <dgm:spPr/>
      <dgm:t>
        <a:bodyPr/>
        <a:lstStyle/>
        <a:p>
          <a:endParaRPr lang="cs-CZ"/>
        </a:p>
      </dgm:t>
    </dgm:pt>
    <dgm:pt modelId="{326415AE-15CB-4212-942B-EB5F6BE30B2C}">
      <dgm:prSet phldrT="[Text]" custT="1"/>
      <dgm:spPr/>
      <dgm:t>
        <a:bodyPr/>
        <a:lstStyle/>
        <a:p>
          <a:r>
            <a:rPr lang="cs-CZ" sz="1600" dirty="0"/>
            <a:t>Bezplatnost, dočasnost, daný účel (resp. přiměřený povaze věci), jednotlivě určená věc</a:t>
          </a:r>
        </a:p>
      </dgm:t>
    </dgm:pt>
    <dgm:pt modelId="{AF4A60F4-9D54-4DAD-B5C9-8D526BD0FF7A}" type="parTrans" cxnId="{6946A6B9-0964-4F0A-AA60-B775AE3C62AB}">
      <dgm:prSet/>
      <dgm:spPr/>
      <dgm:t>
        <a:bodyPr/>
        <a:lstStyle/>
        <a:p>
          <a:endParaRPr lang="cs-CZ"/>
        </a:p>
      </dgm:t>
    </dgm:pt>
    <dgm:pt modelId="{468C6F62-FA5C-4368-B517-3AF2389B8DA5}" type="sibTrans" cxnId="{6946A6B9-0964-4F0A-AA60-B775AE3C62AB}">
      <dgm:prSet/>
      <dgm:spPr/>
      <dgm:t>
        <a:bodyPr/>
        <a:lstStyle/>
        <a:p>
          <a:endParaRPr lang="cs-CZ"/>
        </a:p>
      </dgm:t>
    </dgm:pt>
    <dgm:pt modelId="{C73A7D27-75F6-4BFA-82BA-837EF5648263}">
      <dgm:prSet phldrT="[Text]" custT="1"/>
      <dgm:spPr/>
      <dgm:t>
        <a:bodyPr/>
        <a:lstStyle/>
        <a:p>
          <a:r>
            <a:rPr lang="cs-CZ" sz="1600" dirty="0"/>
            <a:t>Zápůjčka  § 2390 a </a:t>
          </a:r>
          <a:r>
            <a:rPr lang="cs-CZ" sz="1600" dirty="0" err="1"/>
            <a:t>násl</a:t>
          </a:r>
          <a:r>
            <a:rPr lang="cs-CZ" sz="1600" dirty="0"/>
            <a:t>.</a:t>
          </a:r>
        </a:p>
      </dgm:t>
    </dgm:pt>
    <dgm:pt modelId="{6836E1CF-B7C5-493D-A627-955EE3DDAFBB}" type="parTrans" cxnId="{82DCBAAD-06AC-412A-BD1B-1681CA8F099A}">
      <dgm:prSet/>
      <dgm:spPr/>
    </dgm:pt>
    <dgm:pt modelId="{4D97E227-D74B-4B67-9929-9A16869887F4}" type="sibTrans" cxnId="{82DCBAAD-06AC-412A-BD1B-1681CA8F099A}">
      <dgm:prSet/>
      <dgm:spPr/>
    </dgm:pt>
    <dgm:pt modelId="{8C3FE50B-A053-4461-99E6-BF43A073A9C8}">
      <dgm:prSet phldrT="[Text]"/>
      <dgm:spPr/>
      <dgm:t>
        <a:bodyPr/>
        <a:lstStyle/>
        <a:p>
          <a:r>
            <a:rPr lang="cs-CZ" dirty="0"/>
            <a:t>dočasnost, zastupitelná věc</a:t>
          </a:r>
        </a:p>
      </dgm:t>
    </dgm:pt>
    <dgm:pt modelId="{BC96CECA-AFFB-4D7E-BC9D-3F551938A8C5}" type="parTrans" cxnId="{36B0500E-8983-4D51-BE3C-B7956919B805}">
      <dgm:prSet/>
      <dgm:spPr/>
      <dgm:t>
        <a:bodyPr/>
        <a:lstStyle/>
        <a:p>
          <a:endParaRPr lang="cs-CZ"/>
        </a:p>
      </dgm:t>
    </dgm:pt>
    <dgm:pt modelId="{9AB7F4CB-E8C3-4501-BC24-61D2AFB9C9E2}" type="sibTrans" cxnId="{36B0500E-8983-4D51-BE3C-B7956919B805}">
      <dgm:prSet/>
      <dgm:spPr/>
      <dgm:t>
        <a:bodyPr/>
        <a:lstStyle/>
        <a:p>
          <a:endParaRPr lang="cs-CZ"/>
        </a:p>
      </dgm:t>
    </dgm:pt>
    <dgm:pt modelId="{F29A6A2F-ECB3-46A5-839D-92C581C37AD6}">
      <dgm:prSet phldrT="[Text]"/>
      <dgm:spPr/>
      <dgm:t>
        <a:bodyPr/>
        <a:lstStyle/>
        <a:p>
          <a:r>
            <a:rPr lang="cs-CZ" dirty="0"/>
            <a:t>Úvěr  § 2395 a </a:t>
          </a:r>
          <a:r>
            <a:rPr lang="cs-CZ" dirty="0" err="1"/>
            <a:t>násl</a:t>
          </a:r>
          <a:r>
            <a:rPr lang="cs-CZ" dirty="0"/>
            <a:t>.</a:t>
          </a:r>
        </a:p>
      </dgm:t>
    </dgm:pt>
    <dgm:pt modelId="{680FF3AF-B013-492D-AB28-F97846320C23}" type="parTrans" cxnId="{9B6E2F25-0BE1-4590-95B7-E55C0A2B7758}">
      <dgm:prSet/>
      <dgm:spPr/>
      <dgm:t>
        <a:bodyPr/>
        <a:lstStyle/>
        <a:p>
          <a:endParaRPr lang="cs-CZ"/>
        </a:p>
      </dgm:t>
    </dgm:pt>
    <dgm:pt modelId="{1629BE5C-90DA-4DE6-92CB-5281B7B99C50}" type="sibTrans" cxnId="{9B6E2F25-0BE1-4590-95B7-E55C0A2B7758}">
      <dgm:prSet/>
      <dgm:spPr/>
      <dgm:t>
        <a:bodyPr/>
        <a:lstStyle/>
        <a:p>
          <a:endParaRPr lang="cs-CZ"/>
        </a:p>
      </dgm:t>
    </dgm:pt>
    <dgm:pt modelId="{11045DA3-4B2B-4AB5-9DB1-F8A5AB3547A1}">
      <dgm:prSet phldrT="[Text]"/>
      <dgm:spPr/>
      <dgm:t>
        <a:bodyPr/>
        <a:lstStyle/>
        <a:p>
          <a:r>
            <a:rPr lang="cs-CZ" dirty="0"/>
            <a:t>dočasnost, peněžní prostředky, úplatnost (úroky)</a:t>
          </a:r>
        </a:p>
      </dgm:t>
    </dgm:pt>
    <dgm:pt modelId="{AB3C931D-88F0-4132-A171-34CF4B4821F7}" type="parTrans" cxnId="{DAC5A629-F4B2-424B-8213-0108776E4224}">
      <dgm:prSet/>
      <dgm:spPr/>
      <dgm:t>
        <a:bodyPr/>
        <a:lstStyle/>
        <a:p>
          <a:endParaRPr lang="cs-CZ"/>
        </a:p>
      </dgm:t>
    </dgm:pt>
    <dgm:pt modelId="{BBC9562A-AE5F-49F0-A8E7-38DEBEB20778}" type="sibTrans" cxnId="{DAC5A629-F4B2-424B-8213-0108776E4224}">
      <dgm:prSet/>
      <dgm:spPr/>
      <dgm:t>
        <a:bodyPr/>
        <a:lstStyle/>
        <a:p>
          <a:endParaRPr lang="cs-CZ"/>
        </a:p>
      </dgm:t>
    </dgm:pt>
    <dgm:pt modelId="{765C2F67-8BC9-4E6C-821D-21610246C51F}" type="pres">
      <dgm:prSet presAssocID="{B671BC09-C3DF-40D2-AC57-D47AE4219FF1}" presName="linear" presStyleCnt="0">
        <dgm:presLayoutVars>
          <dgm:dir/>
          <dgm:animLvl val="lvl"/>
          <dgm:resizeHandles val="exact"/>
        </dgm:presLayoutVars>
      </dgm:prSet>
      <dgm:spPr/>
    </dgm:pt>
    <dgm:pt modelId="{33185437-302D-4618-9E0B-13C2C9CFD13F}" type="pres">
      <dgm:prSet presAssocID="{9F1028B0-4DEE-4C4F-9029-4A63E3B30714}" presName="parentLin" presStyleCnt="0"/>
      <dgm:spPr/>
    </dgm:pt>
    <dgm:pt modelId="{644B17EE-2214-44D8-9BF6-82CA306A949B}" type="pres">
      <dgm:prSet presAssocID="{9F1028B0-4DEE-4C4F-9029-4A63E3B30714}" presName="parentLeftMargin" presStyleLbl="node1" presStyleIdx="0" presStyleCnt="4"/>
      <dgm:spPr/>
    </dgm:pt>
    <dgm:pt modelId="{2AE1D3B4-0FCF-42F4-A11A-F99FC18CB2B9}" type="pres">
      <dgm:prSet presAssocID="{9F1028B0-4DEE-4C4F-9029-4A63E3B3071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7E37EE4-298B-45EA-89A4-C0A7E103B15F}" type="pres">
      <dgm:prSet presAssocID="{9F1028B0-4DEE-4C4F-9029-4A63E3B30714}" presName="negativeSpace" presStyleCnt="0"/>
      <dgm:spPr/>
    </dgm:pt>
    <dgm:pt modelId="{4CFD521A-25C7-4695-93E0-C06F2B44B697}" type="pres">
      <dgm:prSet presAssocID="{9F1028B0-4DEE-4C4F-9029-4A63E3B30714}" presName="childText" presStyleLbl="conFgAcc1" presStyleIdx="0" presStyleCnt="4">
        <dgm:presLayoutVars>
          <dgm:bulletEnabled val="1"/>
        </dgm:presLayoutVars>
      </dgm:prSet>
      <dgm:spPr/>
    </dgm:pt>
    <dgm:pt modelId="{8E8F0DFB-B6CA-4B86-9A29-243A972FFF8A}" type="pres">
      <dgm:prSet presAssocID="{3F6BD2F1-DA4D-4D00-AAD6-B7B65904F14C}" presName="spaceBetweenRectangles" presStyleCnt="0"/>
      <dgm:spPr/>
    </dgm:pt>
    <dgm:pt modelId="{19E81EA8-73FF-4970-A7FF-FB7E5B6A0A9A}" type="pres">
      <dgm:prSet presAssocID="{41A1E40A-988E-4CA2-8183-5C5A9BE35399}" presName="parentLin" presStyleCnt="0"/>
      <dgm:spPr/>
    </dgm:pt>
    <dgm:pt modelId="{7CA0E49B-C16C-48CB-A9FD-24BB308CBADF}" type="pres">
      <dgm:prSet presAssocID="{41A1E40A-988E-4CA2-8183-5C5A9BE35399}" presName="parentLeftMargin" presStyleLbl="node1" presStyleIdx="0" presStyleCnt="4"/>
      <dgm:spPr/>
    </dgm:pt>
    <dgm:pt modelId="{847DB60D-24D5-41EA-A472-93CEF7B595A2}" type="pres">
      <dgm:prSet presAssocID="{41A1E40A-988E-4CA2-8183-5C5A9BE3539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1448C58-0603-42D0-A3D4-4DA0EB8CAE22}" type="pres">
      <dgm:prSet presAssocID="{41A1E40A-988E-4CA2-8183-5C5A9BE35399}" presName="negativeSpace" presStyleCnt="0"/>
      <dgm:spPr/>
    </dgm:pt>
    <dgm:pt modelId="{D60B2D14-5885-4B97-9DC3-BA8CE53C13D3}" type="pres">
      <dgm:prSet presAssocID="{41A1E40A-988E-4CA2-8183-5C5A9BE35399}" presName="childText" presStyleLbl="conFgAcc1" presStyleIdx="1" presStyleCnt="4">
        <dgm:presLayoutVars>
          <dgm:bulletEnabled val="1"/>
        </dgm:presLayoutVars>
      </dgm:prSet>
      <dgm:spPr/>
    </dgm:pt>
    <dgm:pt modelId="{0C129801-0888-4BC9-93B1-07CD5BE6C2CD}" type="pres">
      <dgm:prSet presAssocID="{EF2D9B31-6B15-480A-9834-D9191307B0E4}" presName="spaceBetweenRectangles" presStyleCnt="0"/>
      <dgm:spPr/>
    </dgm:pt>
    <dgm:pt modelId="{BF504A8F-DDF2-4D2E-A32A-3EBCFB67A977}" type="pres">
      <dgm:prSet presAssocID="{C73A7D27-75F6-4BFA-82BA-837EF5648263}" presName="parentLin" presStyleCnt="0"/>
      <dgm:spPr/>
    </dgm:pt>
    <dgm:pt modelId="{B1AAB3D0-7340-43BD-8FF7-465D066327E1}" type="pres">
      <dgm:prSet presAssocID="{C73A7D27-75F6-4BFA-82BA-837EF5648263}" presName="parentLeftMargin" presStyleLbl="node1" presStyleIdx="1" presStyleCnt="4"/>
      <dgm:spPr/>
    </dgm:pt>
    <dgm:pt modelId="{8E2A702B-DC07-4EF5-975A-F949AF129912}" type="pres">
      <dgm:prSet presAssocID="{C73A7D27-75F6-4BFA-82BA-837EF564826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EAAFA87-76E3-4C0E-B28B-0D77374B7641}" type="pres">
      <dgm:prSet presAssocID="{C73A7D27-75F6-4BFA-82BA-837EF5648263}" presName="negativeSpace" presStyleCnt="0"/>
      <dgm:spPr/>
    </dgm:pt>
    <dgm:pt modelId="{FB7F1B9F-CDC6-4937-8076-E8B0DC5127CD}" type="pres">
      <dgm:prSet presAssocID="{C73A7D27-75F6-4BFA-82BA-837EF5648263}" presName="childText" presStyleLbl="conFgAcc1" presStyleIdx="2" presStyleCnt="4" custLinFactNeighborX="-2499" custLinFactNeighborY="-4904">
        <dgm:presLayoutVars>
          <dgm:bulletEnabled val="1"/>
        </dgm:presLayoutVars>
      </dgm:prSet>
      <dgm:spPr/>
    </dgm:pt>
    <dgm:pt modelId="{5E6FF35F-70F1-4B1F-B6FD-E501FBF57E8F}" type="pres">
      <dgm:prSet presAssocID="{4D97E227-D74B-4B67-9929-9A16869887F4}" presName="spaceBetweenRectangles" presStyleCnt="0"/>
      <dgm:spPr/>
    </dgm:pt>
    <dgm:pt modelId="{0600B4FF-89F7-41A4-97FC-35BF29497331}" type="pres">
      <dgm:prSet presAssocID="{F29A6A2F-ECB3-46A5-839D-92C581C37AD6}" presName="parentLin" presStyleCnt="0"/>
      <dgm:spPr/>
    </dgm:pt>
    <dgm:pt modelId="{DAF495B9-7D8B-45D8-A09E-CC3597443837}" type="pres">
      <dgm:prSet presAssocID="{F29A6A2F-ECB3-46A5-839D-92C581C37AD6}" presName="parentLeftMargin" presStyleLbl="node1" presStyleIdx="2" presStyleCnt="4"/>
      <dgm:spPr/>
    </dgm:pt>
    <dgm:pt modelId="{5695D905-E7FC-4AF5-90BA-67E1803821AD}" type="pres">
      <dgm:prSet presAssocID="{F29A6A2F-ECB3-46A5-839D-92C581C37AD6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E16E1DF2-D688-4964-8FB6-D96E0EBB2E48}" type="pres">
      <dgm:prSet presAssocID="{F29A6A2F-ECB3-46A5-839D-92C581C37AD6}" presName="negativeSpace" presStyleCnt="0"/>
      <dgm:spPr/>
    </dgm:pt>
    <dgm:pt modelId="{A06DC58E-8787-470C-89F2-F8A62149B11A}" type="pres">
      <dgm:prSet presAssocID="{F29A6A2F-ECB3-46A5-839D-92C581C37AD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E3CD700-ED73-4D60-BAF9-570A1292BA91}" type="presOf" srcId="{8C3FE50B-A053-4461-99E6-BF43A073A9C8}" destId="{FB7F1B9F-CDC6-4937-8076-E8B0DC5127CD}" srcOrd="0" destOrd="0" presId="urn:microsoft.com/office/officeart/2005/8/layout/list1"/>
    <dgm:cxn modelId="{BB229706-F036-45E7-82FB-5F8D231E7794}" type="presOf" srcId="{B671BC09-C3DF-40D2-AC57-D47AE4219FF1}" destId="{765C2F67-8BC9-4E6C-821D-21610246C51F}" srcOrd="0" destOrd="0" presId="urn:microsoft.com/office/officeart/2005/8/layout/list1"/>
    <dgm:cxn modelId="{604B3E0C-F366-4986-85F5-3C930813874E}" type="presOf" srcId="{C73A7D27-75F6-4BFA-82BA-837EF5648263}" destId="{B1AAB3D0-7340-43BD-8FF7-465D066327E1}" srcOrd="0" destOrd="0" presId="urn:microsoft.com/office/officeart/2005/8/layout/list1"/>
    <dgm:cxn modelId="{36B0500E-8983-4D51-BE3C-B7956919B805}" srcId="{C73A7D27-75F6-4BFA-82BA-837EF5648263}" destId="{8C3FE50B-A053-4461-99E6-BF43A073A9C8}" srcOrd="0" destOrd="0" parTransId="{BC96CECA-AFFB-4D7E-BC9D-3F551938A8C5}" sibTransId="{9AB7F4CB-E8C3-4501-BC24-61D2AFB9C9E2}"/>
    <dgm:cxn modelId="{55F85E15-B842-475B-BF9A-CF5A4DC120C0}" srcId="{B671BC09-C3DF-40D2-AC57-D47AE4219FF1}" destId="{9F1028B0-4DEE-4C4F-9029-4A63E3B30714}" srcOrd="0" destOrd="0" parTransId="{50D0DEC0-3A9E-47FA-B030-F7B84F525D19}" sibTransId="{3F6BD2F1-DA4D-4D00-AAD6-B7B65904F14C}"/>
    <dgm:cxn modelId="{C7DCAC22-12A7-4112-9E3B-95E6382127F4}" type="presOf" srcId="{F29A6A2F-ECB3-46A5-839D-92C581C37AD6}" destId="{5695D905-E7FC-4AF5-90BA-67E1803821AD}" srcOrd="1" destOrd="0" presId="urn:microsoft.com/office/officeart/2005/8/layout/list1"/>
    <dgm:cxn modelId="{9B6E2F25-0BE1-4590-95B7-E55C0A2B7758}" srcId="{B671BC09-C3DF-40D2-AC57-D47AE4219FF1}" destId="{F29A6A2F-ECB3-46A5-839D-92C581C37AD6}" srcOrd="3" destOrd="0" parTransId="{680FF3AF-B013-492D-AB28-F97846320C23}" sibTransId="{1629BE5C-90DA-4DE6-92CB-5281B7B99C50}"/>
    <dgm:cxn modelId="{DAC5A629-F4B2-424B-8213-0108776E4224}" srcId="{F29A6A2F-ECB3-46A5-839D-92C581C37AD6}" destId="{11045DA3-4B2B-4AB5-9DB1-F8A5AB3547A1}" srcOrd="0" destOrd="0" parTransId="{AB3C931D-88F0-4132-A171-34CF4B4821F7}" sibTransId="{BBC9562A-AE5F-49F0-A8E7-38DEBEB20778}"/>
    <dgm:cxn modelId="{F66AC52F-E53B-4005-92D2-3B684F9A22F8}" srcId="{9F1028B0-4DEE-4C4F-9029-4A63E3B30714}" destId="{0F92BFE6-B69D-4ED1-941C-D212EEF04DE4}" srcOrd="1" destOrd="0" parTransId="{833EB8B7-670B-4DA0-B7BD-B0B015711E9E}" sibTransId="{1C02F943-4154-4338-9957-95369AB75331}"/>
    <dgm:cxn modelId="{14043838-3E98-4352-A2EE-5E1D82E17CF8}" type="presOf" srcId="{861A976C-ADAD-4E66-B81D-CA45C56900C9}" destId="{4CFD521A-25C7-4695-93E0-C06F2B44B697}" srcOrd="0" destOrd="0" presId="urn:microsoft.com/office/officeart/2005/8/layout/list1"/>
    <dgm:cxn modelId="{0EF9984F-507D-4293-8EFB-C6C7A1967906}" type="presOf" srcId="{11045DA3-4B2B-4AB5-9DB1-F8A5AB3547A1}" destId="{A06DC58E-8787-470C-89F2-F8A62149B11A}" srcOrd="0" destOrd="0" presId="urn:microsoft.com/office/officeart/2005/8/layout/list1"/>
    <dgm:cxn modelId="{A0AD4653-DA44-4C1D-B8BC-CCE3F44F7991}" type="presOf" srcId="{F29A6A2F-ECB3-46A5-839D-92C581C37AD6}" destId="{DAF495B9-7D8B-45D8-A09E-CC3597443837}" srcOrd="0" destOrd="0" presId="urn:microsoft.com/office/officeart/2005/8/layout/list1"/>
    <dgm:cxn modelId="{1144D476-A5C6-4D0F-B858-F6EEFEB62766}" type="presOf" srcId="{9F1028B0-4DEE-4C4F-9029-4A63E3B30714}" destId="{644B17EE-2214-44D8-9BF6-82CA306A949B}" srcOrd="0" destOrd="0" presId="urn:microsoft.com/office/officeart/2005/8/layout/list1"/>
    <dgm:cxn modelId="{CCE74E7A-D73A-4B33-896B-E4FC348BE859}" srcId="{9F1028B0-4DEE-4C4F-9029-4A63E3B30714}" destId="{861A976C-ADAD-4E66-B81D-CA45C56900C9}" srcOrd="0" destOrd="0" parTransId="{DFD7C72A-0A16-4941-9319-0E2FB6B1749F}" sibTransId="{5DBBC881-BFA5-4623-8ECB-4C8AEBB9DBB2}"/>
    <dgm:cxn modelId="{230ED47C-CD24-4F0C-8746-F2D6BA5A1626}" type="presOf" srcId="{C73A7D27-75F6-4BFA-82BA-837EF5648263}" destId="{8E2A702B-DC07-4EF5-975A-F949AF129912}" srcOrd="1" destOrd="0" presId="urn:microsoft.com/office/officeart/2005/8/layout/list1"/>
    <dgm:cxn modelId="{5FD771A7-1AFF-41EA-89BA-7FFC74163851}" type="presOf" srcId="{326415AE-15CB-4212-942B-EB5F6BE30B2C}" destId="{D60B2D14-5885-4B97-9DC3-BA8CE53C13D3}" srcOrd="0" destOrd="0" presId="urn:microsoft.com/office/officeart/2005/8/layout/list1"/>
    <dgm:cxn modelId="{32022DA9-7431-4E36-8CAD-60876092729A}" type="presOf" srcId="{41A1E40A-988E-4CA2-8183-5C5A9BE35399}" destId="{847DB60D-24D5-41EA-A472-93CEF7B595A2}" srcOrd="1" destOrd="0" presId="urn:microsoft.com/office/officeart/2005/8/layout/list1"/>
    <dgm:cxn modelId="{82DCBAAD-06AC-412A-BD1B-1681CA8F099A}" srcId="{B671BC09-C3DF-40D2-AC57-D47AE4219FF1}" destId="{C73A7D27-75F6-4BFA-82BA-837EF5648263}" srcOrd="2" destOrd="0" parTransId="{6836E1CF-B7C5-493D-A627-955EE3DDAFBB}" sibTransId="{4D97E227-D74B-4B67-9929-9A16869887F4}"/>
    <dgm:cxn modelId="{30B78FB3-8C14-4B43-8453-F4A78064F18E}" type="presOf" srcId="{9F1028B0-4DEE-4C4F-9029-4A63E3B30714}" destId="{2AE1D3B4-0FCF-42F4-A11A-F99FC18CB2B9}" srcOrd="1" destOrd="0" presId="urn:microsoft.com/office/officeart/2005/8/layout/list1"/>
    <dgm:cxn modelId="{6946A6B9-0964-4F0A-AA60-B775AE3C62AB}" srcId="{41A1E40A-988E-4CA2-8183-5C5A9BE35399}" destId="{326415AE-15CB-4212-942B-EB5F6BE30B2C}" srcOrd="0" destOrd="0" parTransId="{AF4A60F4-9D54-4DAD-B5C9-8D526BD0FF7A}" sibTransId="{468C6F62-FA5C-4368-B517-3AF2389B8DA5}"/>
    <dgm:cxn modelId="{D8EAE5D3-BBAF-4202-B4DE-FFBD41BE4E6A}" type="presOf" srcId="{0F92BFE6-B69D-4ED1-941C-D212EEF04DE4}" destId="{4CFD521A-25C7-4695-93E0-C06F2B44B697}" srcOrd="0" destOrd="1" presId="urn:microsoft.com/office/officeart/2005/8/layout/list1"/>
    <dgm:cxn modelId="{A91EBCDC-1DA1-46F9-8423-F402BAE22B2A}" srcId="{B671BC09-C3DF-40D2-AC57-D47AE4219FF1}" destId="{41A1E40A-988E-4CA2-8183-5C5A9BE35399}" srcOrd="1" destOrd="0" parTransId="{C12B5119-3A3D-4472-9BFD-413015AAE08C}" sibTransId="{EF2D9B31-6B15-480A-9834-D9191307B0E4}"/>
    <dgm:cxn modelId="{984148E6-F780-4122-8C8E-FF7382E54181}" type="presOf" srcId="{41A1E40A-988E-4CA2-8183-5C5A9BE35399}" destId="{7CA0E49B-C16C-48CB-A9FD-24BB308CBADF}" srcOrd="0" destOrd="0" presId="urn:microsoft.com/office/officeart/2005/8/layout/list1"/>
    <dgm:cxn modelId="{93B2786E-39D8-412E-BAF6-D6B9A060B190}" type="presParOf" srcId="{765C2F67-8BC9-4E6C-821D-21610246C51F}" destId="{33185437-302D-4618-9E0B-13C2C9CFD13F}" srcOrd="0" destOrd="0" presId="urn:microsoft.com/office/officeart/2005/8/layout/list1"/>
    <dgm:cxn modelId="{C06B9556-B88D-4AA8-8166-D7C50FDD9EF5}" type="presParOf" srcId="{33185437-302D-4618-9E0B-13C2C9CFD13F}" destId="{644B17EE-2214-44D8-9BF6-82CA306A949B}" srcOrd="0" destOrd="0" presId="urn:microsoft.com/office/officeart/2005/8/layout/list1"/>
    <dgm:cxn modelId="{3819FB8A-FA41-4D53-9912-D973F0DE5672}" type="presParOf" srcId="{33185437-302D-4618-9E0B-13C2C9CFD13F}" destId="{2AE1D3B4-0FCF-42F4-A11A-F99FC18CB2B9}" srcOrd="1" destOrd="0" presId="urn:microsoft.com/office/officeart/2005/8/layout/list1"/>
    <dgm:cxn modelId="{4644FB72-F575-4F82-9DE8-9D48C0B4DCC2}" type="presParOf" srcId="{765C2F67-8BC9-4E6C-821D-21610246C51F}" destId="{47E37EE4-298B-45EA-89A4-C0A7E103B15F}" srcOrd="1" destOrd="0" presId="urn:microsoft.com/office/officeart/2005/8/layout/list1"/>
    <dgm:cxn modelId="{8349D44D-23AC-49EE-95A3-4D35C8841C99}" type="presParOf" srcId="{765C2F67-8BC9-4E6C-821D-21610246C51F}" destId="{4CFD521A-25C7-4695-93E0-C06F2B44B697}" srcOrd="2" destOrd="0" presId="urn:microsoft.com/office/officeart/2005/8/layout/list1"/>
    <dgm:cxn modelId="{9759DC34-018C-4323-B558-EDF0C208262F}" type="presParOf" srcId="{765C2F67-8BC9-4E6C-821D-21610246C51F}" destId="{8E8F0DFB-B6CA-4B86-9A29-243A972FFF8A}" srcOrd="3" destOrd="0" presId="urn:microsoft.com/office/officeart/2005/8/layout/list1"/>
    <dgm:cxn modelId="{FF994A5C-9B25-48F2-B777-99B9801B457F}" type="presParOf" srcId="{765C2F67-8BC9-4E6C-821D-21610246C51F}" destId="{19E81EA8-73FF-4970-A7FF-FB7E5B6A0A9A}" srcOrd="4" destOrd="0" presId="urn:microsoft.com/office/officeart/2005/8/layout/list1"/>
    <dgm:cxn modelId="{85D67A4E-3398-4CA5-89B1-B121D8DEADD6}" type="presParOf" srcId="{19E81EA8-73FF-4970-A7FF-FB7E5B6A0A9A}" destId="{7CA0E49B-C16C-48CB-A9FD-24BB308CBADF}" srcOrd="0" destOrd="0" presId="urn:microsoft.com/office/officeart/2005/8/layout/list1"/>
    <dgm:cxn modelId="{A20A7EC5-33D7-4F35-A39F-47826201217A}" type="presParOf" srcId="{19E81EA8-73FF-4970-A7FF-FB7E5B6A0A9A}" destId="{847DB60D-24D5-41EA-A472-93CEF7B595A2}" srcOrd="1" destOrd="0" presId="urn:microsoft.com/office/officeart/2005/8/layout/list1"/>
    <dgm:cxn modelId="{BD99724C-015C-4882-9DD1-88CEC88AE0AF}" type="presParOf" srcId="{765C2F67-8BC9-4E6C-821D-21610246C51F}" destId="{51448C58-0603-42D0-A3D4-4DA0EB8CAE22}" srcOrd="5" destOrd="0" presId="urn:microsoft.com/office/officeart/2005/8/layout/list1"/>
    <dgm:cxn modelId="{56C04376-44D7-49FA-A1CD-A8B487440144}" type="presParOf" srcId="{765C2F67-8BC9-4E6C-821D-21610246C51F}" destId="{D60B2D14-5885-4B97-9DC3-BA8CE53C13D3}" srcOrd="6" destOrd="0" presId="urn:microsoft.com/office/officeart/2005/8/layout/list1"/>
    <dgm:cxn modelId="{11CBA8BE-08CD-49C2-A3F3-6B40549F5372}" type="presParOf" srcId="{765C2F67-8BC9-4E6C-821D-21610246C51F}" destId="{0C129801-0888-4BC9-93B1-07CD5BE6C2CD}" srcOrd="7" destOrd="0" presId="urn:microsoft.com/office/officeart/2005/8/layout/list1"/>
    <dgm:cxn modelId="{F88AFB85-1314-4E20-9F51-91F98AF2C925}" type="presParOf" srcId="{765C2F67-8BC9-4E6C-821D-21610246C51F}" destId="{BF504A8F-DDF2-4D2E-A32A-3EBCFB67A977}" srcOrd="8" destOrd="0" presId="urn:microsoft.com/office/officeart/2005/8/layout/list1"/>
    <dgm:cxn modelId="{47B8927E-A5D6-4015-BCA2-0A9ECEC8D243}" type="presParOf" srcId="{BF504A8F-DDF2-4D2E-A32A-3EBCFB67A977}" destId="{B1AAB3D0-7340-43BD-8FF7-465D066327E1}" srcOrd="0" destOrd="0" presId="urn:microsoft.com/office/officeart/2005/8/layout/list1"/>
    <dgm:cxn modelId="{9B4D8830-3574-41D1-B818-A6D62CCF8FB0}" type="presParOf" srcId="{BF504A8F-DDF2-4D2E-A32A-3EBCFB67A977}" destId="{8E2A702B-DC07-4EF5-975A-F949AF129912}" srcOrd="1" destOrd="0" presId="urn:microsoft.com/office/officeart/2005/8/layout/list1"/>
    <dgm:cxn modelId="{92C42465-1AA9-4D4E-BFAE-EA6ED032003D}" type="presParOf" srcId="{765C2F67-8BC9-4E6C-821D-21610246C51F}" destId="{EEAAFA87-76E3-4C0E-B28B-0D77374B7641}" srcOrd="9" destOrd="0" presId="urn:microsoft.com/office/officeart/2005/8/layout/list1"/>
    <dgm:cxn modelId="{B3DDFE24-A728-4AEF-BED6-1AA4987D2A39}" type="presParOf" srcId="{765C2F67-8BC9-4E6C-821D-21610246C51F}" destId="{FB7F1B9F-CDC6-4937-8076-E8B0DC5127CD}" srcOrd="10" destOrd="0" presId="urn:microsoft.com/office/officeart/2005/8/layout/list1"/>
    <dgm:cxn modelId="{300E6BA8-4AF1-411A-8F51-5F62433052FA}" type="presParOf" srcId="{765C2F67-8BC9-4E6C-821D-21610246C51F}" destId="{5E6FF35F-70F1-4B1F-B6FD-E501FBF57E8F}" srcOrd="11" destOrd="0" presId="urn:microsoft.com/office/officeart/2005/8/layout/list1"/>
    <dgm:cxn modelId="{14A10A86-9402-4675-B7D0-6C8856520866}" type="presParOf" srcId="{765C2F67-8BC9-4E6C-821D-21610246C51F}" destId="{0600B4FF-89F7-41A4-97FC-35BF29497331}" srcOrd="12" destOrd="0" presId="urn:microsoft.com/office/officeart/2005/8/layout/list1"/>
    <dgm:cxn modelId="{7912A105-9B33-445E-80ED-952B5E32C4E3}" type="presParOf" srcId="{0600B4FF-89F7-41A4-97FC-35BF29497331}" destId="{DAF495B9-7D8B-45D8-A09E-CC3597443837}" srcOrd="0" destOrd="0" presId="urn:microsoft.com/office/officeart/2005/8/layout/list1"/>
    <dgm:cxn modelId="{3476ADDE-D868-4DF8-B859-38D86B9FED1D}" type="presParOf" srcId="{0600B4FF-89F7-41A4-97FC-35BF29497331}" destId="{5695D905-E7FC-4AF5-90BA-67E1803821AD}" srcOrd="1" destOrd="0" presId="urn:microsoft.com/office/officeart/2005/8/layout/list1"/>
    <dgm:cxn modelId="{775BA934-272E-4AE1-9EF0-E2CF45D44BC4}" type="presParOf" srcId="{765C2F67-8BC9-4E6C-821D-21610246C51F}" destId="{E16E1DF2-D688-4964-8FB6-D96E0EBB2E48}" srcOrd="13" destOrd="0" presId="urn:microsoft.com/office/officeart/2005/8/layout/list1"/>
    <dgm:cxn modelId="{13BAB825-3FC8-4596-BA64-A324EC4192A1}" type="presParOf" srcId="{765C2F67-8BC9-4E6C-821D-21610246C51F}" destId="{A06DC58E-8787-470C-89F2-F8A62149B11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71BC09-C3DF-40D2-AC57-D47AE4219FF1}" type="doc">
      <dgm:prSet loTypeId="urn:microsoft.com/office/officeart/2005/8/layout/list1" loCatId="list" qsTypeId="urn:microsoft.com/office/officeart/2005/8/quickstyle/3d2#2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F1028B0-4DEE-4C4F-9029-4A63E3B30714}">
      <dgm:prSet phldrT="[Text]"/>
      <dgm:spPr/>
      <dgm:t>
        <a:bodyPr/>
        <a:lstStyle/>
        <a:p>
          <a:r>
            <a:rPr lang="cs-CZ" dirty="0"/>
            <a:t>Pacht  § 2332 a </a:t>
          </a:r>
          <a:r>
            <a:rPr lang="cs-CZ" dirty="0" err="1"/>
            <a:t>násl</a:t>
          </a:r>
          <a:r>
            <a:rPr lang="cs-CZ" dirty="0"/>
            <a:t>.</a:t>
          </a:r>
        </a:p>
      </dgm:t>
    </dgm:pt>
    <dgm:pt modelId="{50D0DEC0-3A9E-47FA-B030-F7B84F525D19}" type="parTrans" cxnId="{55F85E15-B842-475B-BF9A-CF5A4DC120C0}">
      <dgm:prSet/>
      <dgm:spPr/>
      <dgm:t>
        <a:bodyPr/>
        <a:lstStyle/>
        <a:p>
          <a:endParaRPr lang="cs-CZ"/>
        </a:p>
      </dgm:t>
    </dgm:pt>
    <dgm:pt modelId="{3F6BD2F1-DA4D-4D00-AAD6-B7B65904F14C}" type="sibTrans" cxnId="{55F85E15-B842-475B-BF9A-CF5A4DC120C0}">
      <dgm:prSet/>
      <dgm:spPr/>
      <dgm:t>
        <a:bodyPr/>
        <a:lstStyle/>
        <a:p>
          <a:endParaRPr lang="cs-CZ"/>
        </a:p>
      </dgm:t>
    </dgm:pt>
    <dgm:pt modelId="{41A1E40A-988E-4CA2-8183-5C5A9BE35399}">
      <dgm:prSet phldrT="[Text]"/>
      <dgm:spPr/>
      <dgm:t>
        <a:bodyPr/>
        <a:lstStyle/>
        <a:p>
          <a:r>
            <a:rPr lang="cs-CZ" dirty="0"/>
            <a:t>Licence  § 2358 a </a:t>
          </a:r>
          <a:r>
            <a:rPr lang="cs-CZ" dirty="0" err="1"/>
            <a:t>násl</a:t>
          </a:r>
          <a:r>
            <a:rPr lang="cs-CZ" dirty="0"/>
            <a:t>.</a:t>
          </a:r>
        </a:p>
      </dgm:t>
    </dgm:pt>
    <dgm:pt modelId="{C12B5119-3A3D-4472-9BFD-413015AAE08C}" type="parTrans" cxnId="{A91EBCDC-1DA1-46F9-8423-F402BAE22B2A}">
      <dgm:prSet/>
      <dgm:spPr/>
      <dgm:t>
        <a:bodyPr/>
        <a:lstStyle/>
        <a:p>
          <a:endParaRPr lang="cs-CZ"/>
        </a:p>
      </dgm:t>
    </dgm:pt>
    <dgm:pt modelId="{EF2D9B31-6B15-480A-9834-D9191307B0E4}" type="sibTrans" cxnId="{A91EBCDC-1DA1-46F9-8423-F402BAE22B2A}">
      <dgm:prSet/>
      <dgm:spPr/>
      <dgm:t>
        <a:bodyPr/>
        <a:lstStyle/>
        <a:p>
          <a:endParaRPr lang="cs-CZ"/>
        </a:p>
      </dgm:t>
    </dgm:pt>
    <dgm:pt modelId="{861A976C-ADAD-4E66-B81D-CA45C56900C9}">
      <dgm:prSet phldrT="[Text]" custT="1"/>
      <dgm:spPr/>
      <dgm:t>
        <a:bodyPr/>
        <a:lstStyle/>
        <a:p>
          <a:r>
            <a:rPr lang="cs-CZ" sz="1800" dirty="0"/>
            <a:t>Úplatnost, dočasnost, jednotlivě určená věc, za účelem užívání i požívání</a:t>
          </a:r>
        </a:p>
      </dgm:t>
    </dgm:pt>
    <dgm:pt modelId="{DFD7C72A-0A16-4941-9319-0E2FB6B1749F}" type="parTrans" cxnId="{CCE74E7A-D73A-4B33-896B-E4FC348BE859}">
      <dgm:prSet/>
      <dgm:spPr/>
      <dgm:t>
        <a:bodyPr/>
        <a:lstStyle/>
        <a:p>
          <a:endParaRPr lang="cs-CZ"/>
        </a:p>
      </dgm:t>
    </dgm:pt>
    <dgm:pt modelId="{5DBBC881-BFA5-4623-8ECB-4C8AEBB9DBB2}" type="sibTrans" cxnId="{CCE74E7A-D73A-4B33-896B-E4FC348BE859}">
      <dgm:prSet/>
      <dgm:spPr/>
      <dgm:t>
        <a:bodyPr/>
        <a:lstStyle/>
        <a:p>
          <a:endParaRPr lang="cs-CZ"/>
        </a:p>
      </dgm:t>
    </dgm:pt>
    <dgm:pt modelId="{326415AE-15CB-4212-942B-EB5F6BE30B2C}">
      <dgm:prSet phldrT="[Text]" custT="1"/>
      <dgm:spPr/>
      <dgm:t>
        <a:bodyPr/>
        <a:lstStyle/>
        <a:p>
          <a:r>
            <a:rPr lang="cs-CZ" sz="1800" dirty="0"/>
            <a:t>dočasnost, specifický předmět – právo duševního vlastnictví</a:t>
          </a:r>
        </a:p>
      </dgm:t>
    </dgm:pt>
    <dgm:pt modelId="{AF4A60F4-9D54-4DAD-B5C9-8D526BD0FF7A}" type="parTrans" cxnId="{6946A6B9-0964-4F0A-AA60-B775AE3C62AB}">
      <dgm:prSet/>
      <dgm:spPr/>
      <dgm:t>
        <a:bodyPr/>
        <a:lstStyle/>
        <a:p>
          <a:endParaRPr lang="cs-CZ"/>
        </a:p>
      </dgm:t>
    </dgm:pt>
    <dgm:pt modelId="{468C6F62-FA5C-4368-B517-3AF2389B8DA5}" type="sibTrans" cxnId="{6946A6B9-0964-4F0A-AA60-B775AE3C62AB}">
      <dgm:prSet/>
      <dgm:spPr/>
      <dgm:t>
        <a:bodyPr/>
        <a:lstStyle/>
        <a:p>
          <a:endParaRPr lang="cs-CZ"/>
        </a:p>
      </dgm:t>
    </dgm:pt>
    <dgm:pt modelId="{E01A5AFB-BB68-45CB-A281-340AA020A94F}">
      <dgm:prSet phldrT="[Text]"/>
      <dgm:spPr/>
      <dgm:t>
        <a:bodyPr/>
        <a:lstStyle/>
        <a:p>
          <a:r>
            <a:rPr lang="cs-CZ" dirty="0"/>
            <a:t>Nájem  § 2201 a </a:t>
          </a:r>
          <a:r>
            <a:rPr lang="cs-CZ" dirty="0" err="1"/>
            <a:t>násl</a:t>
          </a:r>
          <a:r>
            <a:rPr lang="cs-CZ" dirty="0"/>
            <a:t>.</a:t>
          </a:r>
        </a:p>
      </dgm:t>
    </dgm:pt>
    <dgm:pt modelId="{C8B05874-BAEF-4922-B780-BCB520D34CF6}" type="parTrans" cxnId="{6D94E373-BC37-4011-A3C0-E2525341CE85}">
      <dgm:prSet/>
      <dgm:spPr/>
    </dgm:pt>
    <dgm:pt modelId="{78B1261C-EDA0-4A50-9B79-10218C127851}" type="sibTrans" cxnId="{6D94E373-BC37-4011-A3C0-E2525341CE85}">
      <dgm:prSet/>
      <dgm:spPr/>
    </dgm:pt>
    <dgm:pt modelId="{71A78CE7-70E0-4BE8-A4CD-306731FD2414}">
      <dgm:prSet phldrT="[Text]" custT="1"/>
      <dgm:spPr/>
      <dgm:t>
        <a:bodyPr/>
        <a:lstStyle/>
        <a:p>
          <a:r>
            <a:rPr lang="cs-CZ" sz="1800" dirty="0"/>
            <a:t>Úplatnost, dočasnost, jednotlivě určená věc, za účelem užívání</a:t>
          </a:r>
        </a:p>
      </dgm:t>
    </dgm:pt>
    <dgm:pt modelId="{329957C1-4909-4C1B-B903-2DD74228644C}" type="parTrans" cxnId="{B7C79F3F-BD21-4D51-B06A-D5F52249E0E4}">
      <dgm:prSet/>
      <dgm:spPr/>
      <dgm:t>
        <a:bodyPr/>
        <a:lstStyle/>
        <a:p>
          <a:endParaRPr lang="cs-CZ"/>
        </a:p>
      </dgm:t>
    </dgm:pt>
    <dgm:pt modelId="{BE9FA453-2A81-4380-8AF2-E693053C8BC7}" type="sibTrans" cxnId="{B7C79F3F-BD21-4D51-B06A-D5F52249E0E4}">
      <dgm:prSet/>
      <dgm:spPr/>
      <dgm:t>
        <a:bodyPr/>
        <a:lstStyle/>
        <a:p>
          <a:endParaRPr lang="cs-CZ"/>
        </a:p>
      </dgm:t>
    </dgm:pt>
    <dgm:pt modelId="{765C2F67-8BC9-4E6C-821D-21610246C51F}" type="pres">
      <dgm:prSet presAssocID="{B671BC09-C3DF-40D2-AC57-D47AE4219FF1}" presName="linear" presStyleCnt="0">
        <dgm:presLayoutVars>
          <dgm:dir/>
          <dgm:animLvl val="lvl"/>
          <dgm:resizeHandles val="exact"/>
        </dgm:presLayoutVars>
      </dgm:prSet>
      <dgm:spPr/>
    </dgm:pt>
    <dgm:pt modelId="{5EEBC848-389A-4C88-9E6D-75D680D56A62}" type="pres">
      <dgm:prSet presAssocID="{E01A5AFB-BB68-45CB-A281-340AA020A94F}" presName="parentLin" presStyleCnt="0"/>
      <dgm:spPr/>
    </dgm:pt>
    <dgm:pt modelId="{A9C288DE-1211-4DB6-BB9C-68B01DB23CBF}" type="pres">
      <dgm:prSet presAssocID="{E01A5AFB-BB68-45CB-A281-340AA020A94F}" presName="parentLeftMargin" presStyleLbl="node1" presStyleIdx="0" presStyleCnt="3"/>
      <dgm:spPr/>
    </dgm:pt>
    <dgm:pt modelId="{7F03118D-2377-44F4-8AA1-D80FB29BD87E}" type="pres">
      <dgm:prSet presAssocID="{E01A5AFB-BB68-45CB-A281-340AA020A94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9373222-D5CD-40FE-9303-4C22997FD756}" type="pres">
      <dgm:prSet presAssocID="{E01A5AFB-BB68-45CB-A281-340AA020A94F}" presName="negativeSpace" presStyleCnt="0"/>
      <dgm:spPr/>
    </dgm:pt>
    <dgm:pt modelId="{66341D07-F640-4CF1-BF53-CB8DF5B6A33B}" type="pres">
      <dgm:prSet presAssocID="{E01A5AFB-BB68-45CB-A281-340AA020A94F}" presName="childText" presStyleLbl="conFgAcc1" presStyleIdx="0" presStyleCnt="3">
        <dgm:presLayoutVars>
          <dgm:bulletEnabled val="1"/>
        </dgm:presLayoutVars>
      </dgm:prSet>
      <dgm:spPr/>
    </dgm:pt>
    <dgm:pt modelId="{9D352AF8-B8A7-483A-9C8D-52F0D8C10475}" type="pres">
      <dgm:prSet presAssocID="{78B1261C-EDA0-4A50-9B79-10218C127851}" presName="spaceBetweenRectangles" presStyleCnt="0"/>
      <dgm:spPr/>
    </dgm:pt>
    <dgm:pt modelId="{33185437-302D-4618-9E0B-13C2C9CFD13F}" type="pres">
      <dgm:prSet presAssocID="{9F1028B0-4DEE-4C4F-9029-4A63E3B30714}" presName="parentLin" presStyleCnt="0"/>
      <dgm:spPr/>
    </dgm:pt>
    <dgm:pt modelId="{644B17EE-2214-44D8-9BF6-82CA306A949B}" type="pres">
      <dgm:prSet presAssocID="{9F1028B0-4DEE-4C4F-9029-4A63E3B30714}" presName="parentLeftMargin" presStyleLbl="node1" presStyleIdx="0" presStyleCnt="3"/>
      <dgm:spPr/>
    </dgm:pt>
    <dgm:pt modelId="{2AE1D3B4-0FCF-42F4-A11A-F99FC18CB2B9}" type="pres">
      <dgm:prSet presAssocID="{9F1028B0-4DEE-4C4F-9029-4A63E3B3071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7E37EE4-298B-45EA-89A4-C0A7E103B15F}" type="pres">
      <dgm:prSet presAssocID="{9F1028B0-4DEE-4C4F-9029-4A63E3B30714}" presName="negativeSpace" presStyleCnt="0"/>
      <dgm:spPr/>
    </dgm:pt>
    <dgm:pt modelId="{4CFD521A-25C7-4695-93E0-C06F2B44B697}" type="pres">
      <dgm:prSet presAssocID="{9F1028B0-4DEE-4C4F-9029-4A63E3B30714}" presName="childText" presStyleLbl="conFgAcc1" presStyleIdx="1" presStyleCnt="3">
        <dgm:presLayoutVars>
          <dgm:bulletEnabled val="1"/>
        </dgm:presLayoutVars>
      </dgm:prSet>
      <dgm:spPr/>
    </dgm:pt>
    <dgm:pt modelId="{8E8F0DFB-B6CA-4B86-9A29-243A972FFF8A}" type="pres">
      <dgm:prSet presAssocID="{3F6BD2F1-DA4D-4D00-AAD6-B7B65904F14C}" presName="spaceBetweenRectangles" presStyleCnt="0"/>
      <dgm:spPr/>
    </dgm:pt>
    <dgm:pt modelId="{19E81EA8-73FF-4970-A7FF-FB7E5B6A0A9A}" type="pres">
      <dgm:prSet presAssocID="{41A1E40A-988E-4CA2-8183-5C5A9BE35399}" presName="parentLin" presStyleCnt="0"/>
      <dgm:spPr/>
    </dgm:pt>
    <dgm:pt modelId="{7CA0E49B-C16C-48CB-A9FD-24BB308CBADF}" type="pres">
      <dgm:prSet presAssocID="{41A1E40A-988E-4CA2-8183-5C5A9BE35399}" presName="parentLeftMargin" presStyleLbl="node1" presStyleIdx="1" presStyleCnt="3"/>
      <dgm:spPr/>
    </dgm:pt>
    <dgm:pt modelId="{847DB60D-24D5-41EA-A472-93CEF7B595A2}" type="pres">
      <dgm:prSet presAssocID="{41A1E40A-988E-4CA2-8183-5C5A9BE3539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1448C58-0603-42D0-A3D4-4DA0EB8CAE22}" type="pres">
      <dgm:prSet presAssocID="{41A1E40A-988E-4CA2-8183-5C5A9BE35399}" presName="negativeSpace" presStyleCnt="0"/>
      <dgm:spPr/>
    </dgm:pt>
    <dgm:pt modelId="{D60B2D14-5885-4B97-9DC3-BA8CE53C13D3}" type="pres">
      <dgm:prSet presAssocID="{41A1E40A-988E-4CA2-8183-5C5A9BE3539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5F85E15-B842-475B-BF9A-CF5A4DC120C0}" srcId="{B671BC09-C3DF-40D2-AC57-D47AE4219FF1}" destId="{9F1028B0-4DEE-4C4F-9029-4A63E3B30714}" srcOrd="1" destOrd="0" parTransId="{50D0DEC0-3A9E-47FA-B030-F7B84F525D19}" sibTransId="{3F6BD2F1-DA4D-4D00-AAD6-B7B65904F14C}"/>
    <dgm:cxn modelId="{31CEC525-AEC8-424F-97FC-F28BA4770EDE}" type="presOf" srcId="{41A1E40A-988E-4CA2-8183-5C5A9BE35399}" destId="{7CA0E49B-C16C-48CB-A9FD-24BB308CBADF}" srcOrd="0" destOrd="0" presId="urn:microsoft.com/office/officeart/2005/8/layout/list1"/>
    <dgm:cxn modelId="{B7C79F3F-BD21-4D51-B06A-D5F52249E0E4}" srcId="{E01A5AFB-BB68-45CB-A281-340AA020A94F}" destId="{71A78CE7-70E0-4BE8-A4CD-306731FD2414}" srcOrd="0" destOrd="0" parTransId="{329957C1-4909-4C1B-B903-2DD74228644C}" sibTransId="{BE9FA453-2A81-4380-8AF2-E693053C8BC7}"/>
    <dgm:cxn modelId="{5F3E784B-3230-45A5-8B03-2D7758C46567}" type="presOf" srcId="{9F1028B0-4DEE-4C4F-9029-4A63E3B30714}" destId="{2AE1D3B4-0FCF-42F4-A11A-F99FC18CB2B9}" srcOrd="1" destOrd="0" presId="urn:microsoft.com/office/officeart/2005/8/layout/list1"/>
    <dgm:cxn modelId="{C30DE56E-A88C-406B-A7A9-94894051E337}" type="presOf" srcId="{E01A5AFB-BB68-45CB-A281-340AA020A94F}" destId="{7F03118D-2377-44F4-8AA1-D80FB29BD87E}" srcOrd="1" destOrd="0" presId="urn:microsoft.com/office/officeart/2005/8/layout/list1"/>
    <dgm:cxn modelId="{6D94E373-BC37-4011-A3C0-E2525341CE85}" srcId="{B671BC09-C3DF-40D2-AC57-D47AE4219FF1}" destId="{E01A5AFB-BB68-45CB-A281-340AA020A94F}" srcOrd="0" destOrd="0" parTransId="{C8B05874-BAEF-4922-B780-BCB520D34CF6}" sibTransId="{78B1261C-EDA0-4A50-9B79-10218C127851}"/>
    <dgm:cxn modelId="{5D6EA058-AF7A-4BFB-A370-FEC9B0A8F073}" type="presOf" srcId="{9F1028B0-4DEE-4C4F-9029-4A63E3B30714}" destId="{644B17EE-2214-44D8-9BF6-82CA306A949B}" srcOrd="0" destOrd="0" presId="urn:microsoft.com/office/officeart/2005/8/layout/list1"/>
    <dgm:cxn modelId="{CCE74E7A-D73A-4B33-896B-E4FC348BE859}" srcId="{9F1028B0-4DEE-4C4F-9029-4A63E3B30714}" destId="{861A976C-ADAD-4E66-B81D-CA45C56900C9}" srcOrd="0" destOrd="0" parTransId="{DFD7C72A-0A16-4941-9319-0E2FB6B1749F}" sibTransId="{5DBBC881-BFA5-4623-8ECB-4C8AEBB9DBB2}"/>
    <dgm:cxn modelId="{D24F6A86-F8BF-4BC6-9516-70087B183310}" type="presOf" srcId="{861A976C-ADAD-4E66-B81D-CA45C56900C9}" destId="{4CFD521A-25C7-4695-93E0-C06F2B44B697}" srcOrd="0" destOrd="0" presId="urn:microsoft.com/office/officeart/2005/8/layout/list1"/>
    <dgm:cxn modelId="{54B9CF8B-3ED2-498B-8F4C-61244C17CD18}" type="presOf" srcId="{326415AE-15CB-4212-942B-EB5F6BE30B2C}" destId="{D60B2D14-5885-4B97-9DC3-BA8CE53C13D3}" srcOrd="0" destOrd="0" presId="urn:microsoft.com/office/officeart/2005/8/layout/list1"/>
    <dgm:cxn modelId="{4E2FBDA8-2A73-477B-8C88-EE121500B677}" type="presOf" srcId="{71A78CE7-70E0-4BE8-A4CD-306731FD2414}" destId="{66341D07-F640-4CF1-BF53-CB8DF5B6A33B}" srcOrd="0" destOrd="0" presId="urn:microsoft.com/office/officeart/2005/8/layout/list1"/>
    <dgm:cxn modelId="{6946A6B9-0964-4F0A-AA60-B775AE3C62AB}" srcId="{41A1E40A-988E-4CA2-8183-5C5A9BE35399}" destId="{326415AE-15CB-4212-942B-EB5F6BE30B2C}" srcOrd="0" destOrd="0" parTransId="{AF4A60F4-9D54-4DAD-B5C9-8D526BD0FF7A}" sibTransId="{468C6F62-FA5C-4368-B517-3AF2389B8DA5}"/>
    <dgm:cxn modelId="{9AAA30C0-2631-4356-8F10-9985B9A23744}" type="presOf" srcId="{B671BC09-C3DF-40D2-AC57-D47AE4219FF1}" destId="{765C2F67-8BC9-4E6C-821D-21610246C51F}" srcOrd="0" destOrd="0" presId="urn:microsoft.com/office/officeart/2005/8/layout/list1"/>
    <dgm:cxn modelId="{A91EBCDC-1DA1-46F9-8423-F402BAE22B2A}" srcId="{B671BC09-C3DF-40D2-AC57-D47AE4219FF1}" destId="{41A1E40A-988E-4CA2-8183-5C5A9BE35399}" srcOrd="2" destOrd="0" parTransId="{C12B5119-3A3D-4472-9BFD-413015AAE08C}" sibTransId="{EF2D9B31-6B15-480A-9834-D9191307B0E4}"/>
    <dgm:cxn modelId="{9ABA99E2-EBA4-4DEC-9CB8-C252FF723FEE}" type="presOf" srcId="{E01A5AFB-BB68-45CB-A281-340AA020A94F}" destId="{A9C288DE-1211-4DB6-BB9C-68B01DB23CBF}" srcOrd="0" destOrd="0" presId="urn:microsoft.com/office/officeart/2005/8/layout/list1"/>
    <dgm:cxn modelId="{87CFA9F3-BC7F-4B89-A8F9-9EDC86E91DA5}" type="presOf" srcId="{41A1E40A-988E-4CA2-8183-5C5A9BE35399}" destId="{847DB60D-24D5-41EA-A472-93CEF7B595A2}" srcOrd="1" destOrd="0" presId="urn:microsoft.com/office/officeart/2005/8/layout/list1"/>
    <dgm:cxn modelId="{4F24DE85-F4EE-443F-9247-D425CE145860}" type="presParOf" srcId="{765C2F67-8BC9-4E6C-821D-21610246C51F}" destId="{5EEBC848-389A-4C88-9E6D-75D680D56A62}" srcOrd="0" destOrd="0" presId="urn:microsoft.com/office/officeart/2005/8/layout/list1"/>
    <dgm:cxn modelId="{C692D72C-B914-4795-ABF8-4FACC4225A6D}" type="presParOf" srcId="{5EEBC848-389A-4C88-9E6D-75D680D56A62}" destId="{A9C288DE-1211-4DB6-BB9C-68B01DB23CBF}" srcOrd="0" destOrd="0" presId="urn:microsoft.com/office/officeart/2005/8/layout/list1"/>
    <dgm:cxn modelId="{B89E4A41-082E-44F6-B07B-02B93E34FBB9}" type="presParOf" srcId="{5EEBC848-389A-4C88-9E6D-75D680D56A62}" destId="{7F03118D-2377-44F4-8AA1-D80FB29BD87E}" srcOrd="1" destOrd="0" presId="urn:microsoft.com/office/officeart/2005/8/layout/list1"/>
    <dgm:cxn modelId="{7EBEB1F2-6BB8-43B8-9A00-23BF285A7C2A}" type="presParOf" srcId="{765C2F67-8BC9-4E6C-821D-21610246C51F}" destId="{39373222-D5CD-40FE-9303-4C22997FD756}" srcOrd="1" destOrd="0" presId="urn:microsoft.com/office/officeart/2005/8/layout/list1"/>
    <dgm:cxn modelId="{8EEFCEFB-A1CE-4585-8D2A-E19D6CC4459F}" type="presParOf" srcId="{765C2F67-8BC9-4E6C-821D-21610246C51F}" destId="{66341D07-F640-4CF1-BF53-CB8DF5B6A33B}" srcOrd="2" destOrd="0" presId="urn:microsoft.com/office/officeart/2005/8/layout/list1"/>
    <dgm:cxn modelId="{B8318972-84CC-4B39-B6DB-2D68AC89B6A1}" type="presParOf" srcId="{765C2F67-8BC9-4E6C-821D-21610246C51F}" destId="{9D352AF8-B8A7-483A-9C8D-52F0D8C10475}" srcOrd="3" destOrd="0" presId="urn:microsoft.com/office/officeart/2005/8/layout/list1"/>
    <dgm:cxn modelId="{3C695392-5686-4F6A-8D00-6DB1BF45EB07}" type="presParOf" srcId="{765C2F67-8BC9-4E6C-821D-21610246C51F}" destId="{33185437-302D-4618-9E0B-13C2C9CFD13F}" srcOrd="4" destOrd="0" presId="urn:microsoft.com/office/officeart/2005/8/layout/list1"/>
    <dgm:cxn modelId="{768779C6-55B7-406E-8BEB-ACBC3D605B27}" type="presParOf" srcId="{33185437-302D-4618-9E0B-13C2C9CFD13F}" destId="{644B17EE-2214-44D8-9BF6-82CA306A949B}" srcOrd="0" destOrd="0" presId="urn:microsoft.com/office/officeart/2005/8/layout/list1"/>
    <dgm:cxn modelId="{EDC0FB96-8236-4603-A49F-C4A24B334A3E}" type="presParOf" srcId="{33185437-302D-4618-9E0B-13C2C9CFD13F}" destId="{2AE1D3B4-0FCF-42F4-A11A-F99FC18CB2B9}" srcOrd="1" destOrd="0" presId="urn:microsoft.com/office/officeart/2005/8/layout/list1"/>
    <dgm:cxn modelId="{0A95645B-CD3B-4849-8452-D75FBA69A159}" type="presParOf" srcId="{765C2F67-8BC9-4E6C-821D-21610246C51F}" destId="{47E37EE4-298B-45EA-89A4-C0A7E103B15F}" srcOrd="5" destOrd="0" presId="urn:microsoft.com/office/officeart/2005/8/layout/list1"/>
    <dgm:cxn modelId="{AE53B3F8-C500-4587-97B5-3059BBA2E7D3}" type="presParOf" srcId="{765C2F67-8BC9-4E6C-821D-21610246C51F}" destId="{4CFD521A-25C7-4695-93E0-C06F2B44B697}" srcOrd="6" destOrd="0" presId="urn:microsoft.com/office/officeart/2005/8/layout/list1"/>
    <dgm:cxn modelId="{893E6D13-B18D-4013-86B7-41059528C35F}" type="presParOf" srcId="{765C2F67-8BC9-4E6C-821D-21610246C51F}" destId="{8E8F0DFB-B6CA-4B86-9A29-243A972FFF8A}" srcOrd="7" destOrd="0" presId="urn:microsoft.com/office/officeart/2005/8/layout/list1"/>
    <dgm:cxn modelId="{8753F093-4AE6-4564-9AF1-531773054CFC}" type="presParOf" srcId="{765C2F67-8BC9-4E6C-821D-21610246C51F}" destId="{19E81EA8-73FF-4970-A7FF-FB7E5B6A0A9A}" srcOrd="8" destOrd="0" presId="urn:microsoft.com/office/officeart/2005/8/layout/list1"/>
    <dgm:cxn modelId="{450FAFCC-F2A1-4AF5-8D7A-4FEB01FF37EB}" type="presParOf" srcId="{19E81EA8-73FF-4970-A7FF-FB7E5B6A0A9A}" destId="{7CA0E49B-C16C-48CB-A9FD-24BB308CBADF}" srcOrd="0" destOrd="0" presId="urn:microsoft.com/office/officeart/2005/8/layout/list1"/>
    <dgm:cxn modelId="{16B36BED-4125-4688-A890-1B44BC569130}" type="presParOf" srcId="{19E81EA8-73FF-4970-A7FF-FB7E5B6A0A9A}" destId="{847DB60D-24D5-41EA-A472-93CEF7B595A2}" srcOrd="1" destOrd="0" presId="urn:microsoft.com/office/officeart/2005/8/layout/list1"/>
    <dgm:cxn modelId="{C75F11FB-9647-490D-B210-2D49106D17E4}" type="presParOf" srcId="{765C2F67-8BC9-4E6C-821D-21610246C51F}" destId="{51448C58-0603-42D0-A3D4-4DA0EB8CAE22}" srcOrd="9" destOrd="0" presId="urn:microsoft.com/office/officeart/2005/8/layout/list1"/>
    <dgm:cxn modelId="{FB952216-F300-4F1D-986A-28D1CF23C8FB}" type="presParOf" srcId="{765C2F67-8BC9-4E6C-821D-21610246C51F}" destId="{D60B2D14-5885-4B97-9DC3-BA8CE53C13D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8FB779-12B2-4D85-8692-E4358D51AC74}" type="doc">
      <dgm:prSet loTypeId="urn:microsoft.com/office/officeart/2005/8/layout/vList2" loCatId="list" qsTypeId="urn:microsoft.com/office/officeart/2005/8/quickstyle/3d2#3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05886C0-0F95-4393-A1A0-484C393C3556}">
      <dgm:prSet phldrT="[Text]"/>
      <dgm:spPr/>
      <dgm:t>
        <a:bodyPr/>
        <a:lstStyle/>
        <a:p>
          <a:r>
            <a:rPr lang="cs-CZ" dirty="0"/>
            <a:t>Obecná úprava § 2201 - 2234</a:t>
          </a:r>
        </a:p>
      </dgm:t>
    </dgm:pt>
    <dgm:pt modelId="{B56DE60B-1126-402D-9DF6-1EA6888203EE}" type="parTrans" cxnId="{E2F0D7B2-C5A3-49EC-960D-A4A05626CE64}">
      <dgm:prSet/>
      <dgm:spPr/>
      <dgm:t>
        <a:bodyPr/>
        <a:lstStyle/>
        <a:p>
          <a:endParaRPr lang="cs-CZ"/>
        </a:p>
      </dgm:t>
    </dgm:pt>
    <dgm:pt modelId="{D701CA54-2455-4A6E-BA34-48E01DBDCBFA}" type="sibTrans" cxnId="{E2F0D7B2-C5A3-49EC-960D-A4A05626CE64}">
      <dgm:prSet/>
      <dgm:spPr/>
      <dgm:t>
        <a:bodyPr/>
        <a:lstStyle/>
        <a:p>
          <a:endParaRPr lang="cs-CZ"/>
        </a:p>
      </dgm:t>
    </dgm:pt>
    <dgm:pt modelId="{846FFE38-AAFA-4DF0-83A8-F32DF9E85425}">
      <dgm:prSet phldrT="[Text]"/>
      <dgm:spPr/>
      <dgm:t>
        <a:bodyPr/>
        <a:lstStyle/>
        <a:p>
          <a:r>
            <a:rPr lang="cs-CZ" dirty="0"/>
            <a:t>Nájem bytu a domu § 2235 -2301</a:t>
          </a:r>
        </a:p>
      </dgm:t>
    </dgm:pt>
    <dgm:pt modelId="{A5C66ED9-5626-43BB-A477-321BDB7B0A71}" type="parTrans" cxnId="{68430DE1-13C0-4B74-9308-B6713B50E8F3}">
      <dgm:prSet/>
      <dgm:spPr/>
      <dgm:t>
        <a:bodyPr/>
        <a:lstStyle/>
        <a:p>
          <a:endParaRPr lang="cs-CZ"/>
        </a:p>
      </dgm:t>
    </dgm:pt>
    <dgm:pt modelId="{F50191DC-EBA6-46F7-9121-BF4E2008A3A2}" type="sibTrans" cxnId="{68430DE1-13C0-4B74-9308-B6713B50E8F3}">
      <dgm:prSet/>
      <dgm:spPr/>
      <dgm:t>
        <a:bodyPr/>
        <a:lstStyle/>
        <a:p>
          <a:endParaRPr lang="cs-CZ"/>
        </a:p>
      </dgm:t>
    </dgm:pt>
    <dgm:pt modelId="{5CF7934C-FA47-4337-9D2D-AF4D51101B82}">
      <dgm:prSet phldrT="[Text]"/>
      <dgm:spPr/>
      <dgm:t>
        <a:bodyPr/>
        <a:lstStyle/>
        <a:p>
          <a:r>
            <a:rPr lang="cs-CZ" dirty="0"/>
            <a:t>Nájem prostoru sloužícího k podnikání § 2302 - 2315</a:t>
          </a:r>
        </a:p>
      </dgm:t>
    </dgm:pt>
    <dgm:pt modelId="{EE64A336-7B37-4EEB-B483-3AE38051A9B0}" type="parTrans" cxnId="{77043169-C79A-4636-A819-F7C8BFF8E9D9}">
      <dgm:prSet/>
      <dgm:spPr/>
      <dgm:t>
        <a:bodyPr/>
        <a:lstStyle/>
        <a:p>
          <a:endParaRPr lang="cs-CZ"/>
        </a:p>
      </dgm:t>
    </dgm:pt>
    <dgm:pt modelId="{A35BD4C6-F843-4239-9E99-109F200FF7A9}" type="sibTrans" cxnId="{77043169-C79A-4636-A819-F7C8BFF8E9D9}">
      <dgm:prSet/>
      <dgm:spPr/>
      <dgm:t>
        <a:bodyPr/>
        <a:lstStyle/>
        <a:p>
          <a:endParaRPr lang="cs-CZ"/>
        </a:p>
      </dgm:t>
    </dgm:pt>
    <dgm:pt modelId="{C1B741C2-A939-401D-804C-234A085C0DE4}">
      <dgm:prSet phldrT="[Text]"/>
      <dgm:spPr/>
      <dgm:t>
        <a:bodyPr/>
        <a:lstStyle/>
        <a:p>
          <a:r>
            <a:rPr lang="cs-CZ" dirty="0"/>
            <a:t>Podnikatelský pronájem věcí movitých § 2316 – 2320</a:t>
          </a:r>
        </a:p>
      </dgm:t>
    </dgm:pt>
    <dgm:pt modelId="{0E9A264D-AFA9-43A6-8013-1E7DD879494C}" type="parTrans" cxnId="{281C4256-D468-49DE-BC35-E6DA32F2845F}">
      <dgm:prSet/>
      <dgm:spPr/>
      <dgm:t>
        <a:bodyPr/>
        <a:lstStyle/>
        <a:p>
          <a:endParaRPr lang="cs-CZ"/>
        </a:p>
      </dgm:t>
    </dgm:pt>
    <dgm:pt modelId="{1E34BA4D-9493-4084-B4F6-DE90514633D0}" type="sibTrans" cxnId="{281C4256-D468-49DE-BC35-E6DA32F2845F}">
      <dgm:prSet/>
      <dgm:spPr/>
      <dgm:t>
        <a:bodyPr/>
        <a:lstStyle/>
        <a:p>
          <a:endParaRPr lang="cs-CZ"/>
        </a:p>
      </dgm:t>
    </dgm:pt>
    <dgm:pt modelId="{ED033D44-BB25-4812-AA8D-525FEDA23A52}">
      <dgm:prSet phldrT="[Text]"/>
      <dgm:spPr/>
      <dgm:t>
        <a:bodyPr/>
        <a:lstStyle/>
        <a:p>
          <a:r>
            <a:rPr lang="cs-CZ" dirty="0"/>
            <a:t>Nájem dopravního prostředku § 2321 – 2325</a:t>
          </a:r>
        </a:p>
      </dgm:t>
    </dgm:pt>
    <dgm:pt modelId="{2A3D253E-E56E-4F8F-9559-C09FF8935E8F}" type="parTrans" cxnId="{846B2584-BCA4-4585-88A1-828E20CBC2B1}">
      <dgm:prSet/>
      <dgm:spPr/>
    </dgm:pt>
    <dgm:pt modelId="{D52D9157-7BD1-4FE6-96BC-48B4602AEECA}" type="sibTrans" cxnId="{846B2584-BCA4-4585-88A1-828E20CBC2B1}">
      <dgm:prSet/>
      <dgm:spPr/>
    </dgm:pt>
    <dgm:pt modelId="{368F1DE3-3AE9-4CC1-9D1E-9EA079405196}">
      <dgm:prSet phldrT="[Text]"/>
      <dgm:spPr/>
      <dgm:t>
        <a:bodyPr/>
        <a:lstStyle/>
        <a:p>
          <a:r>
            <a:rPr lang="cs-CZ" dirty="0"/>
            <a:t>Ubytování § 2326 - 2331</a:t>
          </a:r>
        </a:p>
      </dgm:t>
    </dgm:pt>
    <dgm:pt modelId="{4CF84B4C-9AA6-4FD7-9D37-AD189DB051A9}" type="parTrans" cxnId="{04934893-1AE9-4606-845B-CBD6AAFC6B4B}">
      <dgm:prSet/>
      <dgm:spPr/>
    </dgm:pt>
    <dgm:pt modelId="{9DC104B3-0723-46DF-954D-C870C1BE584A}" type="sibTrans" cxnId="{04934893-1AE9-4606-845B-CBD6AAFC6B4B}">
      <dgm:prSet/>
      <dgm:spPr/>
    </dgm:pt>
    <dgm:pt modelId="{9903EEF7-CC48-4D98-A0E6-8065A99D2D3E}" type="pres">
      <dgm:prSet presAssocID="{AA8FB779-12B2-4D85-8692-E4358D51AC74}" presName="linear" presStyleCnt="0">
        <dgm:presLayoutVars>
          <dgm:animLvl val="lvl"/>
          <dgm:resizeHandles val="exact"/>
        </dgm:presLayoutVars>
      </dgm:prSet>
      <dgm:spPr/>
    </dgm:pt>
    <dgm:pt modelId="{69C6496B-A304-4417-9303-61FBFFE51E6F}" type="pres">
      <dgm:prSet presAssocID="{705886C0-0F95-4393-A1A0-484C393C355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15E9488-23F2-4887-A2D3-EF3F38E4C372}" type="pres">
      <dgm:prSet presAssocID="{D701CA54-2455-4A6E-BA34-48E01DBDCBFA}" presName="spacer" presStyleCnt="0"/>
      <dgm:spPr/>
    </dgm:pt>
    <dgm:pt modelId="{EAB013BF-62F0-4770-9C89-871632734AC2}" type="pres">
      <dgm:prSet presAssocID="{846FFE38-AAFA-4DF0-83A8-F32DF9E85425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CFE51E59-C3E7-4295-806D-2C3D1D7CD329}" type="pres">
      <dgm:prSet presAssocID="{F50191DC-EBA6-46F7-9121-BF4E2008A3A2}" presName="spacer" presStyleCnt="0"/>
      <dgm:spPr/>
    </dgm:pt>
    <dgm:pt modelId="{4D22A0F6-F963-45DB-8D63-78AC96DB42EE}" type="pres">
      <dgm:prSet presAssocID="{5CF7934C-FA47-4337-9D2D-AF4D51101B82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3BE78F0-1DF8-4267-848C-38D5AB0C3B33}" type="pres">
      <dgm:prSet presAssocID="{A35BD4C6-F843-4239-9E99-109F200FF7A9}" presName="spacer" presStyleCnt="0"/>
      <dgm:spPr/>
    </dgm:pt>
    <dgm:pt modelId="{B30BFD5C-ACC0-47DE-A344-B6F1FE3D9861}" type="pres">
      <dgm:prSet presAssocID="{C1B741C2-A939-401D-804C-234A085C0DE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5DD37C8-318F-449E-BB84-9CD1397EAEDD}" type="pres">
      <dgm:prSet presAssocID="{1E34BA4D-9493-4084-B4F6-DE90514633D0}" presName="spacer" presStyleCnt="0"/>
      <dgm:spPr/>
    </dgm:pt>
    <dgm:pt modelId="{AF201465-D06C-4E87-BAC4-DE2B114EA585}" type="pres">
      <dgm:prSet presAssocID="{ED033D44-BB25-4812-AA8D-525FEDA23A5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BA01AE-FC82-4CAD-932F-FF3F0CD192A5}" type="pres">
      <dgm:prSet presAssocID="{D52D9157-7BD1-4FE6-96BC-48B4602AEECA}" presName="spacer" presStyleCnt="0"/>
      <dgm:spPr/>
    </dgm:pt>
    <dgm:pt modelId="{D84DAFD0-CC38-4261-9355-9F2AC3B9B6DF}" type="pres">
      <dgm:prSet presAssocID="{368F1DE3-3AE9-4CC1-9D1E-9EA079405196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5D5161D-1103-48D8-A4CB-0F9DAD562F4B}" type="presOf" srcId="{368F1DE3-3AE9-4CC1-9D1E-9EA079405196}" destId="{D84DAFD0-CC38-4261-9355-9F2AC3B9B6DF}" srcOrd="0" destOrd="0" presId="urn:microsoft.com/office/officeart/2005/8/layout/vList2"/>
    <dgm:cxn modelId="{C610E921-E600-4357-9317-D5492927E748}" type="presOf" srcId="{AA8FB779-12B2-4D85-8692-E4358D51AC74}" destId="{9903EEF7-CC48-4D98-A0E6-8065A99D2D3E}" srcOrd="0" destOrd="0" presId="urn:microsoft.com/office/officeart/2005/8/layout/vList2"/>
    <dgm:cxn modelId="{77043169-C79A-4636-A819-F7C8BFF8E9D9}" srcId="{AA8FB779-12B2-4D85-8692-E4358D51AC74}" destId="{5CF7934C-FA47-4337-9D2D-AF4D51101B82}" srcOrd="2" destOrd="0" parTransId="{EE64A336-7B37-4EEB-B483-3AE38051A9B0}" sibTransId="{A35BD4C6-F843-4239-9E99-109F200FF7A9}"/>
    <dgm:cxn modelId="{DCB42B6E-03B1-49D2-A64D-67E6BFDE9BBE}" type="presOf" srcId="{5CF7934C-FA47-4337-9D2D-AF4D51101B82}" destId="{4D22A0F6-F963-45DB-8D63-78AC96DB42EE}" srcOrd="0" destOrd="0" presId="urn:microsoft.com/office/officeart/2005/8/layout/vList2"/>
    <dgm:cxn modelId="{DFF85E74-8291-460E-9F46-16AC48D8F323}" type="presOf" srcId="{ED033D44-BB25-4812-AA8D-525FEDA23A52}" destId="{AF201465-D06C-4E87-BAC4-DE2B114EA585}" srcOrd="0" destOrd="0" presId="urn:microsoft.com/office/officeart/2005/8/layout/vList2"/>
    <dgm:cxn modelId="{281C4256-D468-49DE-BC35-E6DA32F2845F}" srcId="{AA8FB779-12B2-4D85-8692-E4358D51AC74}" destId="{C1B741C2-A939-401D-804C-234A085C0DE4}" srcOrd="3" destOrd="0" parTransId="{0E9A264D-AFA9-43A6-8013-1E7DD879494C}" sibTransId="{1E34BA4D-9493-4084-B4F6-DE90514633D0}"/>
    <dgm:cxn modelId="{846B2584-BCA4-4585-88A1-828E20CBC2B1}" srcId="{AA8FB779-12B2-4D85-8692-E4358D51AC74}" destId="{ED033D44-BB25-4812-AA8D-525FEDA23A52}" srcOrd="4" destOrd="0" parTransId="{2A3D253E-E56E-4F8F-9559-C09FF8935E8F}" sibTransId="{D52D9157-7BD1-4FE6-96BC-48B4602AEECA}"/>
    <dgm:cxn modelId="{04934893-1AE9-4606-845B-CBD6AAFC6B4B}" srcId="{AA8FB779-12B2-4D85-8692-E4358D51AC74}" destId="{368F1DE3-3AE9-4CC1-9D1E-9EA079405196}" srcOrd="5" destOrd="0" parTransId="{4CF84B4C-9AA6-4FD7-9D37-AD189DB051A9}" sibTransId="{9DC104B3-0723-46DF-954D-C870C1BE584A}"/>
    <dgm:cxn modelId="{E2F0D7B2-C5A3-49EC-960D-A4A05626CE64}" srcId="{AA8FB779-12B2-4D85-8692-E4358D51AC74}" destId="{705886C0-0F95-4393-A1A0-484C393C3556}" srcOrd="0" destOrd="0" parTransId="{B56DE60B-1126-402D-9DF6-1EA6888203EE}" sibTransId="{D701CA54-2455-4A6E-BA34-48E01DBDCBFA}"/>
    <dgm:cxn modelId="{2501D3B6-E8AA-4BAA-A5F9-57CEDA3CC9CD}" type="presOf" srcId="{C1B741C2-A939-401D-804C-234A085C0DE4}" destId="{B30BFD5C-ACC0-47DE-A344-B6F1FE3D9861}" srcOrd="0" destOrd="0" presId="urn:microsoft.com/office/officeart/2005/8/layout/vList2"/>
    <dgm:cxn modelId="{2D9BFABB-F35E-427D-998A-380FED7444F9}" type="presOf" srcId="{846FFE38-AAFA-4DF0-83A8-F32DF9E85425}" destId="{EAB013BF-62F0-4770-9C89-871632734AC2}" srcOrd="0" destOrd="0" presId="urn:microsoft.com/office/officeart/2005/8/layout/vList2"/>
    <dgm:cxn modelId="{68430DE1-13C0-4B74-9308-B6713B50E8F3}" srcId="{AA8FB779-12B2-4D85-8692-E4358D51AC74}" destId="{846FFE38-AAFA-4DF0-83A8-F32DF9E85425}" srcOrd="1" destOrd="0" parTransId="{A5C66ED9-5626-43BB-A477-321BDB7B0A71}" sibTransId="{F50191DC-EBA6-46F7-9121-BF4E2008A3A2}"/>
    <dgm:cxn modelId="{69B9F7E5-05EF-4908-97CC-E9FA37BFA3B7}" type="presOf" srcId="{705886C0-0F95-4393-A1A0-484C393C3556}" destId="{69C6496B-A304-4417-9303-61FBFFE51E6F}" srcOrd="0" destOrd="0" presId="urn:microsoft.com/office/officeart/2005/8/layout/vList2"/>
    <dgm:cxn modelId="{20DE65DB-2BBA-4CA8-A447-FDE7220C75E4}" type="presParOf" srcId="{9903EEF7-CC48-4D98-A0E6-8065A99D2D3E}" destId="{69C6496B-A304-4417-9303-61FBFFE51E6F}" srcOrd="0" destOrd="0" presId="urn:microsoft.com/office/officeart/2005/8/layout/vList2"/>
    <dgm:cxn modelId="{B6C2B8BE-51E2-4E9B-8A1F-FCCC8EE86A38}" type="presParOf" srcId="{9903EEF7-CC48-4D98-A0E6-8065A99D2D3E}" destId="{C15E9488-23F2-4887-A2D3-EF3F38E4C372}" srcOrd="1" destOrd="0" presId="urn:microsoft.com/office/officeart/2005/8/layout/vList2"/>
    <dgm:cxn modelId="{893BC86E-7E9E-4B7D-BB82-19180084380E}" type="presParOf" srcId="{9903EEF7-CC48-4D98-A0E6-8065A99D2D3E}" destId="{EAB013BF-62F0-4770-9C89-871632734AC2}" srcOrd="2" destOrd="0" presId="urn:microsoft.com/office/officeart/2005/8/layout/vList2"/>
    <dgm:cxn modelId="{13BCD1A5-9E56-4BF3-930A-117B16DD26BA}" type="presParOf" srcId="{9903EEF7-CC48-4D98-A0E6-8065A99D2D3E}" destId="{CFE51E59-C3E7-4295-806D-2C3D1D7CD329}" srcOrd="3" destOrd="0" presId="urn:microsoft.com/office/officeart/2005/8/layout/vList2"/>
    <dgm:cxn modelId="{658F5685-91D9-4C2D-8484-7350D9AD9808}" type="presParOf" srcId="{9903EEF7-CC48-4D98-A0E6-8065A99D2D3E}" destId="{4D22A0F6-F963-45DB-8D63-78AC96DB42EE}" srcOrd="4" destOrd="0" presId="urn:microsoft.com/office/officeart/2005/8/layout/vList2"/>
    <dgm:cxn modelId="{0D701F7F-C1C4-456A-849D-B46668D91FA8}" type="presParOf" srcId="{9903EEF7-CC48-4D98-A0E6-8065A99D2D3E}" destId="{83BE78F0-1DF8-4267-848C-38D5AB0C3B33}" srcOrd="5" destOrd="0" presId="urn:microsoft.com/office/officeart/2005/8/layout/vList2"/>
    <dgm:cxn modelId="{44E359DC-C0EA-4C80-8A22-1BDBDE2B240D}" type="presParOf" srcId="{9903EEF7-CC48-4D98-A0E6-8065A99D2D3E}" destId="{B30BFD5C-ACC0-47DE-A344-B6F1FE3D9861}" srcOrd="6" destOrd="0" presId="urn:microsoft.com/office/officeart/2005/8/layout/vList2"/>
    <dgm:cxn modelId="{83216AE0-96D9-404E-87F7-FAC0E0E96580}" type="presParOf" srcId="{9903EEF7-CC48-4D98-A0E6-8065A99D2D3E}" destId="{E5DD37C8-318F-449E-BB84-9CD1397EAEDD}" srcOrd="7" destOrd="0" presId="urn:microsoft.com/office/officeart/2005/8/layout/vList2"/>
    <dgm:cxn modelId="{FAB72A7E-200E-44C9-8B76-4E187C25FEC6}" type="presParOf" srcId="{9903EEF7-CC48-4D98-A0E6-8065A99D2D3E}" destId="{AF201465-D06C-4E87-BAC4-DE2B114EA585}" srcOrd="8" destOrd="0" presId="urn:microsoft.com/office/officeart/2005/8/layout/vList2"/>
    <dgm:cxn modelId="{35B0D9A0-89F4-4FAD-AE43-D222FB0045D9}" type="presParOf" srcId="{9903EEF7-CC48-4D98-A0E6-8065A99D2D3E}" destId="{9EBA01AE-FC82-4CAD-932F-FF3F0CD192A5}" srcOrd="9" destOrd="0" presId="urn:microsoft.com/office/officeart/2005/8/layout/vList2"/>
    <dgm:cxn modelId="{52C9F7E5-9D03-4B88-A808-22825E810B0C}" type="presParOf" srcId="{9903EEF7-CC48-4D98-A0E6-8065A99D2D3E}" destId="{D84DAFD0-CC38-4261-9355-9F2AC3B9B6D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C1C351-CB9C-4342-AC98-79B0F9A9BA00}" type="doc">
      <dgm:prSet loTypeId="urn:microsoft.com/office/officeart/2005/8/layout/lProcess3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73AC759-D2B6-46E2-9EB7-E77DE1E4B876}">
      <dgm:prSet phldrT="[Text]"/>
      <dgm:spPr/>
      <dgm:t>
        <a:bodyPr/>
        <a:lstStyle/>
        <a:p>
          <a:r>
            <a:rPr lang="cs-CZ" b="1" dirty="0"/>
            <a:t>Porušení povinnosti zvlášť závažným způsobem</a:t>
          </a:r>
        </a:p>
      </dgm:t>
    </dgm:pt>
    <dgm:pt modelId="{B269FC2B-920D-43E3-BA7D-4DD61151853A}" type="parTrans" cxnId="{FBC27A0E-6502-448D-AF7C-B6F10DA1EF30}">
      <dgm:prSet/>
      <dgm:spPr/>
      <dgm:t>
        <a:bodyPr/>
        <a:lstStyle/>
        <a:p>
          <a:endParaRPr lang="cs-CZ"/>
        </a:p>
      </dgm:t>
    </dgm:pt>
    <dgm:pt modelId="{985951D3-1673-4D8A-A1A6-10E343B439E6}" type="sibTrans" cxnId="{FBC27A0E-6502-448D-AF7C-B6F10DA1EF30}">
      <dgm:prSet/>
      <dgm:spPr/>
      <dgm:t>
        <a:bodyPr/>
        <a:lstStyle/>
        <a:p>
          <a:endParaRPr lang="cs-CZ"/>
        </a:p>
      </dgm:t>
    </dgm:pt>
    <dgm:pt modelId="{008B30ED-8717-43F3-82D2-F3147E5651C7}">
      <dgm:prSet phldrT="[Text]" custT="1"/>
      <dgm:spPr/>
      <dgm:t>
        <a:bodyPr/>
        <a:lstStyle/>
        <a:p>
          <a:r>
            <a:rPr lang="cs-CZ" sz="2000" dirty="0"/>
            <a:t>§ 2291 odst. 2 </a:t>
          </a:r>
        </a:p>
      </dgm:t>
    </dgm:pt>
    <dgm:pt modelId="{1C9A765D-45AC-4036-B63B-C38249CBFC15}" type="parTrans" cxnId="{FA3B5B6F-FC02-4512-A047-640928356AAF}">
      <dgm:prSet/>
      <dgm:spPr/>
      <dgm:t>
        <a:bodyPr/>
        <a:lstStyle/>
        <a:p>
          <a:endParaRPr lang="cs-CZ"/>
        </a:p>
      </dgm:t>
    </dgm:pt>
    <dgm:pt modelId="{E3B8C781-5900-4B20-917B-B9032EA49191}" type="sibTrans" cxnId="{FA3B5B6F-FC02-4512-A047-640928356AAF}">
      <dgm:prSet/>
      <dgm:spPr/>
      <dgm:t>
        <a:bodyPr/>
        <a:lstStyle/>
        <a:p>
          <a:endParaRPr lang="cs-CZ"/>
        </a:p>
      </dgm:t>
    </dgm:pt>
    <dgm:pt modelId="{4E43053C-C31E-437A-A873-F7BA18F90B06}">
      <dgm:prSet phldrT="[Text]"/>
      <dgm:spPr/>
      <dgm:t>
        <a:bodyPr/>
        <a:lstStyle/>
        <a:p>
          <a:r>
            <a:rPr lang="cs-CZ" b="1" dirty="0"/>
            <a:t>Hrubé porušení povinnosti</a:t>
          </a:r>
        </a:p>
      </dgm:t>
    </dgm:pt>
    <dgm:pt modelId="{5ACBECB1-873C-4806-BDED-1C34E3F03BE9}" type="parTrans" cxnId="{3519AD20-86C6-44C9-BB30-653F15F4C38A}">
      <dgm:prSet/>
      <dgm:spPr/>
      <dgm:t>
        <a:bodyPr/>
        <a:lstStyle/>
        <a:p>
          <a:endParaRPr lang="cs-CZ"/>
        </a:p>
      </dgm:t>
    </dgm:pt>
    <dgm:pt modelId="{56880A1F-3223-449D-B799-B64491A64F16}" type="sibTrans" cxnId="{3519AD20-86C6-44C9-BB30-653F15F4C38A}">
      <dgm:prSet/>
      <dgm:spPr/>
      <dgm:t>
        <a:bodyPr/>
        <a:lstStyle/>
        <a:p>
          <a:endParaRPr lang="cs-CZ"/>
        </a:p>
      </dgm:t>
    </dgm:pt>
    <dgm:pt modelId="{2F857D70-56D7-4C82-8806-F5BDBDB4CDD9}">
      <dgm:prSet phldrT="[Text]" custT="1"/>
      <dgm:spPr/>
      <dgm:t>
        <a:bodyPr/>
        <a:lstStyle/>
        <a:p>
          <a:r>
            <a:rPr lang="cs-CZ" sz="2000" dirty="0"/>
            <a:t>§ 2276</a:t>
          </a:r>
        </a:p>
      </dgm:t>
    </dgm:pt>
    <dgm:pt modelId="{6B0FDDEA-9248-4C26-A6F7-68E4965A2727}" type="parTrans" cxnId="{75CFFE1A-7238-445A-A937-A55F5B4BA4C3}">
      <dgm:prSet/>
      <dgm:spPr/>
      <dgm:t>
        <a:bodyPr/>
        <a:lstStyle/>
        <a:p>
          <a:endParaRPr lang="cs-CZ"/>
        </a:p>
      </dgm:t>
    </dgm:pt>
    <dgm:pt modelId="{0E3F7087-5C41-4187-ADF8-45C18DBBDB43}" type="sibTrans" cxnId="{75CFFE1A-7238-445A-A937-A55F5B4BA4C3}">
      <dgm:prSet/>
      <dgm:spPr/>
      <dgm:t>
        <a:bodyPr/>
        <a:lstStyle/>
        <a:p>
          <a:endParaRPr lang="cs-CZ"/>
        </a:p>
      </dgm:t>
    </dgm:pt>
    <dgm:pt modelId="{BD49F3FC-3413-425A-A554-D6EE28B764CA}">
      <dgm:prSet phldrT="[Text]"/>
      <dgm:spPr/>
      <dgm:t>
        <a:bodyPr/>
        <a:lstStyle/>
        <a:p>
          <a:r>
            <a:rPr lang="cs-CZ" dirty="0"/>
            <a:t>Výpověď </a:t>
          </a:r>
          <a:br>
            <a:rPr lang="cs-CZ" dirty="0"/>
          </a:br>
          <a:r>
            <a:rPr lang="cs-CZ" dirty="0"/>
            <a:t>s výpovědní dobou</a:t>
          </a:r>
        </a:p>
      </dgm:t>
    </dgm:pt>
    <dgm:pt modelId="{C73FAA19-E2D4-4AE6-9C73-C66590E7C5BB}" type="parTrans" cxnId="{CA432D53-8901-4E29-920C-62B8DDAB476F}">
      <dgm:prSet/>
      <dgm:spPr/>
      <dgm:t>
        <a:bodyPr/>
        <a:lstStyle/>
        <a:p>
          <a:endParaRPr lang="cs-CZ"/>
        </a:p>
      </dgm:t>
    </dgm:pt>
    <dgm:pt modelId="{B4C2E7C3-073F-472F-9A56-A7C053ABE9D8}" type="sibTrans" cxnId="{CA432D53-8901-4E29-920C-62B8DDAB476F}">
      <dgm:prSet/>
      <dgm:spPr/>
      <dgm:t>
        <a:bodyPr/>
        <a:lstStyle/>
        <a:p>
          <a:endParaRPr lang="cs-CZ"/>
        </a:p>
      </dgm:t>
    </dgm:pt>
    <dgm:pt modelId="{FEB48117-27BD-4F79-ABD3-63B4E27A42CB}">
      <dgm:prSet phldrT="[Text]"/>
      <dgm:spPr/>
      <dgm:t>
        <a:bodyPr/>
        <a:lstStyle/>
        <a:p>
          <a:r>
            <a:rPr lang="cs-CZ" b="1" dirty="0"/>
            <a:t>Závažné porušení povinnosti</a:t>
          </a:r>
        </a:p>
      </dgm:t>
    </dgm:pt>
    <dgm:pt modelId="{DF57611F-0847-4DC3-AAE3-92E948EA32C6}" type="parTrans" cxnId="{3EB2018D-DF8D-422B-9371-B28F39DA8B39}">
      <dgm:prSet/>
      <dgm:spPr/>
      <dgm:t>
        <a:bodyPr/>
        <a:lstStyle/>
        <a:p>
          <a:endParaRPr lang="cs-CZ"/>
        </a:p>
      </dgm:t>
    </dgm:pt>
    <dgm:pt modelId="{4EA3A435-3045-4FDE-9FE1-50C5AFE44E4D}" type="sibTrans" cxnId="{3EB2018D-DF8D-422B-9371-B28F39DA8B39}">
      <dgm:prSet/>
      <dgm:spPr/>
      <dgm:t>
        <a:bodyPr/>
        <a:lstStyle/>
        <a:p>
          <a:endParaRPr lang="cs-CZ"/>
        </a:p>
      </dgm:t>
    </dgm:pt>
    <dgm:pt modelId="{CA101F59-879C-4408-983B-E5393B6F8CDF}">
      <dgm:prSet phldrT="[Text]" custT="1"/>
      <dgm:spPr/>
      <dgm:t>
        <a:bodyPr/>
        <a:lstStyle/>
        <a:p>
          <a:r>
            <a:rPr lang="cs-CZ" sz="1600" dirty="0"/>
            <a:t>§ 2269 a </a:t>
          </a:r>
          <a:br>
            <a:rPr lang="cs-CZ" sz="1600" dirty="0"/>
          </a:br>
          <a:r>
            <a:rPr lang="cs-CZ" sz="1600" dirty="0"/>
            <a:t>§ 2272 odst. 1</a:t>
          </a:r>
        </a:p>
      </dgm:t>
    </dgm:pt>
    <dgm:pt modelId="{CB0854D8-ABD9-42F7-8855-ADF640602E12}" type="parTrans" cxnId="{F4A6C39B-8C99-4890-B58C-7171CF994FD9}">
      <dgm:prSet/>
      <dgm:spPr/>
      <dgm:t>
        <a:bodyPr/>
        <a:lstStyle/>
        <a:p>
          <a:endParaRPr lang="cs-CZ"/>
        </a:p>
      </dgm:t>
    </dgm:pt>
    <dgm:pt modelId="{BF097FC1-E324-490B-83CC-D0DCEFCE4957}" type="sibTrans" cxnId="{F4A6C39B-8C99-4890-B58C-7171CF994FD9}">
      <dgm:prSet/>
      <dgm:spPr/>
      <dgm:t>
        <a:bodyPr/>
        <a:lstStyle/>
        <a:p>
          <a:endParaRPr lang="cs-CZ"/>
        </a:p>
      </dgm:t>
    </dgm:pt>
    <dgm:pt modelId="{193E302C-5E69-4C4A-9146-013C10B9B943}">
      <dgm:prSet phldrT="[Text]"/>
      <dgm:spPr/>
      <dgm:t>
        <a:bodyPr/>
        <a:lstStyle/>
        <a:p>
          <a:r>
            <a:rPr lang="cs-CZ" dirty="0"/>
            <a:t>Při opakování sankce výše uvedené</a:t>
          </a:r>
        </a:p>
      </dgm:t>
    </dgm:pt>
    <dgm:pt modelId="{4358E7CC-73E0-4ACE-8A55-C9FAAB9CA67A}" type="parTrans" cxnId="{83754830-5D63-4808-A260-91108BC6F967}">
      <dgm:prSet/>
      <dgm:spPr/>
      <dgm:t>
        <a:bodyPr/>
        <a:lstStyle/>
        <a:p>
          <a:endParaRPr lang="cs-CZ"/>
        </a:p>
      </dgm:t>
    </dgm:pt>
    <dgm:pt modelId="{415DD03A-65F8-4227-B83F-7E9A5DBEC39F}" type="sibTrans" cxnId="{83754830-5D63-4808-A260-91108BC6F967}">
      <dgm:prSet/>
      <dgm:spPr/>
      <dgm:t>
        <a:bodyPr/>
        <a:lstStyle/>
        <a:p>
          <a:endParaRPr lang="cs-CZ"/>
        </a:p>
      </dgm:t>
    </dgm:pt>
    <dgm:pt modelId="{879C3321-1FDB-4917-B7E7-9D541C449311}">
      <dgm:prSet/>
      <dgm:spPr/>
      <dgm:t>
        <a:bodyPr/>
        <a:lstStyle/>
        <a:p>
          <a:r>
            <a:rPr lang="cs-CZ" b="1" dirty="0"/>
            <a:t>Běžné porušení povinnosti</a:t>
          </a:r>
        </a:p>
      </dgm:t>
    </dgm:pt>
    <dgm:pt modelId="{A1EA0F63-5AA1-453C-B242-86FE6A7EB61B}" type="parTrans" cxnId="{70AB85EE-3043-4417-8386-86EA0A66DABF}">
      <dgm:prSet/>
      <dgm:spPr/>
      <dgm:t>
        <a:bodyPr/>
        <a:lstStyle/>
        <a:p>
          <a:endParaRPr lang="cs-CZ"/>
        </a:p>
      </dgm:t>
    </dgm:pt>
    <dgm:pt modelId="{02152A17-AA63-4241-9658-DA47DC240220}" type="sibTrans" cxnId="{70AB85EE-3043-4417-8386-86EA0A66DABF}">
      <dgm:prSet/>
      <dgm:spPr/>
      <dgm:t>
        <a:bodyPr/>
        <a:lstStyle/>
        <a:p>
          <a:endParaRPr lang="cs-CZ"/>
        </a:p>
      </dgm:t>
    </dgm:pt>
    <dgm:pt modelId="{D0C5B861-503D-44FB-88D4-58F522DABD03}">
      <dgm:prSet custT="1"/>
      <dgm:spPr/>
      <dgm:t>
        <a:bodyPr/>
        <a:lstStyle/>
        <a:p>
          <a:r>
            <a:rPr lang="cs-CZ" sz="2000" dirty="0"/>
            <a:t>Vše ostatní</a:t>
          </a:r>
        </a:p>
      </dgm:t>
    </dgm:pt>
    <dgm:pt modelId="{F77EF5DE-0111-49A0-ADAC-EF5757069159}" type="parTrans" cxnId="{C4469A9C-86E5-4C6C-8789-BF47D8E4DD06}">
      <dgm:prSet/>
      <dgm:spPr/>
      <dgm:t>
        <a:bodyPr/>
        <a:lstStyle/>
        <a:p>
          <a:endParaRPr lang="cs-CZ"/>
        </a:p>
      </dgm:t>
    </dgm:pt>
    <dgm:pt modelId="{A512880D-B014-49C0-AE5A-58BBDBA1B04E}" type="sibTrans" cxnId="{C4469A9C-86E5-4C6C-8789-BF47D8E4DD06}">
      <dgm:prSet/>
      <dgm:spPr/>
      <dgm:t>
        <a:bodyPr/>
        <a:lstStyle/>
        <a:p>
          <a:endParaRPr lang="cs-CZ"/>
        </a:p>
      </dgm:t>
    </dgm:pt>
    <dgm:pt modelId="{9799E4A5-0CF9-4BC6-9842-E2552A816932}">
      <dgm:prSet/>
      <dgm:spPr/>
      <dgm:t>
        <a:bodyPr/>
        <a:lstStyle/>
        <a:p>
          <a:r>
            <a:rPr lang="cs-CZ" dirty="0"/>
            <a:t>Sankce žádná</a:t>
          </a:r>
        </a:p>
      </dgm:t>
    </dgm:pt>
    <dgm:pt modelId="{0388DAD4-EF19-41EF-8BAE-3951E09176E1}" type="parTrans" cxnId="{1A2AEA82-04C9-49B2-8084-814EABD9D0E7}">
      <dgm:prSet/>
      <dgm:spPr/>
      <dgm:t>
        <a:bodyPr/>
        <a:lstStyle/>
        <a:p>
          <a:endParaRPr lang="cs-CZ"/>
        </a:p>
      </dgm:t>
    </dgm:pt>
    <dgm:pt modelId="{27ADF27B-74BD-4D03-849F-1214DF3C7424}" type="sibTrans" cxnId="{1A2AEA82-04C9-49B2-8084-814EABD9D0E7}">
      <dgm:prSet/>
      <dgm:spPr/>
      <dgm:t>
        <a:bodyPr/>
        <a:lstStyle/>
        <a:p>
          <a:endParaRPr lang="cs-CZ"/>
        </a:p>
      </dgm:t>
    </dgm:pt>
    <dgm:pt modelId="{CBBF1CA7-8269-4D10-BC00-1BFF75E6CEDB}">
      <dgm:prSet phldrT="[Text]"/>
      <dgm:spPr/>
      <dgm:t>
        <a:bodyPr/>
        <a:lstStyle/>
        <a:p>
          <a:r>
            <a:rPr lang="cs-CZ" dirty="0"/>
            <a:t>Výpověď bez výpovědní doby</a:t>
          </a:r>
        </a:p>
      </dgm:t>
    </dgm:pt>
    <dgm:pt modelId="{CDC0C895-7359-408F-8444-C2257634F1EF}" type="sibTrans" cxnId="{0694CE59-5D27-4FD5-A370-BA6B219BD587}">
      <dgm:prSet/>
      <dgm:spPr/>
      <dgm:t>
        <a:bodyPr/>
        <a:lstStyle/>
        <a:p>
          <a:endParaRPr lang="cs-CZ"/>
        </a:p>
      </dgm:t>
    </dgm:pt>
    <dgm:pt modelId="{F409BAFC-C375-4B06-89C0-8781FD0D90EC}" type="parTrans" cxnId="{0694CE59-5D27-4FD5-A370-BA6B219BD587}">
      <dgm:prSet/>
      <dgm:spPr/>
      <dgm:t>
        <a:bodyPr/>
        <a:lstStyle/>
        <a:p>
          <a:endParaRPr lang="cs-CZ"/>
        </a:p>
      </dgm:t>
    </dgm:pt>
    <dgm:pt modelId="{B410E872-D58C-4EB9-A731-0202F8480767}" type="pres">
      <dgm:prSet presAssocID="{31C1C351-CB9C-4342-AC98-79B0F9A9BA0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1CA5520-FBDC-46B9-8241-030A5563AD57}" type="pres">
      <dgm:prSet presAssocID="{673AC759-D2B6-46E2-9EB7-E77DE1E4B876}" presName="horFlow" presStyleCnt="0"/>
      <dgm:spPr/>
    </dgm:pt>
    <dgm:pt modelId="{99F8ACC4-BFA8-4814-AFFC-3BFC3ABC23FA}" type="pres">
      <dgm:prSet presAssocID="{673AC759-D2B6-46E2-9EB7-E77DE1E4B876}" presName="bigChev" presStyleLbl="node1" presStyleIdx="0" presStyleCnt="4" custScaleX="147153"/>
      <dgm:spPr/>
    </dgm:pt>
    <dgm:pt modelId="{21297D0F-9731-488C-AE04-CF1F035AD09B}" type="pres">
      <dgm:prSet presAssocID="{1C9A765D-45AC-4036-B63B-C38249CBFC15}" presName="parTrans" presStyleCnt="0"/>
      <dgm:spPr/>
    </dgm:pt>
    <dgm:pt modelId="{7E269239-6092-4103-BDE8-EA9B2C6226AA}" type="pres">
      <dgm:prSet presAssocID="{008B30ED-8717-43F3-82D2-F3147E5651C7}" presName="node" presStyleLbl="alignAccFollowNode1" presStyleIdx="0" presStyleCnt="8">
        <dgm:presLayoutVars>
          <dgm:bulletEnabled val="1"/>
        </dgm:presLayoutVars>
      </dgm:prSet>
      <dgm:spPr/>
    </dgm:pt>
    <dgm:pt modelId="{4FC312B4-7921-4B03-B3F8-144EA5D2099E}" type="pres">
      <dgm:prSet presAssocID="{E3B8C781-5900-4B20-917B-B9032EA49191}" presName="sibTrans" presStyleCnt="0"/>
      <dgm:spPr/>
    </dgm:pt>
    <dgm:pt modelId="{79225FAB-CA8F-4330-B427-7E849D40B7D6}" type="pres">
      <dgm:prSet presAssocID="{CBBF1CA7-8269-4D10-BC00-1BFF75E6CEDB}" presName="node" presStyleLbl="alignAccFollowNode1" presStyleIdx="1" presStyleCnt="8">
        <dgm:presLayoutVars>
          <dgm:bulletEnabled val="1"/>
        </dgm:presLayoutVars>
      </dgm:prSet>
      <dgm:spPr/>
    </dgm:pt>
    <dgm:pt modelId="{FA0778FE-1269-465E-B7E1-D99C21CEE4C0}" type="pres">
      <dgm:prSet presAssocID="{673AC759-D2B6-46E2-9EB7-E77DE1E4B876}" presName="vSp" presStyleCnt="0"/>
      <dgm:spPr/>
    </dgm:pt>
    <dgm:pt modelId="{DAD2920C-CC6A-48BC-9895-281139AB9BD2}" type="pres">
      <dgm:prSet presAssocID="{4E43053C-C31E-437A-A873-F7BA18F90B06}" presName="horFlow" presStyleCnt="0"/>
      <dgm:spPr/>
    </dgm:pt>
    <dgm:pt modelId="{BC036C28-ECD5-4DD7-8193-0CD42896405D}" type="pres">
      <dgm:prSet presAssocID="{4E43053C-C31E-437A-A873-F7BA18F90B06}" presName="bigChev" presStyleLbl="node1" presStyleIdx="1" presStyleCnt="4" custScaleX="131642" custLinFactNeighborX="0" custLinFactNeighborY="116"/>
      <dgm:spPr/>
    </dgm:pt>
    <dgm:pt modelId="{903146F0-5EBD-4281-8767-E023DE914FA8}" type="pres">
      <dgm:prSet presAssocID="{6B0FDDEA-9248-4C26-A6F7-68E4965A2727}" presName="parTrans" presStyleCnt="0"/>
      <dgm:spPr/>
    </dgm:pt>
    <dgm:pt modelId="{239B0CBC-5C1E-446A-878E-940508D50B9E}" type="pres">
      <dgm:prSet presAssocID="{2F857D70-56D7-4C82-8806-F5BDBDB4CDD9}" presName="node" presStyleLbl="alignAccFollowNode1" presStyleIdx="2" presStyleCnt="8">
        <dgm:presLayoutVars>
          <dgm:bulletEnabled val="1"/>
        </dgm:presLayoutVars>
      </dgm:prSet>
      <dgm:spPr/>
    </dgm:pt>
    <dgm:pt modelId="{E698CF1E-9A11-4EC7-AFC2-2CAEAB1E50A7}" type="pres">
      <dgm:prSet presAssocID="{0E3F7087-5C41-4187-ADF8-45C18DBBDB43}" presName="sibTrans" presStyleCnt="0"/>
      <dgm:spPr/>
    </dgm:pt>
    <dgm:pt modelId="{F9F23744-108D-4AD4-9661-C41A74F01981}" type="pres">
      <dgm:prSet presAssocID="{BD49F3FC-3413-425A-A554-D6EE28B764CA}" presName="node" presStyleLbl="alignAccFollowNode1" presStyleIdx="3" presStyleCnt="8">
        <dgm:presLayoutVars>
          <dgm:bulletEnabled val="1"/>
        </dgm:presLayoutVars>
      </dgm:prSet>
      <dgm:spPr/>
    </dgm:pt>
    <dgm:pt modelId="{897BA5F4-650D-4540-B523-49E7D2D9D8EC}" type="pres">
      <dgm:prSet presAssocID="{4E43053C-C31E-437A-A873-F7BA18F90B06}" presName="vSp" presStyleCnt="0"/>
      <dgm:spPr/>
    </dgm:pt>
    <dgm:pt modelId="{82D93371-ACA2-4293-835F-831EAF655326}" type="pres">
      <dgm:prSet presAssocID="{FEB48117-27BD-4F79-ABD3-63B4E27A42CB}" presName="horFlow" presStyleCnt="0"/>
      <dgm:spPr/>
    </dgm:pt>
    <dgm:pt modelId="{FEE59D90-0812-4215-9AF3-952008BD9CDC}" type="pres">
      <dgm:prSet presAssocID="{FEB48117-27BD-4F79-ABD3-63B4E27A42CB}" presName="bigChev" presStyleLbl="node1" presStyleIdx="2" presStyleCnt="4" custScaleX="122304"/>
      <dgm:spPr/>
    </dgm:pt>
    <dgm:pt modelId="{92AD33CB-13A3-4DA8-91F0-E4E9459D63C3}" type="pres">
      <dgm:prSet presAssocID="{CB0854D8-ABD9-42F7-8855-ADF640602E12}" presName="parTrans" presStyleCnt="0"/>
      <dgm:spPr/>
    </dgm:pt>
    <dgm:pt modelId="{3991F820-AEF9-43A6-B27E-AB77B67AF84D}" type="pres">
      <dgm:prSet presAssocID="{CA101F59-879C-4408-983B-E5393B6F8CDF}" presName="node" presStyleLbl="alignAccFollowNode1" presStyleIdx="4" presStyleCnt="8">
        <dgm:presLayoutVars>
          <dgm:bulletEnabled val="1"/>
        </dgm:presLayoutVars>
      </dgm:prSet>
      <dgm:spPr/>
    </dgm:pt>
    <dgm:pt modelId="{151E5529-76A8-4378-A8DF-380C4FF55779}" type="pres">
      <dgm:prSet presAssocID="{BF097FC1-E324-490B-83CC-D0DCEFCE4957}" presName="sibTrans" presStyleCnt="0"/>
      <dgm:spPr/>
    </dgm:pt>
    <dgm:pt modelId="{998B81FE-C999-4D15-A569-160CB4003F12}" type="pres">
      <dgm:prSet presAssocID="{193E302C-5E69-4C4A-9146-013C10B9B943}" presName="node" presStyleLbl="alignAccFollowNode1" presStyleIdx="5" presStyleCnt="8">
        <dgm:presLayoutVars>
          <dgm:bulletEnabled val="1"/>
        </dgm:presLayoutVars>
      </dgm:prSet>
      <dgm:spPr/>
    </dgm:pt>
    <dgm:pt modelId="{0D7553C7-D4BE-4F8E-B695-E4CF7F13EDCD}" type="pres">
      <dgm:prSet presAssocID="{FEB48117-27BD-4F79-ABD3-63B4E27A42CB}" presName="vSp" presStyleCnt="0"/>
      <dgm:spPr/>
    </dgm:pt>
    <dgm:pt modelId="{D8ECE93D-5A8A-40D2-8A44-A6BB01DD8832}" type="pres">
      <dgm:prSet presAssocID="{879C3321-1FDB-4917-B7E7-9D541C449311}" presName="horFlow" presStyleCnt="0"/>
      <dgm:spPr/>
    </dgm:pt>
    <dgm:pt modelId="{5AF800FB-8030-47F7-ABDA-8230807FE2D7}" type="pres">
      <dgm:prSet presAssocID="{879C3321-1FDB-4917-B7E7-9D541C449311}" presName="bigChev" presStyleLbl="node1" presStyleIdx="3" presStyleCnt="4"/>
      <dgm:spPr/>
    </dgm:pt>
    <dgm:pt modelId="{EF55BC5B-E9A8-4B2F-B114-D199809F31AB}" type="pres">
      <dgm:prSet presAssocID="{F77EF5DE-0111-49A0-ADAC-EF5757069159}" presName="parTrans" presStyleCnt="0"/>
      <dgm:spPr/>
    </dgm:pt>
    <dgm:pt modelId="{BC01A113-30C5-46CA-B47E-4AE865B6F785}" type="pres">
      <dgm:prSet presAssocID="{D0C5B861-503D-44FB-88D4-58F522DABD03}" presName="node" presStyleLbl="alignAccFollowNode1" presStyleIdx="6" presStyleCnt="8">
        <dgm:presLayoutVars>
          <dgm:bulletEnabled val="1"/>
        </dgm:presLayoutVars>
      </dgm:prSet>
      <dgm:spPr/>
    </dgm:pt>
    <dgm:pt modelId="{EDAF2DE2-2AB8-4356-9C33-0F8F1F0904AD}" type="pres">
      <dgm:prSet presAssocID="{A512880D-B014-49C0-AE5A-58BBDBA1B04E}" presName="sibTrans" presStyleCnt="0"/>
      <dgm:spPr/>
    </dgm:pt>
    <dgm:pt modelId="{F2A83ACB-8D5A-4D34-9E2D-D9CF0D3D1941}" type="pres">
      <dgm:prSet presAssocID="{9799E4A5-0CF9-4BC6-9842-E2552A816932}" presName="node" presStyleLbl="alignAccFollowNode1" presStyleIdx="7" presStyleCnt="8">
        <dgm:presLayoutVars>
          <dgm:bulletEnabled val="1"/>
        </dgm:presLayoutVars>
      </dgm:prSet>
      <dgm:spPr/>
    </dgm:pt>
  </dgm:ptLst>
  <dgm:cxnLst>
    <dgm:cxn modelId="{D0BA2902-01B6-479F-9234-3D69031E0BE9}" type="presOf" srcId="{9799E4A5-0CF9-4BC6-9842-E2552A816932}" destId="{F2A83ACB-8D5A-4D34-9E2D-D9CF0D3D1941}" srcOrd="0" destOrd="0" presId="urn:microsoft.com/office/officeart/2005/8/layout/lProcess3"/>
    <dgm:cxn modelId="{FBC27A0E-6502-448D-AF7C-B6F10DA1EF30}" srcId="{31C1C351-CB9C-4342-AC98-79B0F9A9BA00}" destId="{673AC759-D2B6-46E2-9EB7-E77DE1E4B876}" srcOrd="0" destOrd="0" parTransId="{B269FC2B-920D-43E3-BA7D-4DD61151853A}" sibTransId="{985951D3-1673-4D8A-A1A6-10E343B439E6}"/>
    <dgm:cxn modelId="{75CFFE1A-7238-445A-A937-A55F5B4BA4C3}" srcId="{4E43053C-C31E-437A-A873-F7BA18F90B06}" destId="{2F857D70-56D7-4C82-8806-F5BDBDB4CDD9}" srcOrd="0" destOrd="0" parTransId="{6B0FDDEA-9248-4C26-A6F7-68E4965A2727}" sibTransId="{0E3F7087-5C41-4187-ADF8-45C18DBBDB43}"/>
    <dgm:cxn modelId="{3519AD20-86C6-44C9-BB30-653F15F4C38A}" srcId="{31C1C351-CB9C-4342-AC98-79B0F9A9BA00}" destId="{4E43053C-C31E-437A-A873-F7BA18F90B06}" srcOrd="1" destOrd="0" parTransId="{5ACBECB1-873C-4806-BDED-1C34E3F03BE9}" sibTransId="{56880A1F-3223-449D-B799-B64491A64F16}"/>
    <dgm:cxn modelId="{39CBD022-B7BE-42B7-A634-7AB439EFF011}" type="presOf" srcId="{193E302C-5E69-4C4A-9146-013C10B9B943}" destId="{998B81FE-C999-4D15-A569-160CB4003F12}" srcOrd="0" destOrd="0" presId="urn:microsoft.com/office/officeart/2005/8/layout/lProcess3"/>
    <dgm:cxn modelId="{83754830-5D63-4808-A260-91108BC6F967}" srcId="{FEB48117-27BD-4F79-ABD3-63B4E27A42CB}" destId="{193E302C-5E69-4C4A-9146-013C10B9B943}" srcOrd="1" destOrd="0" parTransId="{4358E7CC-73E0-4ACE-8A55-C9FAAB9CA67A}" sibTransId="{415DD03A-65F8-4227-B83F-7E9A5DBEC39F}"/>
    <dgm:cxn modelId="{8A2B923E-6F99-4A2B-9088-6D5F0C49D594}" type="presOf" srcId="{BD49F3FC-3413-425A-A554-D6EE28B764CA}" destId="{F9F23744-108D-4AD4-9661-C41A74F01981}" srcOrd="0" destOrd="0" presId="urn:microsoft.com/office/officeart/2005/8/layout/lProcess3"/>
    <dgm:cxn modelId="{8CBC4B46-BC90-4CA9-A0C5-6A84794A73D7}" type="presOf" srcId="{673AC759-D2B6-46E2-9EB7-E77DE1E4B876}" destId="{99F8ACC4-BFA8-4814-AFFC-3BFC3ABC23FA}" srcOrd="0" destOrd="0" presId="urn:microsoft.com/office/officeart/2005/8/layout/lProcess3"/>
    <dgm:cxn modelId="{33EB5E47-F116-4B49-B235-37759044FD94}" type="presOf" srcId="{4E43053C-C31E-437A-A873-F7BA18F90B06}" destId="{BC036C28-ECD5-4DD7-8193-0CD42896405D}" srcOrd="0" destOrd="0" presId="urn:microsoft.com/office/officeart/2005/8/layout/lProcess3"/>
    <dgm:cxn modelId="{68B7EA4E-C14C-4E11-A099-0A29B984E6A7}" type="presOf" srcId="{CA101F59-879C-4408-983B-E5393B6F8CDF}" destId="{3991F820-AEF9-43A6-B27E-AB77B67AF84D}" srcOrd="0" destOrd="0" presId="urn:microsoft.com/office/officeart/2005/8/layout/lProcess3"/>
    <dgm:cxn modelId="{FA3B5B6F-FC02-4512-A047-640928356AAF}" srcId="{673AC759-D2B6-46E2-9EB7-E77DE1E4B876}" destId="{008B30ED-8717-43F3-82D2-F3147E5651C7}" srcOrd="0" destOrd="0" parTransId="{1C9A765D-45AC-4036-B63B-C38249CBFC15}" sibTransId="{E3B8C781-5900-4B20-917B-B9032EA49191}"/>
    <dgm:cxn modelId="{CA432D53-8901-4E29-920C-62B8DDAB476F}" srcId="{4E43053C-C31E-437A-A873-F7BA18F90B06}" destId="{BD49F3FC-3413-425A-A554-D6EE28B764CA}" srcOrd="1" destOrd="0" parTransId="{C73FAA19-E2D4-4AE6-9C73-C66590E7C5BB}" sibTransId="{B4C2E7C3-073F-472F-9A56-A7C053ABE9D8}"/>
    <dgm:cxn modelId="{AF99C154-62DB-40EF-B457-F1945C2E316E}" type="presOf" srcId="{CBBF1CA7-8269-4D10-BC00-1BFF75E6CEDB}" destId="{79225FAB-CA8F-4330-B427-7E849D40B7D6}" srcOrd="0" destOrd="0" presId="urn:microsoft.com/office/officeart/2005/8/layout/lProcess3"/>
    <dgm:cxn modelId="{0694CE59-5D27-4FD5-A370-BA6B219BD587}" srcId="{673AC759-D2B6-46E2-9EB7-E77DE1E4B876}" destId="{CBBF1CA7-8269-4D10-BC00-1BFF75E6CEDB}" srcOrd="1" destOrd="0" parTransId="{F409BAFC-C375-4B06-89C0-8781FD0D90EC}" sibTransId="{CDC0C895-7359-408F-8444-C2257634F1EF}"/>
    <dgm:cxn modelId="{1A2AEA82-04C9-49B2-8084-814EABD9D0E7}" srcId="{879C3321-1FDB-4917-B7E7-9D541C449311}" destId="{9799E4A5-0CF9-4BC6-9842-E2552A816932}" srcOrd="1" destOrd="0" parTransId="{0388DAD4-EF19-41EF-8BAE-3951E09176E1}" sibTransId="{27ADF27B-74BD-4D03-849F-1214DF3C7424}"/>
    <dgm:cxn modelId="{3EB2018D-DF8D-422B-9371-B28F39DA8B39}" srcId="{31C1C351-CB9C-4342-AC98-79B0F9A9BA00}" destId="{FEB48117-27BD-4F79-ABD3-63B4E27A42CB}" srcOrd="2" destOrd="0" parTransId="{DF57611F-0847-4DC3-AAE3-92E948EA32C6}" sibTransId="{4EA3A435-3045-4FDE-9FE1-50C5AFE44E4D}"/>
    <dgm:cxn modelId="{F23CC98D-5E6B-44AE-AACF-7436060716FC}" type="presOf" srcId="{2F857D70-56D7-4C82-8806-F5BDBDB4CDD9}" destId="{239B0CBC-5C1E-446A-878E-940508D50B9E}" srcOrd="0" destOrd="0" presId="urn:microsoft.com/office/officeart/2005/8/layout/lProcess3"/>
    <dgm:cxn modelId="{F4A6C39B-8C99-4890-B58C-7171CF994FD9}" srcId="{FEB48117-27BD-4F79-ABD3-63B4E27A42CB}" destId="{CA101F59-879C-4408-983B-E5393B6F8CDF}" srcOrd="0" destOrd="0" parTransId="{CB0854D8-ABD9-42F7-8855-ADF640602E12}" sibTransId="{BF097FC1-E324-490B-83CC-D0DCEFCE4957}"/>
    <dgm:cxn modelId="{C4469A9C-86E5-4C6C-8789-BF47D8E4DD06}" srcId="{879C3321-1FDB-4917-B7E7-9D541C449311}" destId="{D0C5B861-503D-44FB-88D4-58F522DABD03}" srcOrd="0" destOrd="0" parTransId="{F77EF5DE-0111-49A0-ADAC-EF5757069159}" sibTransId="{A512880D-B014-49C0-AE5A-58BBDBA1B04E}"/>
    <dgm:cxn modelId="{A152A4A7-01C3-47AB-AC5D-98D4938C60E4}" type="presOf" srcId="{FEB48117-27BD-4F79-ABD3-63B4E27A42CB}" destId="{FEE59D90-0812-4215-9AF3-952008BD9CDC}" srcOrd="0" destOrd="0" presId="urn:microsoft.com/office/officeart/2005/8/layout/lProcess3"/>
    <dgm:cxn modelId="{48D95FA8-31C1-4B43-84C5-9ED134645503}" type="presOf" srcId="{879C3321-1FDB-4917-B7E7-9D541C449311}" destId="{5AF800FB-8030-47F7-ABDA-8230807FE2D7}" srcOrd="0" destOrd="0" presId="urn:microsoft.com/office/officeart/2005/8/layout/lProcess3"/>
    <dgm:cxn modelId="{2936BEBD-F270-4F9B-A12E-3136BEA67E11}" type="presOf" srcId="{31C1C351-CB9C-4342-AC98-79B0F9A9BA00}" destId="{B410E872-D58C-4EB9-A731-0202F8480767}" srcOrd="0" destOrd="0" presId="urn:microsoft.com/office/officeart/2005/8/layout/lProcess3"/>
    <dgm:cxn modelId="{AABA41CA-AE48-4681-A131-C1366BFB396D}" type="presOf" srcId="{008B30ED-8717-43F3-82D2-F3147E5651C7}" destId="{7E269239-6092-4103-BDE8-EA9B2C6226AA}" srcOrd="0" destOrd="0" presId="urn:microsoft.com/office/officeart/2005/8/layout/lProcess3"/>
    <dgm:cxn modelId="{70AB85EE-3043-4417-8386-86EA0A66DABF}" srcId="{31C1C351-CB9C-4342-AC98-79B0F9A9BA00}" destId="{879C3321-1FDB-4917-B7E7-9D541C449311}" srcOrd="3" destOrd="0" parTransId="{A1EA0F63-5AA1-453C-B242-86FE6A7EB61B}" sibTransId="{02152A17-AA63-4241-9658-DA47DC240220}"/>
    <dgm:cxn modelId="{2222D1FA-02D2-40DA-8E7F-1E198CCDF6E1}" type="presOf" srcId="{D0C5B861-503D-44FB-88D4-58F522DABD03}" destId="{BC01A113-30C5-46CA-B47E-4AE865B6F785}" srcOrd="0" destOrd="0" presId="urn:microsoft.com/office/officeart/2005/8/layout/lProcess3"/>
    <dgm:cxn modelId="{0BFEE9AD-2FEF-4974-8443-F93AFD9108AA}" type="presParOf" srcId="{B410E872-D58C-4EB9-A731-0202F8480767}" destId="{61CA5520-FBDC-46B9-8241-030A5563AD57}" srcOrd="0" destOrd="0" presId="urn:microsoft.com/office/officeart/2005/8/layout/lProcess3"/>
    <dgm:cxn modelId="{11622004-ECB1-4A2A-ABD9-C65F48D2519F}" type="presParOf" srcId="{61CA5520-FBDC-46B9-8241-030A5563AD57}" destId="{99F8ACC4-BFA8-4814-AFFC-3BFC3ABC23FA}" srcOrd="0" destOrd="0" presId="urn:microsoft.com/office/officeart/2005/8/layout/lProcess3"/>
    <dgm:cxn modelId="{28582235-B749-4D22-8334-E842E98674D2}" type="presParOf" srcId="{61CA5520-FBDC-46B9-8241-030A5563AD57}" destId="{21297D0F-9731-488C-AE04-CF1F035AD09B}" srcOrd="1" destOrd="0" presId="urn:microsoft.com/office/officeart/2005/8/layout/lProcess3"/>
    <dgm:cxn modelId="{3426E790-0AE5-4889-AB0A-B54EF9C493CD}" type="presParOf" srcId="{61CA5520-FBDC-46B9-8241-030A5563AD57}" destId="{7E269239-6092-4103-BDE8-EA9B2C6226AA}" srcOrd="2" destOrd="0" presId="urn:microsoft.com/office/officeart/2005/8/layout/lProcess3"/>
    <dgm:cxn modelId="{42D750C5-20DD-4A02-8B21-5FBB533EB9B9}" type="presParOf" srcId="{61CA5520-FBDC-46B9-8241-030A5563AD57}" destId="{4FC312B4-7921-4B03-B3F8-144EA5D2099E}" srcOrd="3" destOrd="0" presId="urn:microsoft.com/office/officeart/2005/8/layout/lProcess3"/>
    <dgm:cxn modelId="{482F29EC-8FA6-4F61-BDA5-65252755C7C1}" type="presParOf" srcId="{61CA5520-FBDC-46B9-8241-030A5563AD57}" destId="{79225FAB-CA8F-4330-B427-7E849D40B7D6}" srcOrd="4" destOrd="0" presId="urn:microsoft.com/office/officeart/2005/8/layout/lProcess3"/>
    <dgm:cxn modelId="{E4E22A76-6618-447B-A966-422B2B25E344}" type="presParOf" srcId="{B410E872-D58C-4EB9-A731-0202F8480767}" destId="{FA0778FE-1269-465E-B7E1-D99C21CEE4C0}" srcOrd="1" destOrd="0" presId="urn:microsoft.com/office/officeart/2005/8/layout/lProcess3"/>
    <dgm:cxn modelId="{5AB741C6-F2E0-4BE1-8A03-2A3F38129DA8}" type="presParOf" srcId="{B410E872-D58C-4EB9-A731-0202F8480767}" destId="{DAD2920C-CC6A-48BC-9895-281139AB9BD2}" srcOrd="2" destOrd="0" presId="urn:microsoft.com/office/officeart/2005/8/layout/lProcess3"/>
    <dgm:cxn modelId="{32293B34-F323-4702-B002-7354753EF822}" type="presParOf" srcId="{DAD2920C-CC6A-48BC-9895-281139AB9BD2}" destId="{BC036C28-ECD5-4DD7-8193-0CD42896405D}" srcOrd="0" destOrd="0" presId="urn:microsoft.com/office/officeart/2005/8/layout/lProcess3"/>
    <dgm:cxn modelId="{95BBE2E7-F264-4A87-B08F-9F9F32555921}" type="presParOf" srcId="{DAD2920C-CC6A-48BC-9895-281139AB9BD2}" destId="{903146F0-5EBD-4281-8767-E023DE914FA8}" srcOrd="1" destOrd="0" presId="urn:microsoft.com/office/officeart/2005/8/layout/lProcess3"/>
    <dgm:cxn modelId="{D9BA7282-5B5F-4F1C-A9A8-09253E799A11}" type="presParOf" srcId="{DAD2920C-CC6A-48BC-9895-281139AB9BD2}" destId="{239B0CBC-5C1E-446A-878E-940508D50B9E}" srcOrd="2" destOrd="0" presId="urn:microsoft.com/office/officeart/2005/8/layout/lProcess3"/>
    <dgm:cxn modelId="{5594256C-2007-435E-A1DD-FB4B8BAB216F}" type="presParOf" srcId="{DAD2920C-CC6A-48BC-9895-281139AB9BD2}" destId="{E698CF1E-9A11-4EC7-AFC2-2CAEAB1E50A7}" srcOrd="3" destOrd="0" presId="urn:microsoft.com/office/officeart/2005/8/layout/lProcess3"/>
    <dgm:cxn modelId="{C344264B-BB0A-47B7-8195-7E7A91277A1E}" type="presParOf" srcId="{DAD2920C-CC6A-48BC-9895-281139AB9BD2}" destId="{F9F23744-108D-4AD4-9661-C41A74F01981}" srcOrd="4" destOrd="0" presId="urn:microsoft.com/office/officeart/2005/8/layout/lProcess3"/>
    <dgm:cxn modelId="{B52A6A18-3FB5-4A4C-A986-08AB4BB5DE4D}" type="presParOf" srcId="{B410E872-D58C-4EB9-A731-0202F8480767}" destId="{897BA5F4-650D-4540-B523-49E7D2D9D8EC}" srcOrd="3" destOrd="0" presId="urn:microsoft.com/office/officeart/2005/8/layout/lProcess3"/>
    <dgm:cxn modelId="{1C3AEB7C-C15B-44A7-8BF8-8BF1ABF9ED1F}" type="presParOf" srcId="{B410E872-D58C-4EB9-A731-0202F8480767}" destId="{82D93371-ACA2-4293-835F-831EAF655326}" srcOrd="4" destOrd="0" presId="urn:microsoft.com/office/officeart/2005/8/layout/lProcess3"/>
    <dgm:cxn modelId="{9D689426-A034-45AC-ABE3-A5CE99767EA5}" type="presParOf" srcId="{82D93371-ACA2-4293-835F-831EAF655326}" destId="{FEE59D90-0812-4215-9AF3-952008BD9CDC}" srcOrd="0" destOrd="0" presId="urn:microsoft.com/office/officeart/2005/8/layout/lProcess3"/>
    <dgm:cxn modelId="{E903FE04-CEA5-46B5-AC86-C2D879C5CDB5}" type="presParOf" srcId="{82D93371-ACA2-4293-835F-831EAF655326}" destId="{92AD33CB-13A3-4DA8-91F0-E4E9459D63C3}" srcOrd="1" destOrd="0" presId="urn:microsoft.com/office/officeart/2005/8/layout/lProcess3"/>
    <dgm:cxn modelId="{3A63AC00-D52A-49AF-BC00-7D277240A8B6}" type="presParOf" srcId="{82D93371-ACA2-4293-835F-831EAF655326}" destId="{3991F820-AEF9-43A6-B27E-AB77B67AF84D}" srcOrd="2" destOrd="0" presId="urn:microsoft.com/office/officeart/2005/8/layout/lProcess3"/>
    <dgm:cxn modelId="{C3721AC7-FBE9-4C87-B197-FB717B0251AA}" type="presParOf" srcId="{82D93371-ACA2-4293-835F-831EAF655326}" destId="{151E5529-76A8-4378-A8DF-380C4FF55779}" srcOrd="3" destOrd="0" presId="urn:microsoft.com/office/officeart/2005/8/layout/lProcess3"/>
    <dgm:cxn modelId="{28AF07D3-080E-4BF7-BB0A-0CF52C70CDB0}" type="presParOf" srcId="{82D93371-ACA2-4293-835F-831EAF655326}" destId="{998B81FE-C999-4D15-A569-160CB4003F12}" srcOrd="4" destOrd="0" presId="urn:microsoft.com/office/officeart/2005/8/layout/lProcess3"/>
    <dgm:cxn modelId="{6F23BA1B-6700-4E73-8150-B216EC3472DD}" type="presParOf" srcId="{B410E872-D58C-4EB9-A731-0202F8480767}" destId="{0D7553C7-D4BE-4F8E-B695-E4CF7F13EDCD}" srcOrd="5" destOrd="0" presId="urn:microsoft.com/office/officeart/2005/8/layout/lProcess3"/>
    <dgm:cxn modelId="{5CE23108-5457-41F2-BDAC-9EA1F38324A7}" type="presParOf" srcId="{B410E872-D58C-4EB9-A731-0202F8480767}" destId="{D8ECE93D-5A8A-40D2-8A44-A6BB01DD8832}" srcOrd="6" destOrd="0" presId="urn:microsoft.com/office/officeart/2005/8/layout/lProcess3"/>
    <dgm:cxn modelId="{C448FF68-BBDC-4D60-93F1-A1A3647C66FC}" type="presParOf" srcId="{D8ECE93D-5A8A-40D2-8A44-A6BB01DD8832}" destId="{5AF800FB-8030-47F7-ABDA-8230807FE2D7}" srcOrd="0" destOrd="0" presId="urn:microsoft.com/office/officeart/2005/8/layout/lProcess3"/>
    <dgm:cxn modelId="{FAB1944B-0CE8-417C-8F8D-60D8B6185B4F}" type="presParOf" srcId="{D8ECE93D-5A8A-40D2-8A44-A6BB01DD8832}" destId="{EF55BC5B-E9A8-4B2F-B114-D199809F31AB}" srcOrd="1" destOrd="0" presId="urn:microsoft.com/office/officeart/2005/8/layout/lProcess3"/>
    <dgm:cxn modelId="{04981427-D194-4775-A9AC-2A65335FCCF0}" type="presParOf" srcId="{D8ECE93D-5A8A-40D2-8A44-A6BB01DD8832}" destId="{BC01A113-30C5-46CA-B47E-4AE865B6F785}" srcOrd="2" destOrd="0" presId="urn:microsoft.com/office/officeart/2005/8/layout/lProcess3"/>
    <dgm:cxn modelId="{9527C3FA-6026-48C4-8F54-F51B7D2DAE24}" type="presParOf" srcId="{D8ECE93D-5A8A-40D2-8A44-A6BB01DD8832}" destId="{EDAF2DE2-2AB8-4356-9C33-0F8F1F0904AD}" srcOrd="3" destOrd="0" presId="urn:microsoft.com/office/officeart/2005/8/layout/lProcess3"/>
    <dgm:cxn modelId="{A120720F-464D-4F09-96E0-BD31180CE6BB}" type="presParOf" srcId="{D8ECE93D-5A8A-40D2-8A44-A6BB01DD8832}" destId="{F2A83ACB-8D5A-4D34-9E2D-D9CF0D3D1941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FD521A-25C7-4695-93E0-C06F2B44B697}">
      <dsp:nvSpPr>
        <dsp:cNvPr id="0" name=""/>
        <dsp:cNvSpPr/>
      </dsp:nvSpPr>
      <dsp:spPr>
        <a:xfrm>
          <a:off x="0" y="334821"/>
          <a:ext cx="82296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Bezplatnost, dočasnost, není ujednán účel užívání, jednotlivě určená věc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 err="1"/>
            <a:t>Půjčitel</a:t>
          </a:r>
          <a:r>
            <a:rPr lang="cs-CZ" sz="1600" kern="1200" dirty="0"/>
            <a:t> může věc libovolně požadovat zpět</a:t>
          </a:r>
        </a:p>
      </dsp:txBody>
      <dsp:txXfrm>
        <a:off x="0" y="334821"/>
        <a:ext cx="8229600" cy="907200"/>
      </dsp:txXfrm>
    </dsp:sp>
    <dsp:sp modelId="{2AE1D3B4-0FCF-42F4-A11A-F99FC18CB2B9}">
      <dsp:nvSpPr>
        <dsp:cNvPr id="0" name=""/>
        <dsp:cNvSpPr/>
      </dsp:nvSpPr>
      <dsp:spPr>
        <a:xfrm>
          <a:off x="411480" y="9866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Výprosa  § 2189 a </a:t>
          </a:r>
          <a:r>
            <a:rPr lang="cs-CZ" sz="1600" kern="1200" dirty="0" err="1"/>
            <a:t>násl</a:t>
          </a:r>
          <a:r>
            <a:rPr lang="cs-CZ" sz="1600" kern="1200" dirty="0"/>
            <a:t>.</a:t>
          </a:r>
        </a:p>
      </dsp:txBody>
      <dsp:txXfrm>
        <a:off x="411480" y="98661"/>
        <a:ext cx="5760720" cy="472320"/>
      </dsp:txXfrm>
    </dsp:sp>
    <dsp:sp modelId="{D60B2D14-5885-4B97-9DC3-BA8CE53C13D3}">
      <dsp:nvSpPr>
        <dsp:cNvPr id="0" name=""/>
        <dsp:cNvSpPr/>
      </dsp:nvSpPr>
      <dsp:spPr>
        <a:xfrm>
          <a:off x="0" y="1564581"/>
          <a:ext cx="82296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Bezplatnost, dočasnost, daný účel (resp. přiměřený povaze věci), jednotlivě určená věc</a:t>
          </a:r>
        </a:p>
      </dsp:txBody>
      <dsp:txXfrm>
        <a:off x="0" y="1564581"/>
        <a:ext cx="8229600" cy="882000"/>
      </dsp:txXfrm>
    </dsp:sp>
    <dsp:sp modelId="{847DB60D-24D5-41EA-A472-93CEF7B595A2}">
      <dsp:nvSpPr>
        <dsp:cNvPr id="0" name=""/>
        <dsp:cNvSpPr/>
      </dsp:nvSpPr>
      <dsp:spPr>
        <a:xfrm>
          <a:off x="411480" y="132842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Výpůjčka  § 2193 a </a:t>
          </a:r>
          <a:r>
            <a:rPr lang="cs-CZ" sz="1600" kern="1200" dirty="0" err="1"/>
            <a:t>násl</a:t>
          </a:r>
          <a:r>
            <a:rPr lang="cs-CZ" sz="1600" kern="1200" dirty="0"/>
            <a:t>.</a:t>
          </a:r>
        </a:p>
      </dsp:txBody>
      <dsp:txXfrm>
        <a:off x="411480" y="1328421"/>
        <a:ext cx="5760720" cy="472320"/>
      </dsp:txXfrm>
    </dsp:sp>
    <dsp:sp modelId="{FB7F1B9F-CDC6-4937-8076-E8B0DC5127CD}">
      <dsp:nvSpPr>
        <dsp:cNvPr id="0" name=""/>
        <dsp:cNvSpPr/>
      </dsp:nvSpPr>
      <dsp:spPr>
        <a:xfrm>
          <a:off x="0" y="2764904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dočasnost, zastupitelná věc</a:t>
          </a:r>
        </a:p>
      </dsp:txBody>
      <dsp:txXfrm>
        <a:off x="0" y="2764904"/>
        <a:ext cx="8229600" cy="667800"/>
      </dsp:txXfrm>
    </dsp:sp>
    <dsp:sp modelId="{8E2A702B-DC07-4EF5-975A-F949AF129912}">
      <dsp:nvSpPr>
        <dsp:cNvPr id="0" name=""/>
        <dsp:cNvSpPr/>
      </dsp:nvSpPr>
      <dsp:spPr>
        <a:xfrm>
          <a:off x="411480" y="253298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Zápůjčka  § 2390 a </a:t>
          </a:r>
          <a:r>
            <a:rPr lang="cs-CZ" sz="1600" kern="1200" dirty="0" err="1"/>
            <a:t>násl</a:t>
          </a:r>
          <a:r>
            <a:rPr lang="cs-CZ" sz="1600" kern="1200" dirty="0"/>
            <a:t>.</a:t>
          </a:r>
        </a:p>
      </dsp:txBody>
      <dsp:txXfrm>
        <a:off x="411480" y="2532981"/>
        <a:ext cx="5760720" cy="472320"/>
      </dsp:txXfrm>
    </dsp:sp>
    <dsp:sp modelId="{A06DC58E-8787-470C-89F2-F8A62149B11A}">
      <dsp:nvSpPr>
        <dsp:cNvPr id="0" name=""/>
        <dsp:cNvSpPr/>
      </dsp:nvSpPr>
      <dsp:spPr>
        <a:xfrm>
          <a:off x="0" y="375950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dočasnost, peněžní prostředky, úplatnost (úroky)</a:t>
          </a:r>
        </a:p>
      </dsp:txBody>
      <dsp:txXfrm>
        <a:off x="0" y="3759501"/>
        <a:ext cx="8229600" cy="667800"/>
      </dsp:txXfrm>
    </dsp:sp>
    <dsp:sp modelId="{5695D905-E7FC-4AF5-90BA-67E1803821AD}">
      <dsp:nvSpPr>
        <dsp:cNvPr id="0" name=""/>
        <dsp:cNvSpPr/>
      </dsp:nvSpPr>
      <dsp:spPr>
        <a:xfrm>
          <a:off x="411480" y="352334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Úvěr  § 2395 a </a:t>
          </a:r>
          <a:r>
            <a:rPr lang="cs-CZ" sz="1600" kern="1200" dirty="0" err="1"/>
            <a:t>násl</a:t>
          </a:r>
          <a:r>
            <a:rPr lang="cs-CZ" sz="1600" kern="1200" dirty="0"/>
            <a:t>.</a:t>
          </a:r>
        </a:p>
      </dsp:txBody>
      <dsp:txXfrm>
        <a:off x="411480" y="3523341"/>
        <a:ext cx="5760720" cy="4723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41D07-F640-4CF1-BF53-CB8DF5B6A33B}">
      <dsp:nvSpPr>
        <dsp:cNvPr id="0" name=""/>
        <dsp:cNvSpPr/>
      </dsp:nvSpPr>
      <dsp:spPr>
        <a:xfrm>
          <a:off x="0" y="425788"/>
          <a:ext cx="8229600" cy="921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41528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Úplatnost, dočasnost, jednotlivě určená věc, za účelem užívání</a:t>
          </a:r>
        </a:p>
      </dsp:txBody>
      <dsp:txXfrm>
        <a:off x="0" y="425788"/>
        <a:ext cx="8229600" cy="921375"/>
      </dsp:txXfrm>
    </dsp:sp>
    <dsp:sp modelId="{7F03118D-2377-44F4-8AA1-D80FB29BD87E}">
      <dsp:nvSpPr>
        <dsp:cNvPr id="0" name=""/>
        <dsp:cNvSpPr/>
      </dsp:nvSpPr>
      <dsp:spPr>
        <a:xfrm>
          <a:off x="411480" y="42028"/>
          <a:ext cx="576072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Nájem  § 2201 a </a:t>
          </a:r>
          <a:r>
            <a:rPr lang="cs-CZ" sz="2600" kern="1200" dirty="0" err="1"/>
            <a:t>násl</a:t>
          </a:r>
          <a:r>
            <a:rPr lang="cs-CZ" sz="2600" kern="1200" dirty="0"/>
            <a:t>.</a:t>
          </a:r>
        </a:p>
      </dsp:txBody>
      <dsp:txXfrm>
        <a:off x="411480" y="42028"/>
        <a:ext cx="5760720" cy="767520"/>
      </dsp:txXfrm>
    </dsp:sp>
    <dsp:sp modelId="{4CFD521A-25C7-4695-93E0-C06F2B44B697}">
      <dsp:nvSpPr>
        <dsp:cNvPr id="0" name=""/>
        <dsp:cNvSpPr/>
      </dsp:nvSpPr>
      <dsp:spPr>
        <a:xfrm>
          <a:off x="0" y="1871323"/>
          <a:ext cx="8229600" cy="11670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41528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Úplatnost, dočasnost, jednotlivě určená věc, za účelem užívání i požívání</a:t>
          </a:r>
        </a:p>
      </dsp:txBody>
      <dsp:txXfrm>
        <a:off x="0" y="1871323"/>
        <a:ext cx="8229600" cy="1167075"/>
      </dsp:txXfrm>
    </dsp:sp>
    <dsp:sp modelId="{2AE1D3B4-0FCF-42F4-A11A-F99FC18CB2B9}">
      <dsp:nvSpPr>
        <dsp:cNvPr id="0" name=""/>
        <dsp:cNvSpPr/>
      </dsp:nvSpPr>
      <dsp:spPr>
        <a:xfrm>
          <a:off x="411480" y="1487563"/>
          <a:ext cx="576072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Pacht  § 2332 a </a:t>
          </a:r>
          <a:r>
            <a:rPr lang="cs-CZ" sz="2600" kern="1200" dirty="0" err="1"/>
            <a:t>násl</a:t>
          </a:r>
          <a:r>
            <a:rPr lang="cs-CZ" sz="2600" kern="1200" dirty="0"/>
            <a:t>.</a:t>
          </a:r>
        </a:p>
      </dsp:txBody>
      <dsp:txXfrm>
        <a:off x="411480" y="1487563"/>
        <a:ext cx="5760720" cy="767520"/>
      </dsp:txXfrm>
    </dsp:sp>
    <dsp:sp modelId="{D60B2D14-5885-4B97-9DC3-BA8CE53C13D3}">
      <dsp:nvSpPr>
        <dsp:cNvPr id="0" name=""/>
        <dsp:cNvSpPr/>
      </dsp:nvSpPr>
      <dsp:spPr>
        <a:xfrm>
          <a:off x="0" y="3562559"/>
          <a:ext cx="8229600" cy="921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41528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dočasnost, specifický předmět – právo duševního vlastnictví</a:t>
          </a:r>
        </a:p>
      </dsp:txBody>
      <dsp:txXfrm>
        <a:off x="0" y="3562559"/>
        <a:ext cx="8229600" cy="921375"/>
      </dsp:txXfrm>
    </dsp:sp>
    <dsp:sp modelId="{847DB60D-24D5-41EA-A472-93CEF7B595A2}">
      <dsp:nvSpPr>
        <dsp:cNvPr id="0" name=""/>
        <dsp:cNvSpPr/>
      </dsp:nvSpPr>
      <dsp:spPr>
        <a:xfrm>
          <a:off x="411480" y="3178799"/>
          <a:ext cx="576072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Licence  § 2358 a </a:t>
          </a:r>
          <a:r>
            <a:rPr lang="cs-CZ" sz="2600" kern="1200" dirty="0" err="1"/>
            <a:t>násl</a:t>
          </a:r>
          <a:r>
            <a:rPr lang="cs-CZ" sz="2600" kern="1200" dirty="0"/>
            <a:t>.</a:t>
          </a:r>
        </a:p>
      </dsp:txBody>
      <dsp:txXfrm>
        <a:off x="411480" y="3178799"/>
        <a:ext cx="5760720" cy="7675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6496B-A304-4417-9303-61FBFFE51E6F}">
      <dsp:nvSpPr>
        <dsp:cNvPr id="0" name=""/>
        <dsp:cNvSpPr/>
      </dsp:nvSpPr>
      <dsp:spPr>
        <a:xfrm>
          <a:off x="0" y="243843"/>
          <a:ext cx="7772400" cy="58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Obecná úprava § 2201 - 2234</a:t>
          </a:r>
        </a:p>
      </dsp:txBody>
      <dsp:txXfrm>
        <a:off x="0" y="243843"/>
        <a:ext cx="7772400" cy="585000"/>
      </dsp:txXfrm>
    </dsp:sp>
    <dsp:sp modelId="{EAB013BF-62F0-4770-9C89-871632734AC2}">
      <dsp:nvSpPr>
        <dsp:cNvPr id="0" name=""/>
        <dsp:cNvSpPr/>
      </dsp:nvSpPr>
      <dsp:spPr>
        <a:xfrm>
          <a:off x="0" y="900843"/>
          <a:ext cx="7772400" cy="58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Nájem bytu a domu § 2235 -2301</a:t>
          </a:r>
        </a:p>
      </dsp:txBody>
      <dsp:txXfrm>
        <a:off x="0" y="900843"/>
        <a:ext cx="7772400" cy="585000"/>
      </dsp:txXfrm>
    </dsp:sp>
    <dsp:sp modelId="{4D22A0F6-F963-45DB-8D63-78AC96DB42EE}">
      <dsp:nvSpPr>
        <dsp:cNvPr id="0" name=""/>
        <dsp:cNvSpPr/>
      </dsp:nvSpPr>
      <dsp:spPr>
        <a:xfrm>
          <a:off x="0" y="1557843"/>
          <a:ext cx="7772400" cy="58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Nájem prostoru sloužícího k podnikání § 2302 - 2315</a:t>
          </a:r>
        </a:p>
      </dsp:txBody>
      <dsp:txXfrm>
        <a:off x="0" y="1557843"/>
        <a:ext cx="7772400" cy="585000"/>
      </dsp:txXfrm>
    </dsp:sp>
    <dsp:sp modelId="{B30BFD5C-ACC0-47DE-A344-B6F1FE3D9861}">
      <dsp:nvSpPr>
        <dsp:cNvPr id="0" name=""/>
        <dsp:cNvSpPr/>
      </dsp:nvSpPr>
      <dsp:spPr>
        <a:xfrm>
          <a:off x="0" y="2214843"/>
          <a:ext cx="7772400" cy="58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Podnikatelský pronájem věcí movitých § 2316 – 2320</a:t>
          </a:r>
        </a:p>
      </dsp:txBody>
      <dsp:txXfrm>
        <a:off x="0" y="2214843"/>
        <a:ext cx="7772400" cy="585000"/>
      </dsp:txXfrm>
    </dsp:sp>
    <dsp:sp modelId="{AF201465-D06C-4E87-BAC4-DE2B114EA585}">
      <dsp:nvSpPr>
        <dsp:cNvPr id="0" name=""/>
        <dsp:cNvSpPr/>
      </dsp:nvSpPr>
      <dsp:spPr>
        <a:xfrm>
          <a:off x="0" y="2871843"/>
          <a:ext cx="7772400" cy="58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Nájem dopravního prostředku § 2321 – 2325</a:t>
          </a:r>
        </a:p>
      </dsp:txBody>
      <dsp:txXfrm>
        <a:off x="0" y="2871843"/>
        <a:ext cx="7772400" cy="585000"/>
      </dsp:txXfrm>
    </dsp:sp>
    <dsp:sp modelId="{D84DAFD0-CC38-4261-9355-9F2AC3B9B6DF}">
      <dsp:nvSpPr>
        <dsp:cNvPr id="0" name=""/>
        <dsp:cNvSpPr/>
      </dsp:nvSpPr>
      <dsp:spPr>
        <a:xfrm>
          <a:off x="0" y="3528843"/>
          <a:ext cx="7772400" cy="58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Ubytování § 2326 - 2331</a:t>
          </a:r>
        </a:p>
      </dsp:txBody>
      <dsp:txXfrm>
        <a:off x="0" y="3528843"/>
        <a:ext cx="7772400" cy="585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8ACC4-BFA8-4814-AFFC-3BFC3ABC23FA}">
      <dsp:nvSpPr>
        <dsp:cNvPr id="0" name=""/>
        <dsp:cNvSpPr/>
      </dsp:nvSpPr>
      <dsp:spPr>
        <a:xfrm>
          <a:off x="775563" y="3609"/>
          <a:ext cx="3534943" cy="9608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Porušení povinnosti zvlášť závažným způsobem</a:t>
          </a:r>
        </a:p>
      </dsp:txBody>
      <dsp:txXfrm>
        <a:off x="1256008" y="3609"/>
        <a:ext cx="2574054" cy="960889"/>
      </dsp:txXfrm>
    </dsp:sp>
    <dsp:sp modelId="{7E269239-6092-4103-BDE8-EA9B2C6226AA}">
      <dsp:nvSpPr>
        <dsp:cNvPr id="0" name=""/>
        <dsp:cNvSpPr/>
      </dsp:nvSpPr>
      <dsp:spPr>
        <a:xfrm>
          <a:off x="3998218" y="85285"/>
          <a:ext cx="1993845" cy="7975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§ 2291 odst. 2 </a:t>
          </a:r>
        </a:p>
      </dsp:txBody>
      <dsp:txXfrm>
        <a:off x="4396987" y="85285"/>
        <a:ext cx="1196307" cy="797538"/>
      </dsp:txXfrm>
    </dsp:sp>
    <dsp:sp modelId="{79225FAB-CA8F-4330-B427-7E849D40B7D6}">
      <dsp:nvSpPr>
        <dsp:cNvPr id="0" name=""/>
        <dsp:cNvSpPr/>
      </dsp:nvSpPr>
      <dsp:spPr>
        <a:xfrm>
          <a:off x="5712925" y="85285"/>
          <a:ext cx="1993845" cy="7975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Výpověď bez výpovědní doby</a:t>
          </a:r>
        </a:p>
      </dsp:txBody>
      <dsp:txXfrm>
        <a:off x="6111694" y="85285"/>
        <a:ext cx="1196307" cy="797538"/>
      </dsp:txXfrm>
    </dsp:sp>
    <dsp:sp modelId="{BC036C28-ECD5-4DD7-8193-0CD42896405D}">
      <dsp:nvSpPr>
        <dsp:cNvPr id="0" name=""/>
        <dsp:cNvSpPr/>
      </dsp:nvSpPr>
      <dsp:spPr>
        <a:xfrm>
          <a:off x="775563" y="1100137"/>
          <a:ext cx="3162335" cy="9608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Hrubé porušení povinnosti</a:t>
          </a:r>
        </a:p>
      </dsp:txBody>
      <dsp:txXfrm>
        <a:off x="1256008" y="1100137"/>
        <a:ext cx="2201446" cy="960889"/>
      </dsp:txXfrm>
    </dsp:sp>
    <dsp:sp modelId="{239B0CBC-5C1E-446A-878E-940508D50B9E}">
      <dsp:nvSpPr>
        <dsp:cNvPr id="0" name=""/>
        <dsp:cNvSpPr/>
      </dsp:nvSpPr>
      <dsp:spPr>
        <a:xfrm>
          <a:off x="3625609" y="1180698"/>
          <a:ext cx="1993845" cy="7975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§ 2276</a:t>
          </a:r>
        </a:p>
      </dsp:txBody>
      <dsp:txXfrm>
        <a:off x="4024378" y="1180698"/>
        <a:ext cx="1196307" cy="797538"/>
      </dsp:txXfrm>
    </dsp:sp>
    <dsp:sp modelId="{F9F23744-108D-4AD4-9661-C41A74F01981}">
      <dsp:nvSpPr>
        <dsp:cNvPr id="0" name=""/>
        <dsp:cNvSpPr/>
      </dsp:nvSpPr>
      <dsp:spPr>
        <a:xfrm>
          <a:off x="5340316" y="1180698"/>
          <a:ext cx="1993845" cy="7975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Výpověď </a:t>
          </a:r>
          <a:br>
            <a:rPr lang="cs-CZ" sz="1500" kern="1200" dirty="0"/>
          </a:br>
          <a:r>
            <a:rPr lang="cs-CZ" sz="1500" kern="1200" dirty="0"/>
            <a:t>s výpovědní dobou</a:t>
          </a:r>
        </a:p>
      </dsp:txBody>
      <dsp:txXfrm>
        <a:off x="5739085" y="1180698"/>
        <a:ext cx="1196307" cy="797538"/>
      </dsp:txXfrm>
    </dsp:sp>
    <dsp:sp modelId="{FEE59D90-0812-4215-9AF3-952008BD9CDC}">
      <dsp:nvSpPr>
        <dsp:cNvPr id="0" name=""/>
        <dsp:cNvSpPr/>
      </dsp:nvSpPr>
      <dsp:spPr>
        <a:xfrm>
          <a:off x="775563" y="2194437"/>
          <a:ext cx="2938015" cy="9608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Závažné porušení povinnosti</a:t>
          </a:r>
        </a:p>
      </dsp:txBody>
      <dsp:txXfrm>
        <a:off x="1256008" y="2194437"/>
        <a:ext cx="1977126" cy="960889"/>
      </dsp:txXfrm>
    </dsp:sp>
    <dsp:sp modelId="{3991F820-AEF9-43A6-B27E-AB77B67AF84D}">
      <dsp:nvSpPr>
        <dsp:cNvPr id="0" name=""/>
        <dsp:cNvSpPr/>
      </dsp:nvSpPr>
      <dsp:spPr>
        <a:xfrm>
          <a:off x="3401289" y="2276112"/>
          <a:ext cx="1993845" cy="7975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§ 2269 a </a:t>
          </a:r>
          <a:br>
            <a:rPr lang="cs-CZ" sz="1600" kern="1200" dirty="0"/>
          </a:br>
          <a:r>
            <a:rPr lang="cs-CZ" sz="1600" kern="1200" dirty="0"/>
            <a:t>§ 2272 odst. 1</a:t>
          </a:r>
        </a:p>
      </dsp:txBody>
      <dsp:txXfrm>
        <a:off x="3800058" y="2276112"/>
        <a:ext cx="1196307" cy="797538"/>
      </dsp:txXfrm>
    </dsp:sp>
    <dsp:sp modelId="{998B81FE-C999-4D15-A569-160CB4003F12}">
      <dsp:nvSpPr>
        <dsp:cNvPr id="0" name=""/>
        <dsp:cNvSpPr/>
      </dsp:nvSpPr>
      <dsp:spPr>
        <a:xfrm>
          <a:off x="5115996" y="2276112"/>
          <a:ext cx="1993845" cy="7975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Při opakování sankce výše uvedené</a:t>
          </a:r>
        </a:p>
      </dsp:txBody>
      <dsp:txXfrm>
        <a:off x="5514765" y="2276112"/>
        <a:ext cx="1196307" cy="797538"/>
      </dsp:txXfrm>
    </dsp:sp>
    <dsp:sp modelId="{5AF800FB-8030-47F7-ABDA-8230807FE2D7}">
      <dsp:nvSpPr>
        <dsp:cNvPr id="0" name=""/>
        <dsp:cNvSpPr/>
      </dsp:nvSpPr>
      <dsp:spPr>
        <a:xfrm>
          <a:off x="775563" y="3289851"/>
          <a:ext cx="2402223" cy="9608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Běžné porušení povinnosti</a:t>
          </a:r>
        </a:p>
      </dsp:txBody>
      <dsp:txXfrm>
        <a:off x="1256008" y="3289851"/>
        <a:ext cx="1441334" cy="960889"/>
      </dsp:txXfrm>
    </dsp:sp>
    <dsp:sp modelId="{BC01A113-30C5-46CA-B47E-4AE865B6F785}">
      <dsp:nvSpPr>
        <dsp:cNvPr id="0" name=""/>
        <dsp:cNvSpPr/>
      </dsp:nvSpPr>
      <dsp:spPr>
        <a:xfrm>
          <a:off x="2865497" y="3371526"/>
          <a:ext cx="1993845" cy="7975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Vše ostatní</a:t>
          </a:r>
        </a:p>
      </dsp:txBody>
      <dsp:txXfrm>
        <a:off x="3264266" y="3371526"/>
        <a:ext cx="1196307" cy="797538"/>
      </dsp:txXfrm>
    </dsp:sp>
    <dsp:sp modelId="{F2A83ACB-8D5A-4D34-9E2D-D9CF0D3D1941}">
      <dsp:nvSpPr>
        <dsp:cNvPr id="0" name=""/>
        <dsp:cNvSpPr/>
      </dsp:nvSpPr>
      <dsp:spPr>
        <a:xfrm>
          <a:off x="4580204" y="3371526"/>
          <a:ext cx="1993845" cy="7975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Sankce žádná</a:t>
          </a:r>
        </a:p>
      </dsp:txBody>
      <dsp:txXfrm>
        <a:off x="4978973" y="3371526"/>
        <a:ext cx="1196307" cy="797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#3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92E5F702-2C0C-43D3-806C-74B28E7890C7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499173E-CF71-4DC3-B7D2-DE1D0E9DB88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4FB84-AF40-441B-B386-22AD4F11B9F4}" type="slidenum">
              <a:rPr lang="cs-CZ"/>
              <a:pPr/>
              <a:t>2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AC23A2-F1B9-46D9-BA37-E8E4D898D55A}" type="slidenum">
              <a:rPr lang="cs-CZ"/>
              <a:pPr/>
              <a:t>4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4FB84-AF40-441B-B386-22AD4F11B9F4}" type="slidenum">
              <a:rPr lang="cs-CZ"/>
              <a:pPr/>
              <a:t>5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4FB84-AF40-441B-B386-22AD4F11B9F4}" type="slidenum">
              <a:rPr lang="cs-CZ"/>
              <a:pPr/>
              <a:t>7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4FB84-AF40-441B-B386-22AD4F11B9F4}" type="slidenum">
              <a:rPr lang="cs-CZ"/>
              <a:pPr/>
              <a:t>18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4FB84-AF40-441B-B386-22AD4F11B9F4}" type="slidenum">
              <a:rPr lang="cs-CZ"/>
              <a:pPr/>
              <a:t>36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FCA994D7-3778-48F5-95B3-E22BFBB8D5B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2B313F-B908-4286-A7FD-5CDC8481D06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D74375-6236-43DC-B817-179B7EB2CF8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0EF2A3-5445-4C95-802F-E7146705320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FB6204-6D69-4A50-B1C1-F8A3F92F6D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76A0DB-7A8A-4ABB-AC00-B4A0189EF1F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42E116-96C3-4475-923A-915618241F0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C55BE9-8649-409D-A93B-E74B7AE50C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F75333-3F9F-43B7-BFAB-ECC9CB9A792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95A705-0CC8-4194-B9AC-A377F1DF4B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67153B-3655-41D0-8E9F-62BF831FF6E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B232B047-300C-42DF-B5DB-5A44733E69B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Nájem a pacht</a:t>
            </a:r>
            <a:br>
              <a:rPr lang="cs-CZ" dirty="0"/>
            </a:br>
            <a:br>
              <a:rPr lang="cs-CZ" dirty="0"/>
            </a:br>
            <a:r>
              <a:rPr lang="cs-CZ" sz="3600" i="1" dirty="0"/>
              <a:t>JUDr. Lukáš Hadamčík</a:t>
            </a:r>
            <a:endParaRPr lang="cs-CZ" i="1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Nájemné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 být i naturální plnění (§ 2217 odst. 2)</a:t>
            </a:r>
          </a:p>
          <a:p>
            <a:r>
              <a:rPr lang="cs-CZ" dirty="0"/>
              <a:t>Může být jednorázové i opakované</a:t>
            </a:r>
          </a:p>
          <a:p>
            <a:r>
              <a:rPr lang="cs-CZ" dirty="0"/>
              <a:t>Výše nemusí být sjednána = obvyklá</a:t>
            </a:r>
          </a:p>
          <a:p>
            <a:r>
              <a:rPr lang="cs-CZ" dirty="0"/>
              <a:t>Je možné sjednat zvyšování</a:t>
            </a:r>
          </a:p>
          <a:p>
            <a:r>
              <a:rPr lang="cs-CZ" dirty="0"/>
              <a:t>Splatnost (§ 2218) – měsíčně pozadu </a:t>
            </a:r>
          </a:p>
          <a:p>
            <a:pPr lvl="1"/>
            <a:r>
              <a:rPr lang="cs-CZ" dirty="0"/>
              <a:t>x nájem bytu (§ 2251) předem na každý měsíc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Dočasnost nájmu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2204 odst. 2</a:t>
            </a:r>
          </a:p>
          <a:p>
            <a:pPr lvl="1"/>
            <a:r>
              <a:rPr lang="cs-CZ" sz="1800" dirty="0"/>
              <a:t>Ujednají-li strany nájem na dobu určitou </a:t>
            </a:r>
            <a:r>
              <a:rPr lang="cs-CZ" sz="1800" b="1" dirty="0"/>
              <a:t>delší než padesát let</a:t>
            </a:r>
            <a:r>
              <a:rPr lang="cs-CZ" sz="1800" dirty="0"/>
              <a:t>, má se za to, že byl nájem ujednán na dobu neurčitou s tím, že v prvních padesáti letech lze nájem vypovědět jen z ujednaných výpovědních důvodů a v ujednané výpovědní době.</a:t>
            </a:r>
          </a:p>
          <a:p>
            <a:r>
              <a:rPr lang="cs-CZ" dirty="0"/>
              <a:t>§ 2000 odst. 1</a:t>
            </a:r>
          </a:p>
          <a:p>
            <a:pPr lvl="1"/>
            <a:r>
              <a:rPr lang="cs-CZ" sz="1800" dirty="0"/>
              <a:t>Byla-li smlouva bez vážného důvodu uzavřena na dobu určitou tak, že </a:t>
            </a:r>
            <a:r>
              <a:rPr lang="cs-CZ" sz="1800" b="1" dirty="0"/>
              <a:t>zavazuje člověka na dobu jeho života</a:t>
            </a:r>
            <a:r>
              <a:rPr lang="cs-CZ" sz="1800" dirty="0"/>
              <a:t>, anebo že zavazuje kohokoli </a:t>
            </a:r>
            <a:r>
              <a:rPr lang="cs-CZ" sz="1800" b="1" dirty="0"/>
              <a:t>na dobu delší než deset let</a:t>
            </a:r>
            <a:r>
              <a:rPr lang="cs-CZ" sz="1800" dirty="0"/>
              <a:t>, lze se po uplynutí deseti let od vzniku závazku domáhat jeho zrušení. Soud závazek zruší i tehdy, pokud se okolnosti, z nichž strany zřejmě vycházely při vzniku závazku, změnily do té míry, že na zavázané straně nelze rozumně požadovat, aby byla smlouvou dále vázána.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 do veřejného seznamu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2203 – fakultativní – na návrh vlastníka nebo s jeho souhlasem</a:t>
            </a:r>
          </a:p>
          <a:p>
            <a:r>
              <a:rPr lang="cs-CZ" dirty="0"/>
              <a:t>zejména ochrana nájemce při změně pronajaté věci</a:t>
            </a:r>
          </a:p>
          <a:p>
            <a:pPr lvl="1"/>
            <a:r>
              <a:rPr lang="cs-CZ" dirty="0"/>
              <a:t>vyloučení § 2221 odst. 2 a § 2222 odst. 2</a:t>
            </a:r>
          </a:p>
          <a:p>
            <a:r>
              <a:rPr lang="cs-CZ" dirty="0"/>
              <a:t>zapisuje se vkladem, nejde však o věcné právo, tj. na nabyvatele přechází bez ohledu na zápis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vlastnictví předmětu nájmu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Práva a povinnosti z nájmu přechází na nabyvatele § 2221 </a:t>
            </a:r>
          </a:p>
          <a:p>
            <a:pPr lvl="1"/>
            <a:r>
              <a:rPr lang="cs-CZ" dirty="0"/>
              <a:t>nezavazují ty povinnosti, o nichž nevěděl a které zákon nestanoví</a:t>
            </a:r>
          </a:p>
          <a:p>
            <a:r>
              <a:rPr lang="cs-CZ" dirty="0"/>
              <a:t>Žádná ze stran nemá právo vypovědět nájem z tohoto důvodu</a:t>
            </a:r>
          </a:p>
          <a:p>
            <a:pPr lvl="1"/>
            <a:r>
              <a:rPr lang="cs-CZ" dirty="0"/>
              <a:t>lze ujednat jinak (u nájmu bytu nelze § 2224)</a:t>
            </a:r>
          </a:p>
          <a:p>
            <a:pPr lvl="1"/>
            <a:r>
              <a:rPr lang="cs-CZ" dirty="0"/>
              <a:t>nový vlastník má právo vypovědět, pokud neměl rozumný důvod pochybovat o tom, že věc není pronajata (u nájmu bytu také nelze)</a:t>
            </a:r>
          </a:p>
          <a:p>
            <a:r>
              <a:rPr lang="cs-CZ" dirty="0"/>
              <a:t>Právo na přiměřené odstupné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Podnájem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Pouze se souhlasem pronajímatele</a:t>
            </a:r>
          </a:p>
          <a:p>
            <a:r>
              <a:rPr lang="cs-CZ" dirty="0"/>
              <a:t>Jinak „</a:t>
            </a:r>
            <a:r>
              <a:rPr lang="cs-CZ" b="1" dirty="0"/>
              <a:t>hrubé</a:t>
            </a:r>
            <a:r>
              <a:rPr lang="cs-CZ" dirty="0"/>
              <a:t> porušení povinnosti způsobující </a:t>
            </a:r>
            <a:r>
              <a:rPr lang="cs-CZ" b="1" dirty="0"/>
              <a:t>vážnější</a:t>
            </a:r>
            <a:r>
              <a:rPr lang="cs-CZ" dirty="0"/>
              <a:t> újmu“ § 2215 odst. 2</a:t>
            </a:r>
          </a:p>
          <a:p>
            <a:pPr lvl="1"/>
            <a:r>
              <a:rPr lang="cs-CZ" dirty="0"/>
              <a:t>x § 2232 „Porušuje-li strana </a:t>
            </a:r>
            <a:r>
              <a:rPr lang="cs-CZ" b="1" dirty="0"/>
              <a:t>zvlášť závažným způsobem </a:t>
            </a:r>
            <a:r>
              <a:rPr lang="cs-CZ" dirty="0"/>
              <a:t>své povinnosti, a tím působí </a:t>
            </a:r>
            <a:r>
              <a:rPr lang="cs-CZ" b="1" dirty="0"/>
              <a:t>značnou újmu </a:t>
            </a:r>
            <a:r>
              <a:rPr lang="cs-CZ" dirty="0"/>
              <a:t>druhé straně, má dotčená strana právo vypovědět nájem bez výpovědní doby.“</a:t>
            </a:r>
          </a:p>
          <a:p>
            <a:r>
              <a:rPr lang="cs-CZ" dirty="0"/>
              <a:t>§ 2216 za jednání podnájemce odpovídá pronajímateli nájemce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Absolutní zánik nájmu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Dohodu (§ 1981)</a:t>
            </a:r>
          </a:p>
          <a:p>
            <a:pPr lvl="0"/>
            <a:r>
              <a:rPr lang="cs-CZ" sz="2000" dirty="0"/>
              <a:t>Uplynutí doby (§ 550, § 603 x § 2230, § 2285)</a:t>
            </a:r>
          </a:p>
          <a:p>
            <a:pPr lvl="0"/>
            <a:r>
              <a:rPr lang="cs-CZ" sz="2000" dirty="0"/>
              <a:t>Naplněním rozvazovací podmínky (§ 570)</a:t>
            </a:r>
          </a:p>
          <a:p>
            <a:pPr lvl="0"/>
            <a:r>
              <a:rPr lang="cs-CZ" sz="2000" dirty="0"/>
              <a:t>Zničení (zánik) předmětu plnění (srov. § 2006 a 2226) </a:t>
            </a:r>
          </a:p>
          <a:p>
            <a:pPr lvl="0"/>
            <a:r>
              <a:rPr lang="cs-CZ" sz="2000" dirty="0"/>
              <a:t>Splynutí osoby pronajímatele a nájemce (§ 1993)</a:t>
            </a:r>
          </a:p>
          <a:p>
            <a:pPr lvl="0"/>
            <a:r>
              <a:rPr lang="cs-CZ" sz="2000" dirty="0"/>
              <a:t>Výpověď ze strany nájemce (§ 2229, § 2231, § 2287)</a:t>
            </a:r>
          </a:p>
          <a:p>
            <a:pPr lvl="0"/>
            <a:r>
              <a:rPr lang="cs-CZ" sz="2000" dirty="0"/>
              <a:t>Výpověď ze strany pronajímatele (§ 2229, § 2231, § 2288)</a:t>
            </a:r>
          </a:p>
          <a:p>
            <a:r>
              <a:rPr lang="cs-CZ" sz="2000" dirty="0"/>
              <a:t>Odstoupení od smlouvy (§ 2002) </a:t>
            </a:r>
          </a:p>
          <a:p>
            <a:r>
              <a:rPr lang="cs-CZ" sz="2000" dirty="0">
                <a:solidFill>
                  <a:srgbClr val="68676C"/>
                </a:solidFill>
              </a:rPr>
              <a:t>Zánik nájmu prohlášením o nepokračování v nájmu (§ 2279 odst. 4)</a:t>
            </a:r>
          </a:p>
          <a:p>
            <a:pPr lvl="0"/>
            <a:r>
              <a:rPr lang="cs-CZ" sz="2000" dirty="0">
                <a:solidFill>
                  <a:srgbClr val="68676C"/>
                </a:solidFill>
              </a:rPr>
              <a:t>Smrt nájemce bez přechodu nájmu bytu a bez zdědění práva nájmu (srov. § 2279 a </a:t>
            </a:r>
            <a:r>
              <a:rPr lang="cs-CZ" sz="2000" dirty="0" err="1">
                <a:solidFill>
                  <a:srgbClr val="68676C"/>
                </a:solidFill>
              </a:rPr>
              <a:t>násl</a:t>
            </a:r>
            <a:r>
              <a:rPr lang="cs-CZ" sz="2000" dirty="0">
                <a:solidFill>
                  <a:srgbClr val="68676C"/>
                </a:solidFill>
              </a:rPr>
              <a:t>.)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Relativní zánik nájmu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Postoupení smlouvy (§ 1895 odst. 2)</a:t>
            </a:r>
          </a:p>
          <a:p>
            <a:pPr lvl="0"/>
            <a:r>
              <a:rPr lang="cs-CZ" sz="2000" dirty="0"/>
              <a:t>Změna vlastnictví(§ 2221 a </a:t>
            </a:r>
            <a:r>
              <a:rPr lang="cs-CZ" sz="2000" dirty="0" err="1"/>
              <a:t>násl</a:t>
            </a:r>
            <a:r>
              <a:rPr lang="cs-CZ" sz="2000" dirty="0"/>
              <a:t>.)</a:t>
            </a:r>
          </a:p>
          <a:p>
            <a:pPr lvl="0"/>
            <a:r>
              <a:rPr lang="cs-CZ" sz="2000" dirty="0" err="1"/>
              <a:t>Clausula</a:t>
            </a:r>
            <a:r>
              <a:rPr lang="cs-CZ" sz="2000" dirty="0"/>
              <a:t> </a:t>
            </a:r>
            <a:r>
              <a:rPr lang="cs-CZ" sz="2000" dirty="0" err="1"/>
              <a:t>rebus</a:t>
            </a:r>
            <a:r>
              <a:rPr lang="cs-CZ" sz="2000" dirty="0"/>
              <a:t> sic </a:t>
            </a:r>
            <a:r>
              <a:rPr lang="cs-CZ" sz="2000" dirty="0" err="1"/>
              <a:t>stantibus</a:t>
            </a:r>
            <a:r>
              <a:rPr lang="cs-CZ" sz="2000" dirty="0"/>
              <a:t> (§ 1764 a </a:t>
            </a:r>
            <a:r>
              <a:rPr lang="cs-CZ" sz="2000" dirty="0" err="1"/>
              <a:t>násl</a:t>
            </a:r>
            <a:r>
              <a:rPr lang="cs-CZ" sz="2000" dirty="0"/>
              <a:t>. x § 2287)</a:t>
            </a:r>
          </a:p>
          <a:p>
            <a:pPr lvl="0"/>
            <a:r>
              <a:rPr lang="cs-CZ" sz="2000" dirty="0" err="1"/>
              <a:t>Laesio</a:t>
            </a:r>
            <a:r>
              <a:rPr lang="cs-CZ" sz="2000" dirty="0"/>
              <a:t> </a:t>
            </a:r>
            <a:r>
              <a:rPr lang="cs-CZ" sz="2000" dirty="0" err="1"/>
              <a:t>enormis</a:t>
            </a:r>
            <a:r>
              <a:rPr lang="cs-CZ" sz="2000" dirty="0"/>
              <a:t> (§ 1793) </a:t>
            </a:r>
          </a:p>
          <a:p>
            <a:r>
              <a:rPr lang="cs-CZ" sz="2000" dirty="0">
                <a:solidFill>
                  <a:srgbClr val="68676C"/>
                </a:solidFill>
              </a:rPr>
              <a:t>Dohoda o výměně bytu či domu (§ 1746 odst. 2)</a:t>
            </a:r>
          </a:p>
          <a:p>
            <a:pPr lvl="0"/>
            <a:r>
              <a:rPr lang="cs-CZ" sz="2000" dirty="0">
                <a:solidFill>
                  <a:srgbClr val="68676C"/>
                </a:solidFill>
              </a:rPr>
              <a:t>Smrt nájemce spojená s přechodem nájmu bytu či domu (§ 2279 a </a:t>
            </a:r>
            <a:r>
              <a:rPr lang="cs-CZ" sz="2000" dirty="0" err="1">
                <a:solidFill>
                  <a:srgbClr val="68676C"/>
                </a:solidFill>
              </a:rPr>
              <a:t>násl</a:t>
            </a:r>
            <a:r>
              <a:rPr lang="cs-CZ" sz="2000" dirty="0">
                <a:solidFill>
                  <a:srgbClr val="68676C"/>
                </a:solidFill>
              </a:rPr>
              <a:t>.)</a:t>
            </a:r>
          </a:p>
          <a:p>
            <a:r>
              <a:rPr lang="cs-CZ" sz="2000" dirty="0">
                <a:solidFill>
                  <a:srgbClr val="68676C"/>
                </a:solidFill>
              </a:rPr>
              <a:t>Smrt nájemce spojená s univerzální sukcesí včetně práva nájmu (srov. § 2282 a </a:t>
            </a:r>
            <a:r>
              <a:rPr lang="cs-CZ" sz="2000" dirty="0" err="1">
                <a:solidFill>
                  <a:srgbClr val="68676C"/>
                </a:solidFill>
              </a:rPr>
              <a:t>násl</a:t>
            </a:r>
            <a:r>
              <a:rPr lang="cs-CZ" sz="2000" dirty="0">
                <a:solidFill>
                  <a:srgbClr val="68676C"/>
                </a:solidFill>
              </a:rPr>
              <a:t>.)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Relocatio</a:t>
            </a:r>
            <a:r>
              <a:rPr lang="cs-CZ" dirty="0"/>
              <a:t> </a:t>
            </a:r>
            <a:r>
              <a:rPr lang="cs-CZ" dirty="0" err="1"/>
              <a:t>tacita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fikce opětovného uzavření smlouvy za stejných podmínek</a:t>
            </a:r>
          </a:p>
          <a:p>
            <a:endParaRPr lang="cs-CZ" dirty="0"/>
          </a:p>
          <a:p>
            <a:r>
              <a:rPr lang="cs-CZ" dirty="0"/>
              <a:t>§ 2230 – nájemce věc užívá a pronajímatel jej do jednoho měsíce nevyzve, aby věc odevzdal (max. jeden rok)</a:t>
            </a:r>
          </a:p>
          <a:p>
            <a:endParaRPr lang="cs-CZ" dirty="0"/>
          </a:p>
          <a:p>
            <a:r>
              <a:rPr lang="cs-CZ" dirty="0"/>
              <a:t>§ 2285 – nájemce byt užívá alespoň po dobu tři měsíců po dni, kdy měl nájem bytu skončit, pronajímatel jej písemně nevyzve, aby byt opustil (max. dva roky)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82CEA7E-85FF-4B3A-AACA-BE9ED7710301}" type="slidenum">
              <a:rPr lang="cs-CZ"/>
              <a:pPr/>
              <a:t>18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Nájem bytu a domu</a:t>
            </a:r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Odlišující kritérium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Odlišujícím kritériem je </a:t>
            </a:r>
            <a:r>
              <a:rPr lang="cs-CZ" b="1" dirty="0">
                <a:solidFill>
                  <a:schemeClr val="accent6"/>
                </a:solidFill>
              </a:rPr>
              <a:t>účel </a:t>
            </a:r>
            <a:r>
              <a:rPr lang="cs-CZ" dirty="0"/>
              <a:t>(zajištění bytových potřeb nájemce a popřípadě i členů jeho domácnosti), nikoliv </a:t>
            </a:r>
            <a:r>
              <a:rPr lang="cs-CZ" b="1" dirty="0"/>
              <a:t>předmět </a:t>
            </a:r>
            <a:r>
              <a:rPr lang="cs-CZ" dirty="0"/>
              <a:t>(byt, dům)</a:t>
            </a:r>
          </a:p>
          <a:p>
            <a:r>
              <a:rPr lang="cs-CZ" dirty="0"/>
              <a:t>Výslovně vyloučeny nájmy ke zjevně krátkodobému účelu (§ 2235 odst. 2)</a:t>
            </a:r>
          </a:p>
          <a:p>
            <a:pPr lvl="1"/>
            <a:r>
              <a:rPr lang="cs-CZ" sz="2000" dirty="0"/>
              <a:t>opět je významné hledisko účelu, nikoliv sjednaná doba nájmu (nájem sjednaný na tři měsíce může sloužit k zajištění bytových potřeb nájemce, nájem sjednaný na dobu neurčitou může být nájmem ke zjevně krátkodobému účelu)</a:t>
            </a:r>
          </a:p>
          <a:p>
            <a:r>
              <a:rPr lang="cs-CZ" dirty="0"/>
              <a:t>Jednostranně kogentní normy (§ 2235 odst. 1)</a:t>
            </a:r>
          </a:p>
          <a:p>
            <a:pPr lvl="1"/>
            <a:r>
              <a:rPr lang="cs-CZ" sz="2000" dirty="0"/>
              <a:t>sankce – nicotnost ujednání</a:t>
            </a:r>
          </a:p>
          <a:p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82CEA7E-85FF-4B3A-AACA-BE9ED7710301}" type="slidenum">
              <a:rPr lang="cs-CZ"/>
              <a:pPr/>
              <a:t>2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Přenechání věci k užití jinému</a:t>
            </a:r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bytu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místnost nebo soubor místností, které:</a:t>
            </a:r>
          </a:p>
          <a:p>
            <a:pPr lvl="1"/>
            <a:r>
              <a:rPr lang="cs-CZ" dirty="0"/>
              <a:t>1. jsou částí domu</a:t>
            </a:r>
          </a:p>
          <a:p>
            <a:pPr lvl="1"/>
            <a:r>
              <a:rPr lang="cs-CZ" dirty="0"/>
              <a:t>2. tvoří obytný prostor (268/2009 Sb.)</a:t>
            </a:r>
          </a:p>
          <a:p>
            <a:pPr lvl="1"/>
            <a:r>
              <a:rPr lang="cs-CZ" dirty="0"/>
              <a:t>3. jsou určeny k účelu bydlení</a:t>
            </a:r>
          </a:p>
          <a:p>
            <a:pPr lvl="1"/>
            <a:r>
              <a:rPr lang="cs-CZ" dirty="0"/>
              <a:t>4. jsou užívány k účelu bydlení</a:t>
            </a:r>
          </a:p>
          <a:p>
            <a:r>
              <a:rPr lang="cs-CZ" dirty="0"/>
              <a:t>Předmět nájmu bytu</a:t>
            </a:r>
          </a:p>
          <a:p>
            <a:pPr lvl="1"/>
            <a:r>
              <a:rPr lang="cs-CZ" dirty="0"/>
              <a:t>nemusí být část domu (Důvodová zpráva)</a:t>
            </a:r>
          </a:p>
          <a:p>
            <a:pPr lvl="1"/>
            <a:r>
              <a:rPr lang="cs-CZ" dirty="0"/>
              <a:t>nemusí tvořit obytný prostor (§ 2236 odst. 1 věta druhá)</a:t>
            </a:r>
          </a:p>
          <a:p>
            <a:pPr lvl="1"/>
            <a:r>
              <a:rPr lang="cs-CZ" dirty="0"/>
              <a:t>nemusí být určen k účelu bydlení (§ 2236 odst. 2)</a:t>
            </a:r>
          </a:p>
          <a:p>
            <a:pPr lvl="1"/>
            <a:r>
              <a:rPr lang="cs-CZ" dirty="0"/>
              <a:t>zbývá – faktické užívání k </a:t>
            </a:r>
            <a:r>
              <a:rPr lang="cs-CZ" b="1" dirty="0"/>
              <a:t>účelu</a:t>
            </a:r>
            <a:r>
              <a:rPr lang="cs-CZ" dirty="0"/>
              <a:t> bydlení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nutná písemná forma (§ 2237)</a:t>
            </a:r>
          </a:p>
          <a:p>
            <a:pPr lvl="1"/>
            <a:r>
              <a:rPr lang="cs-CZ" dirty="0"/>
              <a:t>neplatnost pro nedostatek formy může namítat jen nájemce</a:t>
            </a:r>
          </a:p>
          <a:p>
            <a:pPr lvl="1"/>
            <a:r>
              <a:rPr lang="cs-CZ" dirty="0"/>
              <a:t>nedostatek formy je možné zhojit (§ 582)</a:t>
            </a:r>
          </a:p>
          <a:p>
            <a:pPr lvl="1"/>
            <a:r>
              <a:rPr lang="cs-CZ" dirty="0"/>
              <a:t>=</a:t>
            </a:r>
            <a:r>
              <a:rPr lang="en-US" dirty="0"/>
              <a:t>&gt; </a:t>
            </a:r>
            <a:r>
              <a:rPr lang="cs-CZ" dirty="0"/>
              <a:t>relativní neplatnost</a:t>
            </a:r>
          </a:p>
          <a:p>
            <a:r>
              <a:rPr lang="cs-CZ" dirty="0"/>
              <a:t>„Vydržení“ nájmu (§ 2238)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Zakázaná ujednání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§ 2239</a:t>
            </a:r>
          </a:p>
          <a:p>
            <a:r>
              <a:rPr lang="cs-CZ" dirty="0"/>
              <a:t>smluvní pokuta (pouze ze strany nájemce)</a:t>
            </a:r>
          </a:p>
          <a:p>
            <a:pPr lvl="1"/>
            <a:r>
              <a:rPr lang="cs-CZ" dirty="0"/>
              <a:t>! § 3074 – pokuta stíhající obě strany?</a:t>
            </a:r>
          </a:p>
          <a:p>
            <a:r>
              <a:rPr lang="cs-CZ" dirty="0"/>
              <a:t>povinnosti vzhledem k okolnostem zjevně nepřiměřené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Nájemné a úhrada za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nařízení vlády č. 453/2013 Sb., o stanovení podrobností a postupu pro zjištění srovnatelného nájemného obvyklého v daném místě</a:t>
            </a:r>
          </a:p>
          <a:p>
            <a:r>
              <a:rPr lang="cs-CZ" dirty="0"/>
              <a:t>zákon č. 67/2013 Sb., kterým se upravují některé otázky související s poskytováním plnění spojených s užíváním bytů a nebytových prostorů v domě s byty</a:t>
            </a:r>
          </a:p>
          <a:p>
            <a:pPr lvl="1"/>
            <a:r>
              <a:rPr lang="cs-CZ" dirty="0"/>
              <a:t>§ 9 – Paušální platba</a:t>
            </a:r>
          </a:p>
          <a:p>
            <a:pPr lvl="1"/>
            <a:r>
              <a:rPr lang="cs-CZ" dirty="0"/>
              <a:t>§ 13 – Pokuta a poplatek z prodlení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výše nájemného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Ujednané každoroční zvyšování (§ 2248)</a:t>
            </a:r>
          </a:p>
          <a:p>
            <a:r>
              <a:rPr lang="cs-CZ" dirty="0"/>
              <a:t>Novace (§ 1902)</a:t>
            </a:r>
          </a:p>
          <a:p>
            <a:r>
              <a:rPr lang="cs-CZ" dirty="0"/>
              <a:t>Dohoda dle § 2249</a:t>
            </a:r>
          </a:p>
          <a:p>
            <a:pPr lvl="1"/>
            <a:r>
              <a:rPr lang="cs-CZ" dirty="0"/>
              <a:t>Určení soudem § 2249 odst. 3</a:t>
            </a:r>
          </a:p>
          <a:p>
            <a:r>
              <a:rPr lang="cs-CZ" dirty="0"/>
              <a:t>Dohoda dle § 2250 odst. 1</a:t>
            </a:r>
          </a:p>
          <a:p>
            <a:r>
              <a:rPr lang="cs-CZ" dirty="0"/>
              <a:t>Návrh dle § 2250 odst. 2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dle § 2249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</a:t>
            </a:r>
          </a:p>
          <a:p>
            <a:pPr lvl="1"/>
            <a:r>
              <a:rPr lang="cs-CZ" dirty="0"/>
              <a:t>obsahuje novou výši nájemného;</a:t>
            </a:r>
          </a:p>
          <a:p>
            <a:pPr lvl="1"/>
            <a:r>
              <a:rPr lang="cs-CZ" dirty="0"/>
              <a:t>nová výše nájemného dosahuje maximálně výše srovnatelného nájemného obvyklého v daném místě;</a:t>
            </a:r>
          </a:p>
          <a:p>
            <a:pPr lvl="1"/>
            <a:r>
              <a:rPr lang="cs-CZ" dirty="0"/>
              <a:t>celkové zvýšení nájemného za poslední tři léta nepřesahuje 20 %;</a:t>
            </a:r>
          </a:p>
          <a:p>
            <a:pPr lvl="1"/>
            <a:r>
              <a:rPr lang="cs-CZ" dirty="0"/>
              <a:t>v předcházejících dvanácti měsících nájemné nebylo zvýšeno.</a:t>
            </a:r>
          </a:p>
          <a:p>
            <a:pPr lvl="2"/>
            <a:r>
              <a:rPr lang="cs-CZ" dirty="0"/>
              <a:t>pronajímatel je povinen splnění podmínek doložit</a:t>
            </a:r>
          </a:p>
          <a:p>
            <a:r>
              <a:rPr lang="cs-CZ" dirty="0"/>
              <a:t>Akceptace – písemná</a:t>
            </a:r>
          </a:p>
          <a:p>
            <a:r>
              <a:rPr lang="cs-CZ" dirty="0"/>
              <a:t>Soud – „nesdělení souhlasu“ ve lhůtě dvou měsíců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dle § 2250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stavební úpravy, které zlepšují:</a:t>
            </a:r>
          </a:p>
          <a:p>
            <a:pPr lvl="1"/>
            <a:r>
              <a:rPr lang="cs-CZ" dirty="0"/>
              <a:t>užitnou hodnotu pronajatého bytu či domu nebo</a:t>
            </a:r>
          </a:p>
          <a:p>
            <a:pPr lvl="1"/>
            <a:r>
              <a:rPr lang="cs-CZ" dirty="0"/>
              <a:t>celkové podmínky bydlení v domě nebo</a:t>
            </a:r>
          </a:p>
          <a:p>
            <a:pPr lvl="1"/>
            <a:r>
              <a:rPr lang="cs-CZ" dirty="0"/>
              <a:t>mají za následek trvalé úspory energie nebo vody</a:t>
            </a:r>
          </a:p>
          <a:p>
            <a:r>
              <a:rPr lang="cs-CZ" dirty="0"/>
              <a:t>souhlas 2/3 nájemců, zvýšení až o 10 % ročně z účelně vynaložených nákladů</a:t>
            </a:r>
          </a:p>
          <a:p>
            <a:r>
              <a:rPr lang="cs-CZ" dirty="0"/>
              <a:t>nesouhlas – návrh dle druhého odstavce – zvýšení o 3,5 % z vynaložených nákladů – domněnka účelnosti</a:t>
            </a:r>
          </a:p>
          <a:p>
            <a:pPr lvl="1"/>
            <a:r>
              <a:rPr lang="cs-CZ" dirty="0"/>
              <a:t>návrh komu?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Splatnost a vyúčtování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nejpozději pátý den příslušného měsíce (nelze sjednat dříve, později ano)</a:t>
            </a:r>
          </a:p>
          <a:p>
            <a:r>
              <a:rPr lang="cs-CZ" dirty="0"/>
              <a:t>§ 2252 obsoletní - § 7 a§ 8 z. č. 67/2013 Sb.</a:t>
            </a:r>
          </a:p>
          <a:p>
            <a:pPr lvl="1"/>
            <a:r>
              <a:rPr lang="cs-CZ" dirty="0"/>
              <a:t>vyúčtování do čtyř měsíců od skončení zúčtovacího období</a:t>
            </a:r>
          </a:p>
          <a:p>
            <a:pPr lvl="1"/>
            <a:r>
              <a:rPr lang="cs-CZ" dirty="0"/>
              <a:t>vypořádání ve lhůtě dalších čtyř měsíců od doručení vyúčtování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Jistota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Max. </a:t>
            </a:r>
            <a:r>
              <a:rPr lang="cs-CZ" dirty="0" err="1"/>
              <a:t>tojnásobek</a:t>
            </a:r>
            <a:r>
              <a:rPr lang="cs-CZ" dirty="0"/>
              <a:t> nájemného (ne záloh za služby!)</a:t>
            </a:r>
          </a:p>
          <a:p>
            <a:r>
              <a:rPr lang="cs-CZ" dirty="0"/>
              <a:t>zápočet až při skončení nájmu</a:t>
            </a:r>
          </a:p>
          <a:p>
            <a:r>
              <a:rPr lang="cs-CZ" dirty="0"/>
              <a:t>Úroky alespoň ve výši zákonné sazby</a:t>
            </a:r>
          </a:p>
          <a:p>
            <a:pPr lvl="1"/>
            <a:r>
              <a:rPr lang="cs-CZ" dirty="0"/>
              <a:t>co je zákonná sazba?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Úpravy bytu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 souhlasem nájemce</a:t>
            </a:r>
          </a:p>
          <a:p>
            <a:r>
              <a:rPr lang="cs-CZ" dirty="0"/>
              <a:t>Bez souhlasu nájemce</a:t>
            </a:r>
          </a:p>
          <a:p>
            <a:pPr lvl="1"/>
            <a:r>
              <a:rPr lang="cs-CZ" dirty="0"/>
              <a:t>na příkaz orgánu veřejné moci</a:t>
            </a:r>
          </a:p>
          <a:p>
            <a:pPr lvl="1"/>
            <a:r>
              <a:rPr lang="cs-CZ" dirty="0"/>
              <a:t>hrozí-li přímo zvlášť závažná újma</a:t>
            </a:r>
          </a:p>
          <a:p>
            <a:pPr lvl="1"/>
            <a:r>
              <a:rPr lang="cs-CZ" dirty="0"/>
              <a:t>nesníží-li hodnotu bydlení a lze-li ji provést bez většího nepohodlí pro nájemce</a:t>
            </a:r>
          </a:p>
          <a:p>
            <a:r>
              <a:rPr lang="cs-CZ" dirty="0"/>
              <a:t>§ 2260 vyklizení bytu – nájem trvá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</a:t>
            </a:fld>
            <a:endParaRPr lang="cs-CZ"/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E1D3B4-0FCF-42F4-A11A-F99FC18CB2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2AE1D3B4-0FCF-42F4-A11A-F99FC18CB2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47DB60D-24D5-41EA-A472-93CEF7B595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847DB60D-24D5-41EA-A472-93CEF7B595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2A702B-DC07-4EF5-975A-F949AF1299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8E2A702B-DC07-4EF5-975A-F949AF1299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95D905-E7FC-4AF5-90BA-67E1803821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5695D905-E7FC-4AF5-90BA-67E1803821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FD521A-25C7-4695-93E0-C06F2B44B6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4CFD521A-25C7-4695-93E0-C06F2B44B6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60B2D14-5885-4B97-9DC3-BA8CE53C13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D60B2D14-5885-4B97-9DC3-BA8CE53C13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B7F1B9F-CDC6-4937-8076-E8B0DC5127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dgm id="{FB7F1B9F-CDC6-4937-8076-E8B0DC5127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6DC58E-8787-470C-89F2-F8A62149B1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graphicEl>
                                              <a:dgm id="{A06DC58E-8787-470C-89F2-F8A62149B1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 nájmu bytu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smrt nájemce – není společný nájem</a:t>
            </a:r>
          </a:p>
          <a:p>
            <a:r>
              <a:rPr lang="cs-CZ" dirty="0"/>
              <a:t>dvě skupiny</a:t>
            </a:r>
          </a:p>
          <a:p>
            <a:pPr lvl="1"/>
            <a:r>
              <a:rPr lang="cs-CZ" dirty="0"/>
              <a:t>manžel, partner (§ 3020?), rodič, sourozenec, zeť, snacha, dítě </a:t>
            </a:r>
            <a:r>
              <a:rPr lang="cs-CZ"/>
              <a:t>nebo vnuk</a:t>
            </a:r>
            <a:endParaRPr lang="cs-CZ" dirty="0"/>
          </a:p>
          <a:p>
            <a:pPr lvl="1"/>
            <a:r>
              <a:rPr lang="cs-CZ" dirty="0"/>
              <a:t>ostatní jen se souhlasem pronajímatele</a:t>
            </a:r>
          </a:p>
          <a:p>
            <a:r>
              <a:rPr lang="cs-CZ" dirty="0"/>
              <a:t>omezení doby – nejdéle dva roky</a:t>
            </a:r>
          </a:p>
          <a:p>
            <a:pPr lvl="1"/>
            <a:r>
              <a:rPr lang="cs-CZ" dirty="0"/>
              <a:t>výjimky – senioři, nezletilí</a:t>
            </a:r>
          </a:p>
          <a:p>
            <a:r>
              <a:rPr lang="cs-CZ" dirty="0"/>
              <a:t>přechod na dědice § 2282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Porušení povinnosti nájemcem</a:t>
            </a:r>
          </a:p>
        </p:txBody>
      </p:sp>
      <p:graphicFrame>
        <p:nvGraphicFramePr>
          <p:cNvPr id="15" name="Zástupný symbol pro obsah 1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31369259"/>
              </p:ext>
            </p:extLst>
          </p:nvPr>
        </p:nvGraphicFramePr>
        <p:xfrm>
          <a:off x="323528" y="1844824"/>
          <a:ext cx="8482334" cy="425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448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Výpověď ze strany pronajímatele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dobu určitou i neurčitou</a:t>
            </a:r>
          </a:p>
          <a:p>
            <a:pPr lvl="1"/>
            <a:r>
              <a:rPr lang="cs-CZ" dirty="0"/>
              <a:t>hrubé porušení povinnosti</a:t>
            </a:r>
          </a:p>
          <a:p>
            <a:pPr lvl="1"/>
            <a:r>
              <a:rPr lang="cs-CZ" dirty="0"/>
              <a:t>nájemce odsouzen pro úmyslný trestný čin</a:t>
            </a:r>
          </a:p>
          <a:p>
            <a:pPr lvl="1"/>
            <a:r>
              <a:rPr lang="cs-CZ" dirty="0"/>
              <a:t>veřejný zájem</a:t>
            </a:r>
          </a:p>
          <a:p>
            <a:pPr lvl="1"/>
            <a:r>
              <a:rPr lang="cs-CZ" dirty="0"/>
              <a:t>jiný obdobně závažný důvod</a:t>
            </a:r>
          </a:p>
          <a:p>
            <a:r>
              <a:rPr lang="cs-CZ" dirty="0"/>
              <a:t>Na dobu neurčitou</a:t>
            </a:r>
          </a:p>
          <a:p>
            <a:pPr lvl="1"/>
            <a:r>
              <a:rPr lang="cs-CZ" dirty="0"/>
              <a:t>rozvod</a:t>
            </a:r>
          </a:p>
          <a:p>
            <a:pPr lvl="1"/>
            <a:r>
              <a:rPr lang="cs-CZ" dirty="0"/>
              <a:t>příbuzný</a:t>
            </a:r>
          </a:p>
          <a:p>
            <a:r>
              <a:rPr lang="cs-CZ" dirty="0"/>
              <a:t>Porušení povinnosti zvlášť závažným způsobem § 2291</a:t>
            </a:r>
          </a:p>
          <a:p>
            <a:r>
              <a:rPr lang="cs-CZ" dirty="0"/>
              <a:t>Určovací žaloba na neoprávněnost výpovědi § 2290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Nájem služebního bytu § 2297 a </a:t>
            </a:r>
            <a:r>
              <a:rPr lang="cs-CZ" dirty="0" err="1"/>
              <a:t>násl</a:t>
            </a:r>
            <a:r>
              <a:rPr lang="cs-CZ" dirty="0"/>
              <a:t>.</a:t>
            </a:r>
          </a:p>
          <a:p>
            <a:r>
              <a:rPr lang="cs-CZ" dirty="0"/>
              <a:t>Nájem bytu zvláštního určení § 2300 a </a:t>
            </a:r>
            <a:r>
              <a:rPr lang="cs-CZ" dirty="0" err="1"/>
              <a:t>násl</a:t>
            </a:r>
            <a:r>
              <a:rPr lang="cs-CZ" dirty="0"/>
              <a:t>. </a:t>
            </a:r>
          </a:p>
          <a:p>
            <a:r>
              <a:rPr lang="cs-CZ" dirty="0"/>
              <a:t>Bydlení manželů § 743 a </a:t>
            </a:r>
            <a:r>
              <a:rPr lang="cs-CZ" dirty="0" err="1"/>
              <a:t>násl</a:t>
            </a:r>
            <a:r>
              <a:rPr lang="cs-CZ" dirty="0"/>
              <a:t>.</a:t>
            </a:r>
          </a:p>
          <a:p>
            <a:r>
              <a:rPr lang="cs-CZ" dirty="0"/>
              <a:t>Nájem družstevního bytu (ZOK)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Nájem prostor sloužících k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2302</a:t>
            </a:r>
          </a:p>
          <a:p>
            <a:pPr lvl="1"/>
            <a:r>
              <a:rPr lang="cs-CZ" dirty="0"/>
              <a:t>prostor nebo místnost</a:t>
            </a:r>
          </a:p>
          <a:p>
            <a:pPr lvl="1"/>
            <a:r>
              <a:rPr lang="cs-CZ" dirty="0"/>
              <a:t>účelem provozování podnikatelské činnosti</a:t>
            </a:r>
          </a:p>
          <a:p>
            <a:pPr lvl="1"/>
            <a:r>
              <a:rPr lang="cs-CZ" dirty="0"/>
              <a:t>převážně slouží k podnikání</a:t>
            </a:r>
          </a:p>
          <a:p>
            <a:r>
              <a:rPr lang="cs-CZ" dirty="0"/>
              <a:t>odkaz na obecná ustanovení, poskytování služeb jako u nájmu bytu</a:t>
            </a:r>
          </a:p>
          <a:p>
            <a:r>
              <a:rPr lang="cs-CZ" dirty="0"/>
              <a:t>Převod podnikatelské činnosti – převod nájmu se souhlasem pronajímatele § 2307</a:t>
            </a:r>
          </a:p>
          <a:p>
            <a:r>
              <a:rPr lang="cs-CZ" dirty="0"/>
              <a:t>§ 2315 převzetí zákaznické základny – jen při výpovědi ze strany pronajímatele (ne pro hrubé porušení povinnosti)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Pacht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propachtovatel x </a:t>
            </a:r>
            <a:r>
              <a:rPr lang="cs-CZ" dirty="0" err="1"/>
              <a:t>pachtýř</a:t>
            </a:r>
            <a:endParaRPr lang="cs-CZ" dirty="0"/>
          </a:p>
          <a:p>
            <a:r>
              <a:rPr lang="cs-CZ" dirty="0"/>
              <a:t>účel užívání i požívání</a:t>
            </a:r>
          </a:p>
          <a:p>
            <a:pPr lvl="1"/>
            <a:r>
              <a:rPr lang="cs-CZ" dirty="0"/>
              <a:t>požívací práva u věcných práv § 1285</a:t>
            </a:r>
          </a:p>
          <a:p>
            <a:r>
              <a:rPr lang="cs-CZ" dirty="0"/>
              <a:t>přičinění </a:t>
            </a:r>
            <a:r>
              <a:rPr lang="cs-CZ" dirty="0" err="1"/>
              <a:t>pachtýře</a:t>
            </a:r>
            <a:endParaRPr lang="cs-CZ" dirty="0"/>
          </a:p>
          <a:p>
            <a:r>
              <a:rPr lang="cs-CZ" dirty="0"/>
              <a:t>Přenechání více věcí – smlouva se posuzuje podle povahy hlavní věci § 2332 odst. 2</a:t>
            </a:r>
          </a:p>
          <a:p>
            <a:r>
              <a:rPr lang="cs-CZ" dirty="0"/>
              <a:t>odkaz na ustanovení o nájmu § 2341</a:t>
            </a:r>
          </a:p>
          <a:p>
            <a:r>
              <a:rPr lang="cs-CZ" dirty="0"/>
              <a:t>inventář § 2342</a:t>
            </a:r>
          </a:p>
          <a:p>
            <a:r>
              <a:rPr lang="cs-CZ" dirty="0"/>
              <a:t>zemědělský pacht (§ 2345) a pacht závodu (§ 2349)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82CEA7E-85FF-4B3A-AACA-BE9ED7710301}" type="slidenum">
              <a:rPr lang="cs-CZ"/>
              <a:pPr/>
              <a:t>36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633A-6649-4F25-ADE5-1EA25AA24FB7}" type="slidenum">
              <a:rPr lang="cs-CZ"/>
              <a:pPr/>
              <a:t>4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03118D-2377-44F4-8AA1-D80FB29BD8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7F03118D-2377-44F4-8AA1-D80FB29BD8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E1D3B4-0FCF-42F4-A11A-F99FC18CB2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2AE1D3B4-0FCF-42F4-A11A-F99FC18CB2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47DB60D-24D5-41EA-A472-93CEF7B595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847DB60D-24D5-41EA-A472-93CEF7B595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6341D07-F640-4CF1-BF53-CB8DF5B6A3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66341D07-F640-4CF1-BF53-CB8DF5B6A3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FD521A-25C7-4695-93E0-C06F2B44B6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4CFD521A-25C7-4695-93E0-C06F2B44B6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60B2D14-5885-4B97-9DC3-BA8CE53C13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D60B2D14-5885-4B97-9DC3-BA8CE53C13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82CEA7E-85FF-4B3A-AACA-BE9ED7710301}" type="slidenum">
              <a:rPr lang="cs-CZ"/>
              <a:pPr/>
              <a:t>5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Nájem</a:t>
            </a:r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900113" y="1773238"/>
          <a:ext cx="7772400" cy="4357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9C6496B-A304-4417-9303-61FBFFE51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69C6496B-A304-4417-9303-61FBFFE51E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B013BF-62F0-4770-9C89-871632734A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EAB013BF-62F0-4770-9C89-871632734A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22A0F6-F963-45DB-8D63-78AC96DB42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4D22A0F6-F963-45DB-8D63-78AC96DB42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0BFD5C-ACC0-47DE-A344-B6F1FE3D9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B30BFD5C-ACC0-47DE-A344-B6F1FE3D98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201465-D06C-4E87-BAC4-DE2B114EA5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AF201465-D06C-4E87-BAC4-DE2B114EA5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4DAFD0-CC38-4261-9355-9F2AC3B9B6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D84DAFD0-CC38-4261-9355-9F2AC3B9B6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82CEA7E-85FF-4B3A-AACA-BE9ED7710301}" type="slidenum">
              <a:rPr lang="cs-CZ"/>
              <a:pPr/>
              <a:t>7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Obecný nájem</a:t>
            </a:r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Obecný nájem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Znaky</a:t>
            </a:r>
          </a:p>
          <a:p>
            <a:pPr lvl="1"/>
            <a:r>
              <a:rPr lang="cs-CZ" dirty="0"/>
              <a:t>úplatnost – § 2217 nájemné ve výši obvyklé</a:t>
            </a:r>
          </a:p>
          <a:p>
            <a:pPr lvl="1"/>
            <a:r>
              <a:rPr lang="cs-CZ" dirty="0"/>
              <a:t>dočasnost - § 2204 na dobu neurčitou</a:t>
            </a:r>
          </a:p>
          <a:p>
            <a:pPr lvl="1"/>
            <a:r>
              <a:rPr lang="cs-CZ" dirty="0"/>
              <a:t>účelem je užívání</a:t>
            </a:r>
          </a:p>
          <a:p>
            <a:r>
              <a:rPr lang="cs-CZ" dirty="0"/>
              <a:t>Minimalistická nájemní smlouva:</a:t>
            </a:r>
          </a:p>
          <a:p>
            <a:pPr lvl="1"/>
            <a:r>
              <a:rPr lang="cs-CZ" i="1" dirty="0"/>
              <a:t>Pronajímatel A uzavírá nájemní smlouvu s nájemcem B k bytu č. X na adrese MN. Dne YZ. Podpisy stran.</a:t>
            </a:r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nájmu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Věc nemovitá a nezuživatelná věc movitá</a:t>
            </a:r>
          </a:p>
          <a:p>
            <a:r>
              <a:rPr lang="cs-CZ" dirty="0"/>
              <a:t>Část nemovité věci</a:t>
            </a:r>
          </a:p>
          <a:p>
            <a:pPr lvl="1"/>
            <a:r>
              <a:rPr lang="cs-CZ" sz="2000" dirty="0"/>
              <a:t>Může být předmětem část movité věci?</a:t>
            </a:r>
          </a:p>
          <a:p>
            <a:pPr lvl="1"/>
            <a:r>
              <a:rPr lang="cs-CZ" sz="2000" dirty="0"/>
              <a:t>Může být část věci předmětem jiných závazků (např. výpůjčky)?</a:t>
            </a:r>
          </a:p>
          <a:p>
            <a:r>
              <a:rPr lang="cs-CZ" dirty="0"/>
              <a:t>Právo, které připouští opětovný nebo trvalý výkon</a:t>
            </a:r>
          </a:p>
          <a:p>
            <a:r>
              <a:rPr lang="cs-CZ" dirty="0"/>
              <a:t>Věc</a:t>
            </a:r>
            <a:r>
              <a:rPr lang="cs-CZ"/>
              <a:t>, která </a:t>
            </a:r>
            <a:r>
              <a:rPr lang="cs-CZ" dirty="0"/>
              <a:t>vznikne teprve v budoucnu, je-li ji možné dostatečně přesně určit při uzavření nájemní smlouvy</a:t>
            </a:r>
          </a:p>
          <a:p>
            <a:pPr lvl="1"/>
            <a:r>
              <a:rPr lang="cs-CZ" sz="2000" dirty="0"/>
              <a:t>x individualizace předmětu předáním § 553 odst. 2 (fikce)</a:t>
            </a:r>
          </a:p>
          <a:p>
            <a:r>
              <a:rPr lang="cs-CZ" dirty="0"/>
              <a:t>právní volnost předmětu – pouze právní vada, nezakládá neplatnost - § 1760 a § 1763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ájem bytu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Nájem bytu</Template>
  <TotalTime>709</TotalTime>
  <Words>1744</Words>
  <Application>Microsoft Office PowerPoint</Application>
  <PresentationFormat>Předvádění na obrazovce (4:3)</PresentationFormat>
  <Paragraphs>305</Paragraphs>
  <Slides>36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Trebuchet MS</vt:lpstr>
      <vt:lpstr>Wingdings</vt:lpstr>
      <vt:lpstr>Nájem bytu</vt:lpstr>
      <vt:lpstr>BÉŽOVÁ TITL</vt:lpstr>
      <vt:lpstr>Nájem a pacht  JUDr. Lukáš Hadamčík</vt:lpstr>
      <vt:lpstr>Přenechání věci k užití jinému</vt:lpstr>
      <vt:lpstr>Prezentace aplikace PowerPoint</vt:lpstr>
      <vt:lpstr>Prezentace aplikace PowerPoint</vt:lpstr>
      <vt:lpstr>Nájem</vt:lpstr>
      <vt:lpstr>Systematika</vt:lpstr>
      <vt:lpstr>Obecný nájem</vt:lpstr>
      <vt:lpstr>Obecný nájem</vt:lpstr>
      <vt:lpstr>Předmět nájmu</vt:lpstr>
      <vt:lpstr>Nájemné</vt:lpstr>
      <vt:lpstr>Dočasnost nájmu</vt:lpstr>
      <vt:lpstr>Zápis do veřejného seznamu</vt:lpstr>
      <vt:lpstr>Změna vlastnictví předmětu nájmu</vt:lpstr>
      <vt:lpstr>Podnájem</vt:lpstr>
      <vt:lpstr>Absolutní zánik nájmu</vt:lpstr>
      <vt:lpstr>Relativní zánik nájmu</vt:lpstr>
      <vt:lpstr>Relocatio tacita</vt:lpstr>
      <vt:lpstr>Nájem bytu a domu</vt:lpstr>
      <vt:lpstr>Odlišující kritérium</vt:lpstr>
      <vt:lpstr>Definice bytu</vt:lpstr>
      <vt:lpstr>Smlouva</vt:lpstr>
      <vt:lpstr>Zakázaná ujednání</vt:lpstr>
      <vt:lpstr>Nájemné a úhrada za služby</vt:lpstr>
      <vt:lpstr>Změna výše nájemného</vt:lpstr>
      <vt:lpstr>Dohoda dle § 2249</vt:lpstr>
      <vt:lpstr>Dohoda dle § 2250</vt:lpstr>
      <vt:lpstr>Splatnost a vyúčtování</vt:lpstr>
      <vt:lpstr>Jistota</vt:lpstr>
      <vt:lpstr>Úpravy bytu</vt:lpstr>
      <vt:lpstr>Přechod nájmu bytu </vt:lpstr>
      <vt:lpstr>Porušení povinnosti nájemcem</vt:lpstr>
      <vt:lpstr>Výpověď ze strany pronajímatele</vt:lpstr>
      <vt:lpstr>Zvláštní úprava</vt:lpstr>
      <vt:lpstr>Nájem prostor sloužících k podnikání</vt:lpstr>
      <vt:lpstr>Pacht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Nájem a pacht</dc:title>
  <dc:creator>hadamlu</dc:creator>
  <cp:lastModifiedBy>Lukáš Hadamčík</cp:lastModifiedBy>
  <cp:revision>85</cp:revision>
  <dcterms:created xsi:type="dcterms:W3CDTF">2014-10-07T14:11:44Z</dcterms:created>
  <dcterms:modified xsi:type="dcterms:W3CDTF">2017-03-12T21:21:40Z</dcterms:modified>
</cp:coreProperties>
</file>