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BB283-A70F-4020-AD1D-104CFAF1EE3A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72350D-B801-48C9-8D83-49256F47BC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3675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72350D-B801-48C9-8D83-49256F47BC4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369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09.04.2018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-justice.europa.eu/content_european_case_law_identifier_ecli-175-cs.do" TargetMode="External"/><Relationship Id="rId2" Type="http://schemas.openxmlformats.org/officeDocument/2006/relationships/hyperlink" Target="https://www.youtube.com/watch?v=nf4JlZJ-n9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Případové studie:</a:t>
            </a:r>
            <a:br>
              <a:rPr lang="cs-CZ" dirty="0" smtClean="0"/>
            </a:br>
            <a:r>
              <a:rPr lang="cs-CZ" dirty="0" smtClean="0"/>
              <a:t>- projekt ECLI</a:t>
            </a:r>
            <a:br>
              <a:rPr lang="cs-CZ" dirty="0" smtClean="0"/>
            </a:br>
            <a:r>
              <a:rPr lang="cs-CZ" dirty="0" smtClean="0"/>
              <a:t>- využití citačních sítí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MVV2668K</a:t>
            </a:r>
          </a:p>
        </p:txBody>
      </p:sp>
    </p:spTree>
    <p:extLst>
      <p:ext uri="{BB962C8B-B14F-4D97-AF65-F5344CB8AC3E}">
        <p14:creationId xmlns:p14="http://schemas.microsoft.com/office/powerpoint/2010/main" val="4006065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Citační analýza směrnice 96/9</a:t>
            </a:r>
            <a:endParaRPr lang="cs-CZ" dirty="0"/>
          </a:p>
        </p:txBody>
      </p:sp>
      <p:pic>
        <p:nvPicPr>
          <p:cNvPr id="4" name="Obrázek 3" descr="\\flsrv\profiles\323070\Documents\EJLS\Para-to-par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417638"/>
            <a:ext cx="4968592" cy="48917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29347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Citační analýza + sémantika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Cituje se z nějakého důvodu</a:t>
            </a:r>
          </a:p>
          <a:p>
            <a:r>
              <a:rPr lang="cs-CZ" dirty="0" smtClean="0"/>
              <a:t>Kdo cituje, předkládá tím nějaký argument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6779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Citační analýza směrnice </a:t>
            </a:r>
            <a:r>
              <a:rPr lang="cs-CZ" dirty="0" smtClean="0"/>
              <a:t>96/9 + „účel směrnice“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64088" y="1600200"/>
            <a:ext cx="3322712" cy="4525963"/>
          </a:xfrm>
        </p:spPr>
        <p:txBody>
          <a:bodyPr/>
          <a:lstStyle/>
          <a:p>
            <a:r>
              <a:rPr lang="cs-CZ" dirty="0" smtClean="0"/>
              <a:t>Dvě oddělené skupiny</a:t>
            </a:r>
          </a:p>
          <a:p>
            <a:r>
              <a:rPr lang="cs-CZ" dirty="0" smtClean="0"/>
              <a:t>Každá skupina v sobě nese jiné sdělení v rámci téhož konceptu „účel směrnice 96/9“</a:t>
            </a:r>
            <a:endParaRPr lang="cs-CZ" dirty="0"/>
          </a:p>
        </p:txBody>
      </p:sp>
      <p:pic>
        <p:nvPicPr>
          <p:cNvPr id="5" name="Obrázek 4" descr="\\flsrv\profiles\323070\Documents\EJLS\Fig. 8. Purpose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61627"/>
            <a:ext cx="4906888" cy="44645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2586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Citační analýza – k čemu to 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Počet citací</a:t>
            </a:r>
          </a:p>
          <a:p>
            <a:pPr lvl="1"/>
            <a:r>
              <a:rPr lang="cs-CZ" dirty="0" smtClean="0"/>
              <a:t>Více citací, větší důležitost vs. stáří rozhodnutí</a:t>
            </a:r>
          </a:p>
          <a:p>
            <a:r>
              <a:rPr lang="cs-CZ" dirty="0" smtClean="0"/>
              <a:t>Proč se vlastně cituje?</a:t>
            </a:r>
          </a:p>
        </p:txBody>
      </p:sp>
    </p:spTree>
    <p:extLst>
      <p:ext uri="{BB962C8B-B14F-4D97-AF65-F5344CB8AC3E}">
        <p14:creationId xmlns:p14="http://schemas.microsoft.com/office/powerpoint/2010/main" val="2584602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Popište, k čemu je citační analýza dobrá pro vyhledávání právních informací.</a:t>
            </a:r>
          </a:p>
          <a:p>
            <a:r>
              <a:rPr lang="cs-CZ" dirty="0" smtClean="0"/>
              <a:t>Popište, k čemu je citační analýzy dobrá z hlediska vyhodnocování relevance právních informací.</a:t>
            </a:r>
          </a:p>
          <a:p>
            <a:r>
              <a:rPr lang="cs-CZ" dirty="0" smtClean="0"/>
              <a:t>Jak poznáte, které rozhodnutí je „důležité“? Ke každému názoru se snažte vymyslet protiargument, který </a:t>
            </a:r>
            <a:r>
              <a:rPr lang="cs-CZ" smtClean="0"/>
              <a:t>ho zpochybní.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27235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Případová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Kazuistika</a:t>
            </a:r>
          </a:p>
          <a:p>
            <a:endParaRPr lang="cs-CZ" dirty="0"/>
          </a:p>
          <a:p>
            <a:r>
              <a:rPr lang="cs-CZ" dirty="0" smtClean="0"/>
              <a:t>Studium jednoho/několika případů</a:t>
            </a:r>
          </a:p>
          <a:p>
            <a:endParaRPr lang="cs-CZ" dirty="0"/>
          </a:p>
          <a:p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25589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„Právní informatika“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Zefektivnění organizace a možnosti nakládání s právními informacemi</a:t>
            </a:r>
          </a:p>
          <a:p>
            <a:r>
              <a:rPr lang="cs-CZ" dirty="0" smtClean="0"/>
              <a:t>„Jak to dělat“ na úrovni zpracování existujících právních informací (cíl: efektivní práce s existujícími zdroji) // „Jak to dělat“ na úrovni organizace systémů  (cíl: efektivnější uspořádání existujících zdrojů)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6818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ECLI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325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ECLI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 err="1" smtClean="0"/>
              <a:t>European</a:t>
            </a:r>
            <a:r>
              <a:rPr lang="cs-CZ" i="1" dirty="0" smtClean="0"/>
              <a:t> Case </a:t>
            </a:r>
            <a:r>
              <a:rPr lang="cs-CZ" i="1" dirty="0" err="1" smtClean="0"/>
              <a:t>Law</a:t>
            </a:r>
            <a:r>
              <a:rPr lang="cs-CZ" i="1" dirty="0" smtClean="0"/>
              <a:t> </a:t>
            </a:r>
            <a:r>
              <a:rPr lang="cs-CZ" i="1" dirty="0" err="1" smtClean="0"/>
              <a:t>Identifier</a:t>
            </a:r>
            <a:endParaRPr lang="cs-CZ" i="1" dirty="0" smtClean="0"/>
          </a:p>
          <a:p>
            <a:r>
              <a:rPr lang="cs-CZ" dirty="0" smtClean="0"/>
              <a:t>Společný systém identifikace </a:t>
            </a:r>
            <a:r>
              <a:rPr lang="cs-CZ" dirty="0" err="1" smtClean="0"/>
              <a:t>metadat</a:t>
            </a:r>
            <a:r>
              <a:rPr lang="cs-CZ" dirty="0" smtClean="0"/>
              <a:t> o judikatuře </a:t>
            </a:r>
          </a:p>
          <a:p>
            <a:pPr lvl="1"/>
            <a:r>
              <a:rPr lang="cs-CZ" dirty="0" smtClean="0"/>
              <a:t>Společný metadatový formát</a:t>
            </a:r>
          </a:p>
          <a:p>
            <a:pPr lvl="1"/>
            <a:r>
              <a:rPr lang="cs-CZ" dirty="0" smtClean="0"/>
              <a:t>Jednotný metadatový vyhledávač</a:t>
            </a:r>
          </a:p>
          <a:p>
            <a:r>
              <a:rPr lang="cs-CZ" dirty="0" smtClean="0"/>
              <a:t>ECLI:KÓD ZEMĚ:ZKRATKA SOUDU:ROK VYDÁNÍ:POŘADOVÉ ČÍSLO</a:t>
            </a:r>
          </a:p>
          <a:p>
            <a:pPr lvl="1"/>
            <a:r>
              <a:rPr lang="cs-CZ" dirty="0" smtClean="0"/>
              <a:t>Např. ECLI:CZ:US:2011:Pl.US.24.11.1 (</a:t>
            </a:r>
            <a:r>
              <a:rPr lang="cs-CZ" dirty="0" err="1" smtClean="0"/>
              <a:t>Pl</a:t>
            </a:r>
            <a:r>
              <a:rPr lang="cs-CZ" dirty="0" smtClean="0"/>
              <a:t>. ÚS 24/11)</a:t>
            </a:r>
          </a:p>
        </p:txBody>
      </p:sp>
    </p:spTree>
    <p:extLst>
      <p:ext uri="{BB962C8B-B14F-4D97-AF65-F5344CB8AC3E}">
        <p14:creationId xmlns:p14="http://schemas.microsoft.com/office/powerpoint/2010/main" val="3344887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ECLI – k čemu to je?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Různé identifikátory vs. ECLI jako univerzální identifikátor</a:t>
            </a:r>
          </a:p>
          <a:p>
            <a:endParaRPr lang="cs-CZ" dirty="0"/>
          </a:p>
          <a:p>
            <a:r>
              <a:rPr lang="cs-CZ" dirty="0" smtClean="0"/>
              <a:t>BO-ECLI (</a:t>
            </a:r>
            <a:r>
              <a:rPr lang="cs-CZ" i="1" dirty="0" err="1" smtClean="0"/>
              <a:t>Building</a:t>
            </a:r>
            <a:r>
              <a:rPr lang="cs-CZ" i="1" dirty="0" smtClean="0"/>
              <a:t> on ECLI)</a:t>
            </a:r>
          </a:p>
          <a:p>
            <a:pPr lvl="1"/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www.youtube.com/watch?v=nf4JlZJ-n9E</a:t>
            </a:r>
            <a:endParaRPr lang="cs-CZ" dirty="0" smtClean="0"/>
          </a:p>
          <a:p>
            <a:pPr lvl="1"/>
            <a:r>
              <a:rPr lang="cs-CZ">
                <a:hlinkClick r:id="rId3"/>
              </a:rPr>
              <a:t>https</a:t>
            </a:r>
            <a:r>
              <a:rPr lang="cs-CZ">
                <a:hlinkClick r:id="rId3"/>
              </a:rPr>
              <a:t>://</a:t>
            </a:r>
            <a:r>
              <a:rPr lang="cs-CZ" smtClean="0">
                <a:hlinkClick r:id="rId3"/>
              </a:rPr>
              <a:t>e-justice.europa.eu/content_european_case_law_identifier_ecli-175-cs.do</a:t>
            </a:r>
            <a:endParaRPr lang="cs-CZ" smtClean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98070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Popište, k čemu je ECLI dobré pro praktické vyhledávání informací.</a:t>
            </a:r>
          </a:p>
          <a:p>
            <a:r>
              <a:rPr lang="cs-CZ" dirty="0" smtClean="0"/>
              <a:t>Popište, k čemu by ECLI mohlo být dobré pro praktické vyhledávání informací.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8770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Citační sítě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4379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Pokud jeden dokument cituje jiný, je mezi nimi nějaká souvislost</a:t>
            </a:r>
          </a:p>
          <a:p>
            <a:r>
              <a:rPr lang="cs-CZ" dirty="0" smtClean="0"/>
              <a:t>Jaká?</a:t>
            </a:r>
          </a:p>
          <a:p>
            <a:pPr lvl="1"/>
            <a:r>
              <a:rPr lang="cs-CZ" dirty="0" smtClean="0"/>
              <a:t>Procesní</a:t>
            </a:r>
          </a:p>
          <a:p>
            <a:pPr lvl="1"/>
            <a:r>
              <a:rPr lang="cs-CZ" dirty="0" smtClean="0"/>
              <a:t>Argumentační</a:t>
            </a:r>
          </a:p>
          <a:p>
            <a:r>
              <a:rPr lang="cs-CZ" dirty="0" smtClean="0"/>
              <a:t>Úroveň</a:t>
            </a:r>
          </a:p>
          <a:p>
            <a:pPr lvl="1"/>
            <a:r>
              <a:rPr lang="cs-CZ" dirty="0" smtClean="0"/>
              <a:t>Dokumenty</a:t>
            </a:r>
          </a:p>
          <a:p>
            <a:pPr lvl="1"/>
            <a:r>
              <a:rPr lang="cs-CZ" dirty="0" smtClean="0"/>
              <a:t>Odstavce</a:t>
            </a:r>
          </a:p>
        </p:txBody>
      </p:sp>
    </p:spTree>
    <p:extLst>
      <p:ext uri="{BB962C8B-B14F-4D97-AF65-F5344CB8AC3E}">
        <p14:creationId xmlns:p14="http://schemas.microsoft.com/office/powerpoint/2010/main" val="25921762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290</Words>
  <Application>Microsoft Office PowerPoint</Application>
  <PresentationFormat>Předvádění na obrazovce (4:3)</PresentationFormat>
  <Paragraphs>53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sady Office</vt:lpstr>
      <vt:lpstr>Případové studie: - projekt ECLI - využití citačních sítí  </vt:lpstr>
      <vt:lpstr>Případová studie</vt:lpstr>
      <vt:lpstr>„Právní informatika“</vt:lpstr>
      <vt:lpstr>ECLI</vt:lpstr>
      <vt:lpstr>ECLI</vt:lpstr>
      <vt:lpstr>ECLI – k čemu to je?</vt:lpstr>
      <vt:lpstr>Úkol</vt:lpstr>
      <vt:lpstr>Citační sítě</vt:lpstr>
      <vt:lpstr>Citace</vt:lpstr>
      <vt:lpstr>Citační analýza směrnice 96/9</vt:lpstr>
      <vt:lpstr>Citační analýza + sémantika</vt:lpstr>
      <vt:lpstr>Citační analýza směrnice 96/9 + „účel směrnice“</vt:lpstr>
      <vt:lpstr>Citační analýza – k čemu to je?</vt:lpstr>
      <vt:lpstr>Úkol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a metadata v systémech a jejich další využití</dc:title>
  <dc:creator>Jakub Harašta</dc:creator>
  <cp:lastModifiedBy>Jakub Míšek</cp:lastModifiedBy>
  <cp:revision>10</cp:revision>
  <dcterms:created xsi:type="dcterms:W3CDTF">2018-03-26T10:10:12Z</dcterms:created>
  <dcterms:modified xsi:type="dcterms:W3CDTF">2018-04-09T10:30:08Z</dcterms:modified>
</cp:coreProperties>
</file>