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4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62602-0A88-43BA-8238-52F52B86D965}" type="datetimeFigureOut">
              <a:rPr lang="cs-CZ" smtClean="0"/>
              <a:t>11.04.2018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9011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62602-0A88-43BA-8238-52F52B86D965}" type="datetimeFigureOut">
              <a:rPr lang="cs-CZ" smtClean="0"/>
              <a:t>11.04.2018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5264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62602-0A88-43BA-8238-52F52B86D965}" type="datetimeFigureOut">
              <a:rPr lang="cs-CZ" smtClean="0"/>
              <a:t>11.04.2018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334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62602-0A88-43BA-8238-52F52B86D965}" type="datetimeFigureOut">
              <a:rPr lang="cs-CZ" smtClean="0"/>
              <a:t>11.04.2018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8911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62602-0A88-43BA-8238-52F52B86D965}" type="datetimeFigureOut">
              <a:rPr lang="cs-CZ" smtClean="0"/>
              <a:t>11.04.2018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52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62602-0A88-43BA-8238-52F52B86D965}" type="datetimeFigureOut">
              <a:rPr lang="cs-CZ" smtClean="0"/>
              <a:t>11.04.2018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4441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62602-0A88-43BA-8238-52F52B86D965}" type="datetimeFigureOut">
              <a:rPr lang="cs-CZ" smtClean="0"/>
              <a:t>11.04.2018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8292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62602-0A88-43BA-8238-52F52B86D965}" type="datetimeFigureOut">
              <a:rPr lang="cs-CZ" smtClean="0"/>
              <a:t>11.04.2018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4196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62602-0A88-43BA-8238-52F52B86D965}" type="datetimeFigureOut">
              <a:rPr lang="cs-CZ" smtClean="0"/>
              <a:t>11.04.2018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1141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62602-0A88-43BA-8238-52F52B86D965}" type="datetimeFigureOut">
              <a:rPr lang="cs-CZ" smtClean="0"/>
              <a:t>11.04.2018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211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62602-0A88-43BA-8238-52F52B86D965}" type="datetimeFigureOut">
              <a:rPr lang="cs-CZ" smtClean="0"/>
              <a:t>11.04.2018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2BFDD-0399-43D9-9A7A-BCF321A68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938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D62602-0A88-43BA-8238-52F52B86D965}" type="datetimeFigureOut">
              <a:rPr lang="cs-CZ" smtClean="0"/>
              <a:t>11.04.2018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2BFDD-0399-43D9-9A7A-BCF321A68F9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4610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Representative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r>
              <a:rPr lang="cs-CZ" dirty="0" smtClean="0"/>
              <a:t> and Direct </a:t>
            </a:r>
            <a:r>
              <a:rPr lang="cs-CZ" dirty="0" err="1" smtClean="0"/>
              <a:t>Democracy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3017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Direct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Representative</a:t>
            </a:r>
            <a:r>
              <a:rPr lang="cs-CZ" dirty="0" smtClean="0"/>
              <a:t>? </a:t>
            </a:r>
            <a:r>
              <a:rPr lang="cs-CZ" dirty="0" err="1" smtClean="0"/>
              <a:t>Topics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3600" dirty="0" err="1" smtClean="0"/>
              <a:t>Is</a:t>
            </a:r>
            <a:r>
              <a:rPr lang="cs-CZ" sz="3600" dirty="0" smtClean="0"/>
              <a:t> </a:t>
            </a:r>
            <a:r>
              <a:rPr lang="cs-CZ" sz="3600" dirty="0" err="1" smtClean="0"/>
              <a:t>Representative</a:t>
            </a:r>
            <a:r>
              <a:rPr lang="cs-CZ" sz="3600" dirty="0" smtClean="0"/>
              <a:t> </a:t>
            </a:r>
            <a:r>
              <a:rPr lang="cs-CZ" sz="3600" dirty="0" err="1" smtClean="0"/>
              <a:t>Democracy</a:t>
            </a:r>
            <a:r>
              <a:rPr lang="cs-CZ" sz="3600" dirty="0" smtClean="0"/>
              <a:t> in </a:t>
            </a:r>
            <a:r>
              <a:rPr lang="cs-CZ" sz="3600" dirty="0" err="1" smtClean="0"/>
              <a:t>Crisis</a:t>
            </a:r>
            <a:r>
              <a:rPr lang="cs-CZ" sz="3600" dirty="0" smtClean="0"/>
              <a:t>? </a:t>
            </a:r>
            <a:r>
              <a:rPr lang="cs-CZ" sz="3600" dirty="0" smtClean="0"/>
              <a:t>(</a:t>
            </a:r>
            <a:r>
              <a:rPr lang="cs-CZ" sz="3600" dirty="0" err="1" smtClean="0"/>
              <a:t>Blokker</a:t>
            </a:r>
            <a:r>
              <a:rPr lang="cs-CZ" sz="3600" dirty="0" smtClean="0"/>
              <a:t>)</a:t>
            </a:r>
          </a:p>
          <a:p>
            <a:r>
              <a:rPr lang="cs-CZ" sz="3600" dirty="0" smtClean="0"/>
              <a:t>But </a:t>
            </a:r>
            <a:r>
              <a:rPr lang="cs-CZ" sz="3600" dirty="0" err="1" smtClean="0"/>
              <a:t>What</a:t>
            </a:r>
            <a:r>
              <a:rPr lang="cs-CZ" sz="3600" dirty="0" smtClean="0"/>
              <a:t> </a:t>
            </a:r>
            <a:r>
              <a:rPr lang="cs-CZ" sz="3600" dirty="0" err="1" smtClean="0"/>
              <a:t>Actually</a:t>
            </a:r>
            <a:r>
              <a:rPr lang="cs-CZ" sz="3600" dirty="0" smtClean="0"/>
              <a:t> </a:t>
            </a:r>
            <a:r>
              <a:rPr lang="cs-CZ" sz="3600" dirty="0" err="1" smtClean="0"/>
              <a:t>is</a:t>
            </a:r>
            <a:r>
              <a:rPr lang="cs-CZ" sz="3600" dirty="0" smtClean="0"/>
              <a:t> „</a:t>
            </a:r>
            <a:r>
              <a:rPr lang="cs-CZ" sz="3600" dirty="0" err="1" smtClean="0"/>
              <a:t>Representative</a:t>
            </a:r>
            <a:r>
              <a:rPr lang="cs-CZ" sz="3600" dirty="0" smtClean="0"/>
              <a:t> </a:t>
            </a:r>
            <a:r>
              <a:rPr lang="cs-CZ" sz="3600" dirty="0" err="1" smtClean="0"/>
              <a:t>Democracy</a:t>
            </a:r>
            <a:r>
              <a:rPr lang="cs-CZ" sz="3600" dirty="0" smtClean="0"/>
              <a:t>“? (3 </a:t>
            </a:r>
            <a:r>
              <a:rPr lang="cs-CZ" sz="3600" dirty="0" err="1" smtClean="0"/>
              <a:t>stages</a:t>
            </a:r>
            <a:r>
              <a:rPr lang="cs-CZ" sz="3600" dirty="0" smtClean="0"/>
              <a:t>, basic </a:t>
            </a:r>
            <a:r>
              <a:rPr lang="cs-CZ" sz="3600" dirty="0" err="1" smtClean="0"/>
              <a:t>principles</a:t>
            </a:r>
            <a:r>
              <a:rPr lang="cs-CZ" sz="3600" dirty="0" smtClean="0"/>
              <a:t>).</a:t>
            </a:r>
          </a:p>
          <a:p>
            <a:r>
              <a:rPr lang="cs-CZ" sz="3600" dirty="0" smtClean="0"/>
              <a:t>Pros</a:t>
            </a:r>
          </a:p>
          <a:p>
            <a:r>
              <a:rPr lang="cs-CZ" sz="3600" dirty="0" err="1" smtClean="0"/>
              <a:t>Cons</a:t>
            </a:r>
            <a:endParaRPr lang="cs-CZ" sz="3600" dirty="0" smtClean="0"/>
          </a:p>
          <a:p>
            <a:r>
              <a:rPr lang="cs-CZ" sz="3600" dirty="0" err="1" smtClean="0"/>
              <a:t>What</a:t>
            </a:r>
            <a:r>
              <a:rPr lang="cs-CZ" sz="3600" dirty="0" smtClean="0"/>
              <a:t> </a:t>
            </a:r>
            <a:r>
              <a:rPr lang="cs-CZ" sz="3600" dirty="0" err="1" smtClean="0"/>
              <a:t>values</a:t>
            </a:r>
            <a:r>
              <a:rPr lang="cs-CZ" sz="3600" dirty="0" smtClean="0"/>
              <a:t> </a:t>
            </a:r>
            <a:r>
              <a:rPr lang="cs-CZ" sz="3600" dirty="0" err="1" smtClean="0"/>
              <a:t>might</a:t>
            </a:r>
            <a:r>
              <a:rPr lang="cs-CZ" sz="3600" dirty="0" smtClean="0"/>
              <a:t> </a:t>
            </a:r>
            <a:r>
              <a:rPr lang="cs-CZ" sz="3600" dirty="0" err="1" smtClean="0"/>
              <a:t>be</a:t>
            </a:r>
            <a:r>
              <a:rPr lang="cs-CZ" sz="3600" dirty="0" smtClean="0"/>
              <a:t> </a:t>
            </a:r>
            <a:r>
              <a:rPr lang="cs-CZ" sz="3600" dirty="0" err="1" smtClean="0"/>
              <a:t>better</a:t>
            </a:r>
            <a:r>
              <a:rPr lang="cs-CZ" sz="3600" dirty="0" smtClean="0"/>
              <a:t> </a:t>
            </a:r>
            <a:r>
              <a:rPr lang="cs-CZ" sz="3600" dirty="0" err="1" smtClean="0"/>
              <a:t>served</a:t>
            </a:r>
            <a:r>
              <a:rPr lang="cs-CZ" sz="3600" dirty="0" smtClean="0"/>
              <a:t> by </a:t>
            </a:r>
            <a:r>
              <a:rPr lang="cs-CZ" sz="3600" dirty="0" err="1" smtClean="0"/>
              <a:t>the</a:t>
            </a:r>
            <a:r>
              <a:rPr lang="cs-CZ" sz="3600" dirty="0" smtClean="0"/>
              <a:t> respektive </a:t>
            </a:r>
            <a:r>
              <a:rPr lang="cs-CZ" sz="3600" dirty="0" err="1" smtClean="0"/>
              <a:t>forms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democracy</a:t>
            </a:r>
            <a:r>
              <a:rPr lang="cs-CZ" sz="3600" dirty="0" smtClean="0"/>
              <a:t>?</a:t>
            </a:r>
          </a:p>
          <a:p>
            <a:r>
              <a:rPr lang="cs-CZ" sz="3600" dirty="0" err="1" smtClean="0"/>
              <a:t>Philosophical</a:t>
            </a:r>
            <a:r>
              <a:rPr lang="cs-CZ" sz="3600" dirty="0" smtClean="0"/>
              <a:t> and </a:t>
            </a:r>
            <a:r>
              <a:rPr lang="cs-CZ" sz="3600" dirty="0" err="1" smtClean="0"/>
              <a:t>Political</a:t>
            </a:r>
            <a:r>
              <a:rPr lang="cs-CZ" sz="3600" dirty="0" smtClean="0"/>
              <a:t> </a:t>
            </a:r>
            <a:r>
              <a:rPr lang="cs-CZ" sz="3600" dirty="0" err="1" smtClean="0"/>
              <a:t>Context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4495320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Principles</a:t>
            </a:r>
            <a:r>
              <a:rPr lang="cs-CZ" dirty="0" smtClean="0"/>
              <a:t> (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Benchmarks</a:t>
            </a:r>
            <a:r>
              <a:rPr lang="cs-CZ" dirty="0" smtClean="0"/>
              <a:t>?)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Representative</a:t>
            </a:r>
            <a:r>
              <a:rPr lang="cs-CZ" dirty="0" smtClean="0"/>
              <a:t> </a:t>
            </a:r>
            <a:r>
              <a:rPr lang="cs-CZ" dirty="0" err="1" smtClean="0"/>
              <a:t>Democracy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Election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Representatives</a:t>
            </a:r>
            <a:r>
              <a:rPr lang="cs-CZ" sz="3600" dirty="0" smtClean="0"/>
              <a:t> in </a:t>
            </a:r>
            <a:r>
              <a:rPr lang="cs-CZ" sz="3600" dirty="0" err="1" smtClean="0"/>
              <a:t>Regular</a:t>
            </a:r>
            <a:r>
              <a:rPr lang="cs-CZ" sz="3600" dirty="0" smtClean="0"/>
              <a:t> </a:t>
            </a:r>
            <a:r>
              <a:rPr lang="cs-CZ" sz="3600" dirty="0" err="1" smtClean="0"/>
              <a:t>Intervals</a:t>
            </a:r>
            <a:endParaRPr lang="cs-CZ" sz="3600" dirty="0" smtClean="0"/>
          </a:p>
          <a:p>
            <a:r>
              <a:rPr lang="cs-CZ" sz="3600" dirty="0" err="1" smtClean="0"/>
              <a:t>Partial</a:t>
            </a:r>
            <a:r>
              <a:rPr lang="cs-CZ" sz="3600" dirty="0" smtClean="0"/>
              <a:t> </a:t>
            </a:r>
            <a:r>
              <a:rPr lang="cs-CZ" sz="3600" dirty="0" err="1" smtClean="0"/>
              <a:t>Independence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</a:t>
            </a:r>
            <a:r>
              <a:rPr lang="cs-CZ" sz="3600" dirty="0" err="1" smtClean="0"/>
              <a:t>the</a:t>
            </a:r>
            <a:r>
              <a:rPr lang="cs-CZ" sz="3600" dirty="0" smtClean="0"/>
              <a:t> </a:t>
            </a:r>
            <a:r>
              <a:rPr lang="cs-CZ" sz="3600" dirty="0" err="1" smtClean="0"/>
              <a:t>Representatives</a:t>
            </a:r>
            <a:endParaRPr lang="cs-CZ" sz="3600" dirty="0" smtClean="0"/>
          </a:p>
          <a:p>
            <a:r>
              <a:rPr lang="cs-CZ" sz="3600" dirty="0" err="1" smtClean="0"/>
              <a:t>Freedom</a:t>
            </a:r>
            <a:r>
              <a:rPr lang="cs-CZ" sz="3600" dirty="0" smtClean="0"/>
              <a:t> </a:t>
            </a:r>
            <a:r>
              <a:rPr lang="cs-CZ" sz="3600" dirty="0" err="1" smtClean="0"/>
              <a:t>of</a:t>
            </a:r>
            <a:r>
              <a:rPr lang="cs-CZ" sz="3600" dirty="0" smtClean="0"/>
              <a:t> Public </a:t>
            </a:r>
            <a:r>
              <a:rPr lang="cs-CZ" sz="3600" dirty="0" err="1" smtClean="0"/>
              <a:t>Opinion</a:t>
            </a:r>
            <a:endParaRPr lang="cs-CZ" sz="3600" dirty="0" smtClean="0"/>
          </a:p>
          <a:p>
            <a:r>
              <a:rPr lang="cs-CZ" sz="3600" dirty="0" err="1" smtClean="0"/>
              <a:t>Making</a:t>
            </a:r>
            <a:r>
              <a:rPr lang="cs-CZ" sz="3600" dirty="0" smtClean="0"/>
              <a:t> </a:t>
            </a:r>
            <a:r>
              <a:rPr lang="cs-CZ" sz="3600" dirty="0" err="1" smtClean="0"/>
              <a:t>Decisions</a:t>
            </a:r>
            <a:r>
              <a:rPr lang="cs-CZ" sz="3600" dirty="0" smtClean="0"/>
              <a:t> </a:t>
            </a:r>
            <a:r>
              <a:rPr lang="cs-CZ" sz="3600" dirty="0" err="1" smtClean="0"/>
              <a:t>after</a:t>
            </a:r>
            <a:r>
              <a:rPr lang="cs-CZ" sz="3600" dirty="0" smtClean="0"/>
              <a:t> „Trial by </a:t>
            </a:r>
            <a:r>
              <a:rPr lang="cs-CZ" sz="3600" dirty="0" err="1" smtClean="0"/>
              <a:t>Discussion</a:t>
            </a:r>
            <a:r>
              <a:rPr lang="cs-CZ" sz="3600" dirty="0" smtClean="0"/>
              <a:t>“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14169381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Evolution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Representation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600" dirty="0" err="1" smtClean="0"/>
              <a:t>Parlamentarism</a:t>
            </a:r>
            <a:r>
              <a:rPr lang="cs-CZ" sz="3600" dirty="0" smtClean="0"/>
              <a:t> (</a:t>
            </a:r>
            <a:r>
              <a:rPr lang="cs-CZ" sz="3600" dirty="0" err="1" smtClean="0"/>
              <a:t>Notables</a:t>
            </a:r>
            <a:r>
              <a:rPr lang="cs-CZ" sz="3600" dirty="0" smtClean="0"/>
              <a:t>, </a:t>
            </a:r>
            <a:r>
              <a:rPr lang="cs-CZ" sz="3600" dirty="0" err="1" smtClean="0"/>
              <a:t>Deliberation</a:t>
            </a:r>
            <a:r>
              <a:rPr lang="cs-CZ" sz="3600" dirty="0" smtClean="0"/>
              <a:t>)</a:t>
            </a:r>
          </a:p>
          <a:p>
            <a:r>
              <a:rPr lang="cs-CZ" sz="3600" dirty="0" smtClean="0"/>
              <a:t>Party </a:t>
            </a:r>
            <a:r>
              <a:rPr lang="cs-CZ" sz="3600" dirty="0" err="1" smtClean="0"/>
              <a:t>Democracy</a:t>
            </a:r>
            <a:r>
              <a:rPr lang="cs-CZ" sz="3600" dirty="0" smtClean="0"/>
              <a:t> (</a:t>
            </a:r>
            <a:r>
              <a:rPr lang="cs-CZ" sz="3600" dirty="0" err="1" smtClean="0"/>
              <a:t>Stable</a:t>
            </a:r>
            <a:r>
              <a:rPr lang="cs-CZ" sz="3600" dirty="0" smtClean="0"/>
              <a:t> Party </a:t>
            </a:r>
            <a:r>
              <a:rPr lang="cs-CZ" sz="3600" dirty="0" err="1" smtClean="0"/>
              <a:t>Electorates</a:t>
            </a:r>
            <a:r>
              <a:rPr lang="cs-CZ" sz="3600" dirty="0" smtClean="0"/>
              <a:t>, Party </a:t>
            </a:r>
            <a:r>
              <a:rPr lang="cs-CZ" sz="3600" dirty="0" err="1" smtClean="0"/>
              <a:t>Discipline</a:t>
            </a:r>
            <a:r>
              <a:rPr lang="cs-CZ" sz="3600" dirty="0" smtClean="0"/>
              <a:t>)</a:t>
            </a:r>
          </a:p>
          <a:p>
            <a:r>
              <a:rPr lang="cs-CZ" sz="3600" dirty="0" smtClean="0"/>
              <a:t>Audience </a:t>
            </a:r>
            <a:r>
              <a:rPr lang="cs-CZ" sz="3600" dirty="0" err="1" smtClean="0"/>
              <a:t>Democracy</a:t>
            </a:r>
            <a:r>
              <a:rPr lang="cs-CZ" sz="3600" dirty="0" smtClean="0"/>
              <a:t> (Media </a:t>
            </a:r>
            <a:r>
              <a:rPr lang="cs-CZ" sz="3600" dirty="0" err="1" smtClean="0"/>
              <a:t>Experts</a:t>
            </a:r>
            <a:r>
              <a:rPr lang="cs-CZ" sz="3600" dirty="0" smtClean="0"/>
              <a:t>, </a:t>
            </a:r>
            <a:r>
              <a:rPr lang="cs-CZ" sz="3600" dirty="0" err="1" smtClean="0"/>
              <a:t>Less</a:t>
            </a:r>
            <a:r>
              <a:rPr lang="cs-CZ" sz="3600" dirty="0" smtClean="0"/>
              <a:t> stability, </a:t>
            </a:r>
            <a:r>
              <a:rPr lang="cs-CZ" sz="3600" dirty="0" err="1" smtClean="0"/>
              <a:t>Social</a:t>
            </a:r>
            <a:r>
              <a:rPr lang="cs-CZ" sz="3600" dirty="0" smtClean="0"/>
              <a:t> </a:t>
            </a:r>
            <a:r>
              <a:rPr lang="cs-CZ" sz="3600" dirty="0" err="1" smtClean="0"/>
              <a:t>Stratification</a:t>
            </a:r>
            <a:r>
              <a:rPr lang="cs-CZ" sz="3600" dirty="0" smtClean="0"/>
              <a:t> </a:t>
            </a:r>
            <a:r>
              <a:rPr lang="cs-CZ" sz="3600" dirty="0" err="1" smtClean="0"/>
              <a:t>Less</a:t>
            </a:r>
            <a:r>
              <a:rPr lang="cs-CZ" sz="3600" dirty="0" smtClean="0"/>
              <a:t> </a:t>
            </a:r>
            <a:r>
              <a:rPr lang="cs-CZ" sz="3600" dirty="0" err="1" smtClean="0"/>
              <a:t>Important</a:t>
            </a:r>
            <a:r>
              <a:rPr lang="cs-CZ" sz="3600" dirty="0" smtClean="0"/>
              <a:t>, Fluidity)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4572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5100"/>
            <a:ext cx="10680700" cy="6330513"/>
          </a:xfrm>
        </p:spPr>
      </p:pic>
    </p:spTree>
    <p:extLst>
      <p:ext uri="{BB962C8B-B14F-4D97-AF65-F5344CB8AC3E}">
        <p14:creationId xmlns:p14="http://schemas.microsoft.com/office/powerpoint/2010/main" val="1797488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638" y="254000"/>
            <a:ext cx="10970062" cy="6176963"/>
          </a:xfrm>
        </p:spPr>
      </p:pic>
    </p:spTree>
    <p:extLst>
      <p:ext uri="{BB962C8B-B14F-4D97-AF65-F5344CB8AC3E}">
        <p14:creationId xmlns:p14="http://schemas.microsoft.com/office/powerpoint/2010/main" val="1344157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36696"/>
            <a:ext cx="11188700" cy="6214904"/>
          </a:xfrm>
        </p:spPr>
      </p:pic>
    </p:spTree>
    <p:extLst>
      <p:ext uri="{BB962C8B-B14F-4D97-AF65-F5344CB8AC3E}">
        <p14:creationId xmlns:p14="http://schemas.microsoft.com/office/powerpoint/2010/main" val="3006074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100" y="227858"/>
            <a:ext cx="10833100" cy="6274541"/>
          </a:xfrm>
        </p:spPr>
      </p:pic>
    </p:spTree>
    <p:extLst>
      <p:ext uri="{BB962C8B-B14F-4D97-AF65-F5344CB8AC3E}">
        <p14:creationId xmlns:p14="http://schemas.microsoft.com/office/powerpoint/2010/main" val="440588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20" y="266700"/>
            <a:ext cx="10993180" cy="6337300"/>
          </a:xfrm>
        </p:spPr>
      </p:pic>
    </p:spTree>
    <p:extLst>
      <p:ext uri="{BB962C8B-B14F-4D97-AF65-F5344CB8AC3E}">
        <p14:creationId xmlns:p14="http://schemas.microsoft.com/office/powerpoint/2010/main" val="42158125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120</Words>
  <Application>Microsoft Office PowerPoint</Application>
  <PresentationFormat>Širokoúhlá obrazovka</PresentationFormat>
  <Paragraphs>17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Representative Democracy and Direct Democracy</vt:lpstr>
      <vt:lpstr>Direct or Representative? Topics.</vt:lpstr>
      <vt:lpstr>Principles (or Benchmarks?) of Representative Democracy</vt:lpstr>
      <vt:lpstr>Evolution of Representation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Representative Democracy and Direct Democracy</dc:title>
  <dc:creator>Ladislav Vyhnánek</dc:creator>
  <cp:lastModifiedBy>Ladislav Vyhnánek</cp:lastModifiedBy>
  <cp:revision>9</cp:revision>
  <dcterms:created xsi:type="dcterms:W3CDTF">2018-04-11T14:53:10Z</dcterms:created>
  <dcterms:modified xsi:type="dcterms:W3CDTF">2018-04-11T16:11:52Z</dcterms:modified>
</cp:coreProperties>
</file>