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81"/>
  </p:notesMasterIdLst>
  <p:sldIdLst>
    <p:sldId id="257" r:id="rId2"/>
    <p:sldId id="270" r:id="rId3"/>
    <p:sldId id="258" r:id="rId4"/>
    <p:sldId id="271" r:id="rId5"/>
    <p:sldId id="272" r:id="rId6"/>
    <p:sldId id="273" r:id="rId7"/>
    <p:sldId id="275" r:id="rId8"/>
    <p:sldId id="274" r:id="rId9"/>
    <p:sldId id="277" r:id="rId10"/>
    <p:sldId id="278" r:id="rId11"/>
    <p:sldId id="279" r:id="rId12"/>
    <p:sldId id="282" r:id="rId13"/>
    <p:sldId id="280" r:id="rId14"/>
    <p:sldId id="281" r:id="rId15"/>
    <p:sldId id="283" r:id="rId16"/>
    <p:sldId id="259" r:id="rId17"/>
    <p:sldId id="260" r:id="rId18"/>
    <p:sldId id="261" r:id="rId19"/>
    <p:sldId id="262" r:id="rId20"/>
    <p:sldId id="265" r:id="rId21"/>
    <p:sldId id="266" r:id="rId22"/>
    <p:sldId id="267" r:id="rId23"/>
    <p:sldId id="268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269" r:id="rId34"/>
    <p:sldId id="284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DC6651-6AC5-4FD8-839D-8D23D18C806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3F37F90-4FD7-41B4-99FF-B74B5BAF614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</a:t>
          </a:r>
        </a:p>
      </dgm:t>
    </dgm:pt>
    <dgm:pt modelId="{09277CDF-500B-44EA-97FD-C11EB8071E09}" type="parTrans" cxnId="{FA80A961-D4B4-45C2-BC6B-F8A7BD379945}">
      <dgm:prSet/>
      <dgm:spPr/>
      <dgm:t>
        <a:bodyPr/>
        <a:lstStyle/>
        <a:p>
          <a:endParaRPr lang="cs-CZ"/>
        </a:p>
      </dgm:t>
    </dgm:pt>
    <dgm:pt modelId="{9BF6A7A3-FDAF-4E69-BAEB-B585C809714F}" type="sibTrans" cxnId="{FA80A961-D4B4-45C2-BC6B-F8A7BD379945}">
      <dgm:prSet/>
      <dgm:spPr/>
      <dgm:t>
        <a:bodyPr/>
        <a:lstStyle/>
        <a:p>
          <a:endParaRPr lang="cs-CZ"/>
        </a:p>
      </dgm:t>
    </dgm:pt>
    <dgm:pt modelId="{3F0B8306-F739-4995-979D-E8D3627E024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organizačním</a:t>
          </a:r>
        </a:p>
      </dgm:t>
    </dgm:pt>
    <dgm:pt modelId="{50C164E7-A99A-424C-B91D-C04A522D2B68}" type="parTrans" cxnId="{FA29BEDA-35A3-4362-ACAD-A6E380AB1902}">
      <dgm:prSet/>
      <dgm:spPr/>
      <dgm:t>
        <a:bodyPr/>
        <a:lstStyle/>
        <a:p>
          <a:endParaRPr lang="cs-CZ"/>
        </a:p>
      </dgm:t>
    </dgm:pt>
    <dgm:pt modelId="{5BF19D82-8E36-461E-ABA8-E04614F6DDC6}" type="sibTrans" cxnId="{FA29BEDA-35A3-4362-ACAD-A6E380AB1902}">
      <dgm:prSet/>
      <dgm:spPr/>
      <dgm:t>
        <a:bodyPr/>
        <a:lstStyle/>
        <a:p>
          <a:endParaRPr lang="cs-CZ"/>
        </a:p>
      </dgm:t>
    </dgm:pt>
    <dgm:pt modelId="{3D7D9F96-08C1-4886-A196-825123CD9C7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6FEBC26-6BED-440A-9331-90D65A5A6ECB}" type="parTrans" cxnId="{8B6E7E50-F5D3-4B6B-971E-252D59D2CED3}">
      <dgm:prSet/>
      <dgm:spPr/>
      <dgm:t>
        <a:bodyPr/>
        <a:lstStyle/>
        <a:p>
          <a:endParaRPr lang="cs-CZ"/>
        </a:p>
      </dgm:t>
    </dgm:pt>
    <dgm:pt modelId="{AF585526-5967-4C61-9185-FB23E0AEB89A}" type="sibTrans" cxnId="{8B6E7E50-F5D3-4B6B-971E-252D59D2CED3}">
      <dgm:prSet/>
      <dgm:spPr/>
      <dgm:t>
        <a:bodyPr/>
        <a:lstStyle/>
        <a:p>
          <a:endParaRPr lang="cs-CZ"/>
        </a:p>
      </dgm:t>
    </dgm:pt>
    <dgm:pt modelId="{CB1A9C05-6B59-4E76-B42C-35165DDD69B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funkčním</a:t>
          </a:r>
        </a:p>
      </dgm:t>
    </dgm:pt>
    <dgm:pt modelId="{02FAFDCC-2B7F-420D-9639-D0D3639F1084}" type="parTrans" cxnId="{EC0A43A1-87F0-40AD-A18A-553130C81366}">
      <dgm:prSet/>
      <dgm:spPr/>
      <dgm:t>
        <a:bodyPr/>
        <a:lstStyle/>
        <a:p>
          <a:endParaRPr lang="cs-CZ"/>
        </a:p>
      </dgm:t>
    </dgm:pt>
    <dgm:pt modelId="{D5FA93A0-21A0-4A95-A24E-3D93062CFC59}" type="sibTrans" cxnId="{EC0A43A1-87F0-40AD-A18A-553130C81366}">
      <dgm:prSet/>
      <dgm:spPr/>
      <dgm:t>
        <a:bodyPr/>
        <a:lstStyle/>
        <a:p>
          <a:endParaRPr lang="cs-CZ"/>
        </a:p>
      </dgm:t>
    </dgm:pt>
    <dgm:pt modelId="{A10820EF-2CC5-48D3-80D5-4333CC82D0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Činnost </a:t>
          </a:r>
        </a:p>
      </dgm:t>
    </dgm:pt>
    <dgm:pt modelId="{270F05BD-B88C-4F6C-A3AF-A1A6258C8532}" type="parTrans" cxnId="{0E734358-3D9E-4F97-9321-93CD78D279E0}">
      <dgm:prSet/>
      <dgm:spPr/>
      <dgm:t>
        <a:bodyPr/>
        <a:lstStyle/>
        <a:p>
          <a:endParaRPr lang="cs-CZ"/>
        </a:p>
      </dgm:t>
    </dgm:pt>
    <dgm:pt modelId="{FCAD3DF8-F086-41C6-BDDE-FA559C1A5E70}" type="sibTrans" cxnId="{0E734358-3D9E-4F97-9321-93CD78D279E0}">
      <dgm:prSet/>
      <dgm:spPr/>
      <dgm:t>
        <a:bodyPr/>
        <a:lstStyle/>
        <a:p>
          <a:endParaRPr lang="cs-CZ"/>
        </a:p>
      </dgm:t>
    </dgm:pt>
    <dgm:pt modelId="{8776B08A-6660-4C8A-8CF2-C94B82A6F72E}" type="pres">
      <dgm:prSet presAssocID="{7CDC6651-6AC5-4FD8-839D-8D23D18C806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30499B5-7988-4FBE-B2B2-F6AA905413EB}" type="pres">
      <dgm:prSet presAssocID="{C3F37F90-4FD7-41B4-99FF-B74B5BAF6145}" presName="hierRoot1" presStyleCnt="0">
        <dgm:presLayoutVars>
          <dgm:hierBranch/>
        </dgm:presLayoutVars>
      </dgm:prSet>
      <dgm:spPr/>
    </dgm:pt>
    <dgm:pt modelId="{E7FBDE17-8E83-4E7E-B895-0804857721CE}" type="pres">
      <dgm:prSet presAssocID="{C3F37F90-4FD7-41B4-99FF-B74B5BAF6145}" presName="rootComposite1" presStyleCnt="0"/>
      <dgm:spPr/>
    </dgm:pt>
    <dgm:pt modelId="{DC2B15DA-AF7B-4A85-9B67-5319064C1B52}" type="pres">
      <dgm:prSet presAssocID="{C3F37F90-4FD7-41B4-99FF-B74B5BAF614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341C152-4C0E-45EA-B177-F9EA84D6540E}" type="pres">
      <dgm:prSet presAssocID="{C3F37F90-4FD7-41B4-99FF-B74B5BAF614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5803B3-3C4D-4990-99AB-D9B07036E415}" type="pres">
      <dgm:prSet presAssocID="{C3F37F90-4FD7-41B4-99FF-B74B5BAF6145}" presName="hierChild2" presStyleCnt="0"/>
      <dgm:spPr/>
    </dgm:pt>
    <dgm:pt modelId="{803C81EB-8A07-43A7-AC75-095318442DA1}" type="pres">
      <dgm:prSet presAssocID="{50C164E7-A99A-424C-B91D-C04A522D2B68}" presName="Name35" presStyleLbl="parChTrans1D2" presStyleIdx="0" presStyleCnt="2"/>
      <dgm:spPr/>
      <dgm:t>
        <a:bodyPr/>
        <a:lstStyle/>
        <a:p>
          <a:endParaRPr lang="cs-CZ"/>
        </a:p>
      </dgm:t>
    </dgm:pt>
    <dgm:pt modelId="{88B43439-7593-493A-A1DB-7DB586D9F233}" type="pres">
      <dgm:prSet presAssocID="{3F0B8306-F739-4995-979D-E8D3627E024C}" presName="hierRoot2" presStyleCnt="0">
        <dgm:presLayoutVars>
          <dgm:hierBranch/>
        </dgm:presLayoutVars>
      </dgm:prSet>
      <dgm:spPr/>
    </dgm:pt>
    <dgm:pt modelId="{27AFC551-9AC9-4323-A720-916446814E05}" type="pres">
      <dgm:prSet presAssocID="{3F0B8306-F739-4995-979D-E8D3627E024C}" presName="rootComposite" presStyleCnt="0"/>
      <dgm:spPr/>
    </dgm:pt>
    <dgm:pt modelId="{4EFF72E6-369A-4928-AFA5-3B30647F5434}" type="pres">
      <dgm:prSet presAssocID="{3F0B8306-F739-4995-979D-E8D3627E024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0DE565-4055-485D-AE92-F21796B6566F}" type="pres">
      <dgm:prSet presAssocID="{3F0B8306-F739-4995-979D-E8D3627E024C}" presName="rootConnector" presStyleLbl="node2" presStyleIdx="0" presStyleCnt="2"/>
      <dgm:spPr/>
      <dgm:t>
        <a:bodyPr/>
        <a:lstStyle/>
        <a:p>
          <a:endParaRPr lang="cs-CZ"/>
        </a:p>
      </dgm:t>
    </dgm:pt>
    <dgm:pt modelId="{7C66535B-4B0A-4F48-9467-9BD57C771F4D}" type="pres">
      <dgm:prSet presAssocID="{3F0B8306-F739-4995-979D-E8D3627E024C}" presName="hierChild4" presStyleCnt="0"/>
      <dgm:spPr/>
    </dgm:pt>
    <dgm:pt modelId="{D669C79F-C95A-46B4-9D69-5EB2188A74AE}" type="pres">
      <dgm:prSet presAssocID="{16FEBC26-6BED-440A-9331-90D65A5A6ECB}" presName="Name35" presStyleLbl="parChTrans1D3" presStyleIdx="0" presStyleCnt="2"/>
      <dgm:spPr/>
      <dgm:t>
        <a:bodyPr/>
        <a:lstStyle/>
        <a:p>
          <a:endParaRPr lang="cs-CZ"/>
        </a:p>
      </dgm:t>
    </dgm:pt>
    <dgm:pt modelId="{001B4682-9321-494C-A7DB-CB3419F85C0D}" type="pres">
      <dgm:prSet presAssocID="{3D7D9F96-08C1-4886-A196-825123CD9C72}" presName="hierRoot2" presStyleCnt="0">
        <dgm:presLayoutVars>
          <dgm:hierBranch val="r"/>
        </dgm:presLayoutVars>
      </dgm:prSet>
      <dgm:spPr/>
    </dgm:pt>
    <dgm:pt modelId="{EC809986-9942-48BF-AA0A-9575F3ACD73A}" type="pres">
      <dgm:prSet presAssocID="{3D7D9F96-08C1-4886-A196-825123CD9C72}" presName="rootComposite" presStyleCnt="0"/>
      <dgm:spPr/>
    </dgm:pt>
    <dgm:pt modelId="{90A7E2C7-7FED-4480-8F6D-92EFD1925457}" type="pres">
      <dgm:prSet presAssocID="{3D7D9F96-08C1-4886-A196-825123CD9C72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F415C5-74F9-43A1-96AF-9988B71FF3F6}" type="pres">
      <dgm:prSet presAssocID="{3D7D9F96-08C1-4886-A196-825123CD9C72}" presName="rootConnector" presStyleLbl="node3" presStyleIdx="0" presStyleCnt="2"/>
      <dgm:spPr/>
      <dgm:t>
        <a:bodyPr/>
        <a:lstStyle/>
        <a:p>
          <a:endParaRPr lang="cs-CZ"/>
        </a:p>
      </dgm:t>
    </dgm:pt>
    <dgm:pt modelId="{43BC3A87-0D62-4E65-BA42-7F8F78093868}" type="pres">
      <dgm:prSet presAssocID="{3D7D9F96-08C1-4886-A196-825123CD9C72}" presName="hierChild4" presStyleCnt="0"/>
      <dgm:spPr/>
    </dgm:pt>
    <dgm:pt modelId="{0DE7F663-19AD-420C-9564-E1E6B32E4255}" type="pres">
      <dgm:prSet presAssocID="{3D7D9F96-08C1-4886-A196-825123CD9C72}" presName="hierChild5" presStyleCnt="0"/>
      <dgm:spPr/>
    </dgm:pt>
    <dgm:pt modelId="{8EBADB77-E1B6-4ABC-A748-A80EF57FA6E0}" type="pres">
      <dgm:prSet presAssocID="{3F0B8306-F739-4995-979D-E8D3627E024C}" presName="hierChild5" presStyleCnt="0"/>
      <dgm:spPr/>
    </dgm:pt>
    <dgm:pt modelId="{F431611A-72AB-4D7C-ACD7-7E88769CEDB7}" type="pres">
      <dgm:prSet presAssocID="{02FAFDCC-2B7F-420D-9639-D0D3639F1084}" presName="Name35" presStyleLbl="parChTrans1D2" presStyleIdx="1" presStyleCnt="2"/>
      <dgm:spPr/>
      <dgm:t>
        <a:bodyPr/>
        <a:lstStyle/>
        <a:p>
          <a:endParaRPr lang="cs-CZ"/>
        </a:p>
      </dgm:t>
    </dgm:pt>
    <dgm:pt modelId="{96F8B87B-F402-4B00-B426-F0D17DCA4775}" type="pres">
      <dgm:prSet presAssocID="{CB1A9C05-6B59-4E76-B42C-35165DDD69B7}" presName="hierRoot2" presStyleCnt="0">
        <dgm:presLayoutVars>
          <dgm:hierBranch/>
        </dgm:presLayoutVars>
      </dgm:prSet>
      <dgm:spPr/>
    </dgm:pt>
    <dgm:pt modelId="{D992DE96-51E4-4386-A934-51F83BC18F82}" type="pres">
      <dgm:prSet presAssocID="{CB1A9C05-6B59-4E76-B42C-35165DDD69B7}" presName="rootComposite" presStyleCnt="0"/>
      <dgm:spPr/>
    </dgm:pt>
    <dgm:pt modelId="{BFF23426-EAFA-4D30-9869-AC13A9CB41DC}" type="pres">
      <dgm:prSet presAssocID="{CB1A9C05-6B59-4E76-B42C-35165DDD69B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0D3A3CB-0A0A-4F4E-BA06-5D9177D0855F}" type="pres">
      <dgm:prSet presAssocID="{CB1A9C05-6B59-4E76-B42C-35165DDD69B7}" presName="rootConnector" presStyleLbl="node2" presStyleIdx="1" presStyleCnt="2"/>
      <dgm:spPr/>
      <dgm:t>
        <a:bodyPr/>
        <a:lstStyle/>
        <a:p>
          <a:endParaRPr lang="cs-CZ"/>
        </a:p>
      </dgm:t>
    </dgm:pt>
    <dgm:pt modelId="{B405BCE5-780B-4833-933D-F98B32CE5580}" type="pres">
      <dgm:prSet presAssocID="{CB1A9C05-6B59-4E76-B42C-35165DDD69B7}" presName="hierChild4" presStyleCnt="0"/>
      <dgm:spPr/>
    </dgm:pt>
    <dgm:pt modelId="{4F8FA329-9D10-4F22-9997-66FC37FAEE10}" type="pres">
      <dgm:prSet presAssocID="{270F05BD-B88C-4F6C-A3AF-A1A6258C8532}" presName="Name35" presStyleLbl="parChTrans1D3" presStyleIdx="1" presStyleCnt="2"/>
      <dgm:spPr/>
      <dgm:t>
        <a:bodyPr/>
        <a:lstStyle/>
        <a:p>
          <a:endParaRPr lang="cs-CZ"/>
        </a:p>
      </dgm:t>
    </dgm:pt>
    <dgm:pt modelId="{C10FC3B1-63A1-4432-9E06-EB5502F7BE16}" type="pres">
      <dgm:prSet presAssocID="{A10820EF-2CC5-48D3-80D5-4333CC82D0B8}" presName="hierRoot2" presStyleCnt="0">
        <dgm:presLayoutVars>
          <dgm:hierBranch val="r"/>
        </dgm:presLayoutVars>
      </dgm:prSet>
      <dgm:spPr/>
    </dgm:pt>
    <dgm:pt modelId="{15461E26-1AEE-43CD-BA14-773EB7D62C5E}" type="pres">
      <dgm:prSet presAssocID="{A10820EF-2CC5-48D3-80D5-4333CC82D0B8}" presName="rootComposite" presStyleCnt="0"/>
      <dgm:spPr/>
    </dgm:pt>
    <dgm:pt modelId="{0C489985-A99C-47B5-8A3B-9924826EE7B8}" type="pres">
      <dgm:prSet presAssocID="{A10820EF-2CC5-48D3-80D5-4333CC82D0B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ADF66C-E6F0-421B-B51D-19130F9B6A5E}" type="pres">
      <dgm:prSet presAssocID="{A10820EF-2CC5-48D3-80D5-4333CC82D0B8}" presName="rootConnector" presStyleLbl="node3" presStyleIdx="1" presStyleCnt="2"/>
      <dgm:spPr/>
      <dgm:t>
        <a:bodyPr/>
        <a:lstStyle/>
        <a:p>
          <a:endParaRPr lang="cs-CZ"/>
        </a:p>
      </dgm:t>
    </dgm:pt>
    <dgm:pt modelId="{81703132-7DCD-434C-B9B0-352B7A423294}" type="pres">
      <dgm:prSet presAssocID="{A10820EF-2CC5-48D3-80D5-4333CC82D0B8}" presName="hierChild4" presStyleCnt="0"/>
      <dgm:spPr/>
    </dgm:pt>
    <dgm:pt modelId="{0AD9D646-375F-498A-9799-245BBF69A703}" type="pres">
      <dgm:prSet presAssocID="{A10820EF-2CC5-48D3-80D5-4333CC82D0B8}" presName="hierChild5" presStyleCnt="0"/>
      <dgm:spPr/>
    </dgm:pt>
    <dgm:pt modelId="{6308D28A-C29F-42A7-843A-2EB165B58312}" type="pres">
      <dgm:prSet presAssocID="{CB1A9C05-6B59-4E76-B42C-35165DDD69B7}" presName="hierChild5" presStyleCnt="0"/>
      <dgm:spPr/>
    </dgm:pt>
    <dgm:pt modelId="{0A4C2C25-C244-499A-B0A6-6CA094D03627}" type="pres">
      <dgm:prSet presAssocID="{C3F37F90-4FD7-41B4-99FF-B74B5BAF6145}" presName="hierChild3" presStyleCnt="0"/>
      <dgm:spPr/>
    </dgm:pt>
  </dgm:ptLst>
  <dgm:cxnLst>
    <dgm:cxn modelId="{72C3D8CA-B7FC-47AF-960E-D499E074D676}" type="presOf" srcId="{3F0B8306-F739-4995-979D-E8D3627E024C}" destId="{B10DE565-4055-485D-AE92-F21796B6566F}" srcOrd="1" destOrd="0" presId="urn:microsoft.com/office/officeart/2005/8/layout/orgChart1"/>
    <dgm:cxn modelId="{EC0A43A1-87F0-40AD-A18A-553130C81366}" srcId="{C3F37F90-4FD7-41B4-99FF-B74B5BAF6145}" destId="{CB1A9C05-6B59-4E76-B42C-35165DDD69B7}" srcOrd="1" destOrd="0" parTransId="{02FAFDCC-2B7F-420D-9639-D0D3639F1084}" sibTransId="{D5FA93A0-21A0-4A95-A24E-3D93062CFC59}"/>
    <dgm:cxn modelId="{FA29BEDA-35A3-4362-ACAD-A6E380AB1902}" srcId="{C3F37F90-4FD7-41B4-99FF-B74B5BAF6145}" destId="{3F0B8306-F739-4995-979D-E8D3627E024C}" srcOrd="0" destOrd="0" parTransId="{50C164E7-A99A-424C-B91D-C04A522D2B68}" sibTransId="{5BF19D82-8E36-461E-ABA8-E04614F6DDC6}"/>
    <dgm:cxn modelId="{0E734358-3D9E-4F97-9321-93CD78D279E0}" srcId="{CB1A9C05-6B59-4E76-B42C-35165DDD69B7}" destId="{A10820EF-2CC5-48D3-80D5-4333CC82D0B8}" srcOrd="0" destOrd="0" parTransId="{270F05BD-B88C-4F6C-A3AF-A1A6258C8532}" sibTransId="{FCAD3DF8-F086-41C6-BDDE-FA559C1A5E70}"/>
    <dgm:cxn modelId="{A106C6F5-04D8-445B-AA43-78DFD25594CA}" type="presOf" srcId="{16FEBC26-6BED-440A-9331-90D65A5A6ECB}" destId="{D669C79F-C95A-46B4-9D69-5EB2188A74AE}" srcOrd="0" destOrd="0" presId="urn:microsoft.com/office/officeart/2005/8/layout/orgChart1"/>
    <dgm:cxn modelId="{BC53C615-81A9-4208-84A7-32DFB1A69881}" type="presOf" srcId="{A10820EF-2CC5-48D3-80D5-4333CC82D0B8}" destId="{F8ADF66C-E6F0-421B-B51D-19130F9B6A5E}" srcOrd="1" destOrd="0" presId="urn:microsoft.com/office/officeart/2005/8/layout/orgChart1"/>
    <dgm:cxn modelId="{C56E4399-2DAB-4DFA-A62B-A27F0E172411}" type="presOf" srcId="{270F05BD-B88C-4F6C-A3AF-A1A6258C8532}" destId="{4F8FA329-9D10-4F22-9997-66FC37FAEE10}" srcOrd="0" destOrd="0" presId="urn:microsoft.com/office/officeart/2005/8/layout/orgChart1"/>
    <dgm:cxn modelId="{935ADDB8-9459-40A8-A2D7-B74A0D97CC2F}" type="presOf" srcId="{CB1A9C05-6B59-4E76-B42C-35165DDD69B7}" destId="{F0D3A3CB-0A0A-4F4E-BA06-5D9177D0855F}" srcOrd="1" destOrd="0" presId="urn:microsoft.com/office/officeart/2005/8/layout/orgChart1"/>
    <dgm:cxn modelId="{FA80A961-D4B4-45C2-BC6B-F8A7BD379945}" srcId="{7CDC6651-6AC5-4FD8-839D-8D23D18C8067}" destId="{C3F37F90-4FD7-41B4-99FF-B74B5BAF6145}" srcOrd="0" destOrd="0" parTransId="{09277CDF-500B-44EA-97FD-C11EB8071E09}" sibTransId="{9BF6A7A3-FDAF-4E69-BAEB-B585C809714F}"/>
    <dgm:cxn modelId="{2217CC98-ACAF-4694-8FA7-CC2919E56E8A}" type="presOf" srcId="{C3F37F90-4FD7-41B4-99FF-B74B5BAF6145}" destId="{0341C152-4C0E-45EA-B177-F9EA84D6540E}" srcOrd="1" destOrd="0" presId="urn:microsoft.com/office/officeart/2005/8/layout/orgChart1"/>
    <dgm:cxn modelId="{BD45D054-DC91-4CE2-B00D-6AD72D788EAD}" type="presOf" srcId="{CB1A9C05-6B59-4E76-B42C-35165DDD69B7}" destId="{BFF23426-EAFA-4D30-9869-AC13A9CB41DC}" srcOrd="0" destOrd="0" presId="urn:microsoft.com/office/officeart/2005/8/layout/orgChart1"/>
    <dgm:cxn modelId="{8ABD09EE-4A89-4D66-8D1E-50E99A42D52E}" type="presOf" srcId="{3D7D9F96-08C1-4886-A196-825123CD9C72}" destId="{90A7E2C7-7FED-4480-8F6D-92EFD1925457}" srcOrd="0" destOrd="0" presId="urn:microsoft.com/office/officeart/2005/8/layout/orgChart1"/>
    <dgm:cxn modelId="{A596BAC8-67BE-4A10-A244-2FBA766E482F}" type="presOf" srcId="{3D7D9F96-08C1-4886-A196-825123CD9C72}" destId="{ACF415C5-74F9-43A1-96AF-9988B71FF3F6}" srcOrd="1" destOrd="0" presId="urn:microsoft.com/office/officeart/2005/8/layout/orgChart1"/>
    <dgm:cxn modelId="{CC7693D3-ABF2-40D7-8477-09C332CF4052}" type="presOf" srcId="{A10820EF-2CC5-48D3-80D5-4333CC82D0B8}" destId="{0C489985-A99C-47B5-8A3B-9924826EE7B8}" srcOrd="0" destOrd="0" presId="urn:microsoft.com/office/officeart/2005/8/layout/orgChart1"/>
    <dgm:cxn modelId="{8B6E7E50-F5D3-4B6B-971E-252D59D2CED3}" srcId="{3F0B8306-F739-4995-979D-E8D3627E024C}" destId="{3D7D9F96-08C1-4886-A196-825123CD9C72}" srcOrd="0" destOrd="0" parTransId="{16FEBC26-6BED-440A-9331-90D65A5A6ECB}" sibTransId="{AF585526-5967-4C61-9185-FB23E0AEB89A}"/>
    <dgm:cxn modelId="{A142C8E4-0689-408D-B7FE-C146B34BEC94}" type="presOf" srcId="{3F0B8306-F739-4995-979D-E8D3627E024C}" destId="{4EFF72E6-369A-4928-AFA5-3B30647F5434}" srcOrd="0" destOrd="0" presId="urn:microsoft.com/office/officeart/2005/8/layout/orgChart1"/>
    <dgm:cxn modelId="{D3C1EBCB-5AB0-45D9-ADCA-EEB78AA5DC27}" type="presOf" srcId="{C3F37F90-4FD7-41B4-99FF-B74B5BAF6145}" destId="{DC2B15DA-AF7B-4A85-9B67-5319064C1B52}" srcOrd="0" destOrd="0" presId="urn:microsoft.com/office/officeart/2005/8/layout/orgChart1"/>
    <dgm:cxn modelId="{644848A8-6ACF-49C2-8DE0-78BD852C4774}" type="presOf" srcId="{02FAFDCC-2B7F-420D-9639-D0D3639F1084}" destId="{F431611A-72AB-4D7C-ACD7-7E88769CEDB7}" srcOrd="0" destOrd="0" presId="urn:microsoft.com/office/officeart/2005/8/layout/orgChart1"/>
    <dgm:cxn modelId="{05A58816-672C-4C46-9A08-870320FAF3E3}" type="presOf" srcId="{7CDC6651-6AC5-4FD8-839D-8D23D18C8067}" destId="{8776B08A-6660-4C8A-8CF2-C94B82A6F72E}" srcOrd="0" destOrd="0" presId="urn:microsoft.com/office/officeart/2005/8/layout/orgChart1"/>
    <dgm:cxn modelId="{55D0C93A-B5BC-48E9-95C9-C5D1480F9F6E}" type="presOf" srcId="{50C164E7-A99A-424C-B91D-C04A522D2B68}" destId="{803C81EB-8A07-43A7-AC75-095318442DA1}" srcOrd="0" destOrd="0" presId="urn:microsoft.com/office/officeart/2005/8/layout/orgChart1"/>
    <dgm:cxn modelId="{38B08632-589F-4D48-A86A-4F621A620E81}" type="presParOf" srcId="{8776B08A-6660-4C8A-8CF2-C94B82A6F72E}" destId="{130499B5-7988-4FBE-B2B2-F6AA905413EB}" srcOrd="0" destOrd="0" presId="urn:microsoft.com/office/officeart/2005/8/layout/orgChart1"/>
    <dgm:cxn modelId="{E7D0A48F-4FEF-4C63-A612-9EFC8CE390B3}" type="presParOf" srcId="{130499B5-7988-4FBE-B2B2-F6AA905413EB}" destId="{E7FBDE17-8E83-4E7E-B895-0804857721CE}" srcOrd="0" destOrd="0" presId="urn:microsoft.com/office/officeart/2005/8/layout/orgChart1"/>
    <dgm:cxn modelId="{A8E75634-14F1-4117-A5BC-04AD197507C8}" type="presParOf" srcId="{E7FBDE17-8E83-4E7E-B895-0804857721CE}" destId="{DC2B15DA-AF7B-4A85-9B67-5319064C1B52}" srcOrd="0" destOrd="0" presId="urn:microsoft.com/office/officeart/2005/8/layout/orgChart1"/>
    <dgm:cxn modelId="{CE07D430-6748-4CF4-A02F-EEE29EE80C9E}" type="presParOf" srcId="{E7FBDE17-8E83-4E7E-B895-0804857721CE}" destId="{0341C152-4C0E-45EA-B177-F9EA84D6540E}" srcOrd="1" destOrd="0" presId="urn:microsoft.com/office/officeart/2005/8/layout/orgChart1"/>
    <dgm:cxn modelId="{13600338-E922-4C49-8A32-0F28BD41F31D}" type="presParOf" srcId="{130499B5-7988-4FBE-B2B2-F6AA905413EB}" destId="{305803B3-3C4D-4990-99AB-D9B07036E415}" srcOrd="1" destOrd="0" presId="urn:microsoft.com/office/officeart/2005/8/layout/orgChart1"/>
    <dgm:cxn modelId="{606E94EB-87DB-48D2-9A66-E0A6B8FAD7D5}" type="presParOf" srcId="{305803B3-3C4D-4990-99AB-D9B07036E415}" destId="{803C81EB-8A07-43A7-AC75-095318442DA1}" srcOrd="0" destOrd="0" presId="urn:microsoft.com/office/officeart/2005/8/layout/orgChart1"/>
    <dgm:cxn modelId="{DB12113E-B5E1-4AE3-93BC-330083D16C10}" type="presParOf" srcId="{305803B3-3C4D-4990-99AB-D9B07036E415}" destId="{88B43439-7593-493A-A1DB-7DB586D9F233}" srcOrd="1" destOrd="0" presId="urn:microsoft.com/office/officeart/2005/8/layout/orgChart1"/>
    <dgm:cxn modelId="{DC3E01CC-AD78-4291-8C99-B021CC2154B3}" type="presParOf" srcId="{88B43439-7593-493A-A1DB-7DB586D9F233}" destId="{27AFC551-9AC9-4323-A720-916446814E05}" srcOrd="0" destOrd="0" presId="urn:microsoft.com/office/officeart/2005/8/layout/orgChart1"/>
    <dgm:cxn modelId="{552D4FD2-765E-4DD9-85D0-DA782CBF2559}" type="presParOf" srcId="{27AFC551-9AC9-4323-A720-916446814E05}" destId="{4EFF72E6-369A-4928-AFA5-3B30647F5434}" srcOrd="0" destOrd="0" presId="urn:microsoft.com/office/officeart/2005/8/layout/orgChart1"/>
    <dgm:cxn modelId="{D9573386-192B-4EB9-8B72-721ACB8B8F3D}" type="presParOf" srcId="{27AFC551-9AC9-4323-A720-916446814E05}" destId="{B10DE565-4055-485D-AE92-F21796B6566F}" srcOrd="1" destOrd="0" presId="urn:microsoft.com/office/officeart/2005/8/layout/orgChart1"/>
    <dgm:cxn modelId="{EEF7C66C-C49C-4316-9815-406BB41A2CAA}" type="presParOf" srcId="{88B43439-7593-493A-A1DB-7DB586D9F233}" destId="{7C66535B-4B0A-4F48-9467-9BD57C771F4D}" srcOrd="1" destOrd="0" presId="urn:microsoft.com/office/officeart/2005/8/layout/orgChart1"/>
    <dgm:cxn modelId="{D59F611A-716F-4A75-8647-03F0676F57FA}" type="presParOf" srcId="{7C66535B-4B0A-4F48-9467-9BD57C771F4D}" destId="{D669C79F-C95A-46B4-9D69-5EB2188A74AE}" srcOrd="0" destOrd="0" presId="urn:microsoft.com/office/officeart/2005/8/layout/orgChart1"/>
    <dgm:cxn modelId="{D00707F2-C818-425B-B738-F3E53475B20E}" type="presParOf" srcId="{7C66535B-4B0A-4F48-9467-9BD57C771F4D}" destId="{001B4682-9321-494C-A7DB-CB3419F85C0D}" srcOrd="1" destOrd="0" presId="urn:microsoft.com/office/officeart/2005/8/layout/orgChart1"/>
    <dgm:cxn modelId="{98CA03DF-D9EE-4445-8931-45B220C938AC}" type="presParOf" srcId="{001B4682-9321-494C-A7DB-CB3419F85C0D}" destId="{EC809986-9942-48BF-AA0A-9575F3ACD73A}" srcOrd="0" destOrd="0" presId="urn:microsoft.com/office/officeart/2005/8/layout/orgChart1"/>
    <dgm:cxn modelId="{A61F5A0C-6FF8-458B-9AA1-E85EF1DCE295}" type="presParOf" srcId="{EC809986-9942-48BF-AA0A-9575F3ACD73A}" destId="{90A7E2C7-7FED-4480-8F6D-92EFD1925457}" srcOrd="0" destOrd="0" presId="urn:microsoft.com/office/officeart/2005/8/layout/orgChart1"/>
    <dgm:cxn modelId="{C90FD95A-1293-4A06-A9F6-E06F5261B0F3}" type="presParOf" srcId="{EC809986-9942-48BF-AA0A-9575F3ACD73A}" destId="{ACF415C5-74F9-43A1-96AF-9988B71FF3F6}" srcOrd="1" destOrd="0" presId="urn:microsoft.com/office/officeart/2005/8/layout/orgChart1"/>
    <dgm:cxn modelId="{7905C978-5C12-4EB3-8864-777B8994170D}" type="presParOf" srcId="{001B4682-9321-494C-A7DB-CB3419F85C0D}" destId="{43BC3A87-0D62-4E65-BA42-7F8F78093868}" srcOrd="1" destOrd="0" presId="urn:microsoft.com/office/officeart/2005/8/layout/orgChart1"/>
    <dgm:cxn modelId="{B28E371C-99B7-4047-8E3A-D94AC692CA7C}" type="presParOf" srcId="{001B4682-9321-494C-A7DB-CB3419F85C0D}" destId="{0DE7F663-19AD-420C-9564-E1E6B32E4255}" srcOrd="2" destOrd="0" presId="urn:microsoft.com/office/officeart/2005/8/layout/orgChart1"/>
    <dgm:cxn modelId="{CC3E9C99-6CC2-46F2-BCEA-46670993E154}" type="presParOf" srcId="{88B43439-7593-493A-A1DB-7DB586D9F233}" destId="{8EBADB77-E1B6-4ABC-A748-A80EF57FA6E0}" srcOrd="2" destOrd="0" presId="urn:microsoft.com/office/officeart/2005/8/layout/orgChart1"/>
    <dgm:cxn modelId="{7D8689FD-A19A-4439-80D2-18735C92648C}" type="presParOf" srcId="{305803B3-3C4D-4990-99AB-D9B07036E415}" destId="{F431611A-72AB-4D7C-ACD7-7E88769CEDB7}" srcOrd="2" destOrd="0" presId="urn:microsoft.com/office/officeart/2005/8/layout/orgChart1"/>
    <dgm:cxn modelId="{7AE0D98E-138E-4760-B045-DEE2A6C0F91A}" type="presParOf" srcId="{305803B3-3C4D-4990-99AB-D9B07036E415}" destId="{96F8B87B-F402-4B00-B426-F0D17DCA4775}" srcOrd="3" destOrd="0" presId="urn:microsoft.com/office/officeart/2005/8/layout/orgChart1"/>
    <dgm:cxn modelId="{0F12F73B-1135-4C0F-8AF6-668DDF4FF706}" type="presParOf" srcId="{96F8B87B-F402-4B00-B426-F0D17DCA4775}" destId="{D992DE96-51E4-4386-A934-51F83BC18F82}" srcOrd="0" destOrd="0" presId="urn:microsoft.com/office/officeart/2005/8/layout/orgChart1"/>
    <dgm:cxn modelId="{CF95BAAC-056F-4F22-A97D-13AB13535CD0}" type="presParOf" srcId="{D992DE96-51E4-4386-A934-51F83BC18F82}" destId="{BFF23426-EAFA-4D30-9869-AC13A9CB41DC}" srcOrd="0" destOrd="0" presId="urn:microsoft.com/office/officeart/2005/8/layout/orgChart1"/>
    <dgm:cxn modelId="{9B8DA3F2-F5A7-4D6A-BC9D-184A7643AD07}" type="presParOf" srcId="{D992DE96-51E4-4386-A934-51F83BC18F82}" destId="{F0D3A3CB-0A0A-4F4E-BA06-5D9177D0855F}" srcOrd="1" destOrd="0" presId="urn:microsoft.com/office/officeart/2005/8/layout/orgChart1"/>
    <dgm:cxn modelId="{36A8495B-CA54-47C5-9F93-6716A7EA6BC2}" type="presParOf" srcId="{96F8B87B-F402-4B00-B426-F0D17DCA4775}" destId="{B405BCE5-780B-4833-933D-F98B32CE5580}" srcOrd="1" destOrd="0" presId="urn:microsoft.com/office/officeart/2005/8/layout/orgChart1"/>
    <dgm:cxn modelId="{4B71B682-28F1-400E-8150-F8904070D98D}" type="presParOf" srcId="{B405BCE5-780B-4833-933D-F98B32CE5580}" destId="{4F8FA329-9D10-4F22-9997-66FC37FAEE10}" srcOrd="0" destOrd="0" presId="urn:microsoft.com/office/officeart/2005/8/layout/orgChart1"/>
    <dgm:cxn modelId="{C2A8679C-64A4-4A49-8A75-D5D601BD9C56}" type="presParOf" srcId="{B405BCE5-780B-4833-933D-F98B32CE5580}" destId="{C10FC3B1-63A1-4432-9E06-EB5502F7BE16}" srcOrd="1" destOrd="0" presId="urn:microsoft.com/office/officeart/2005/8/layout/orgChart1"/>
    <dgm:cxn modelId="{B6BF6163-41CC-495A-AE0D-D25139A70B97}" type="presParOf" srcId="{C10FC3B1-63A1-4432-9E06-EB5502F7BE16}" destId="{15461E26-1AEE-43CD-BA14-773EB7D62C5E}" srcOrd="0" destOrd="0" presId="urn:microsoft.com/office/officeart/2005/8/layout/orgChart1"/>
    <dgm:cxn modelId="{D062F979-A7C4-4B42-AA1E-8EDE4324A6C2}" type="presParOf" srcId="{15461E26-1AEE-43CD-BA14-773EB7D62C5E}" destId="{0C489985-A99C-47B5-8A3B-9924826EE7B8}" srcOrd="0" destOrd="0" presId="urn:microsoft.com/office/officeart/2005/8/layout/orgChart1"/>
    <dgm:cxn modelId="{731187AE-E6D0-498E-9561-E6A09B441A61}" type="presParOf" srcId="{15461E26-1AEE-43CD-BA14-773EB7D62C5E}" destId="{F8ADF66C-E6F0-421B-B51D-19130F9B6A5E}" srcOrd="1" destOrd="0" presId="urn:microsoft.com/office/officeart/2005/8/layout/orgChart1"/>
    <dgm:cxn modelId="{EACD3D64-DE7A-497F-A7AA-7ACF60642687}" type="presParOf" srcId="{C10FC3B1-63A1-4432-9E06-EB5502F7BE16}" destId="{81703132-7DCD-434C-B9B0-352B7A423294}" srcOrd="1" destOrd="0" presId="urn:microsoft.com/office/officeart/2005/8/layout/orgChart1"/>
    <dgm:cxn modelId="{4905F4AD-7099-4E0C-8431-098911F9F10C}" type="presParOf" srcId="{C10FC3B1-63A1-4432-9E06-EB5502F7BE16}" destId="{0AD9D646-375F-498A-9799-245BBF69A703}" srcOrd="2" destOrd="0" presId="urn:microsoft.com/office/officeart/2005/8/layout/orgChart1"/>
    <dgm:cxn modelId="{D8CA27E3-288B-4045-94B1-9894D5B01101}" type="presParOf" srcId="{96F8B87B-F402-4B00-B426-F0D17DCA4775}" destId="{6308D28A-C29F-42A7-843A-2EB165B58312}" srcOrd="2" destOrd="0" presId="urn:microsoft.com/office/officeart/2005/8/layout/orgChart1"/>
    <dgm:cxn modelId="{D39EE51A-88AE-480B-B75E-84BBF6C3D808}" type="presParOf" srcId="{130499B5-7988-4FBE-B2B2-F6AA905413EB}" destId="{0A4C2C25-C244-499A-B0A6-6CA094D036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0A06E5-C14B-405A-ACCD-44229679E6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1E2DC86-6DBB-4DAE-805B-26B5E7B3B6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</a:p>
      </dgm:t>
    </dgm:pt>
    <dgm:pt modelId="{9D5EC0B6-31B6-4AEB-8F9A-D837C6D9E2E1}" type="parTrans" cxnId="{9DB6AC32-4BB5-47E5-A367-1C636BF487CC}">
      <dgm:prSet/>
      <dgm:spPr/>
    </dgm:pt>
    <dgm:pt modelId="{0F660A1A-A1AD-443A-B288-48C1E0D71552}" type="sibTrans" cxnId="{9DB6AC32-4BB5-47E5-A367-1C636BF487CC}">
      <dgm:prSet/>
      <dgm:spPr/>
    </dgm:pt>
    <dgm:pt modelId="{DC2BCC13-01D8-4007-97BC-3095E8F042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</a:p>
      </dgm:t>
    </dgm:pt>
    <dgm:pt modelId="{BF448452-4C1E-4491-B501-EF33C5E48EC9}" type="parTrans" cxnId="{F36F6CA1-B2DC-47FF-A257-B650EB19A36E}">
      <dgm:prSet/>
      <dgm:spPr/>
    </dgm:pt>
    <dgm:pt modelId="{B009CA3E-879D-450E-86B7-92377AFD6C26}" type="sibTrans" cxnId="{F36F6CA1-B2DC-47FF-A257-B650EB19A36E}">
      <dgm:prSet/>
      <dgm:spPr/>
    </dgm:pt>
    <dgm:pt modelId="{F6F744F2-C216-4C3B-9302-2CDE3C3D61C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správy</a:t>
          </a:r>
        </a:p>
      </dgm:t>
    </dgm:pt>
    <dgm:pt modelId="{CEDCB66B-9D8F-4D6C-B90F-C8121340BDA5}" type="parTrans" cxnId="{CBAFE3B0-CE98-45B8-8BF2-E94CE30288A1}">
      <dgm:prSet/>
      <dgm:spPr/>
    </dgm:pt>
    <dgm:pt modelId="{E5F1EBF6-8F8C-4879-89ED-B5649DE96F57}" type="sibTrans" cxnId="{CBAFE3B0-CE98-45B8-8BF2-E94CE30288A1}">
      <dgm:prSet/>
      <dgm:spPr/>
    </dgm:pt>
    <dgm:pt modelId="{D4348D12-E176-49A4-B47E-8658723CFF52}" type="pres">
      <dgm:prSet presAssocID="{2C0A06E5-C14B-405A-ACCD-44229679E6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411655-1F5D-4E07-BC92-EB28A9FD3ECB}" type="pres">
      <dgm:prSet presAssocID="{31E2DC86-6DBB-4DAE-805B-26B5E7B3B67B}" presName="hierRoot1" presStyleCnt="0">
        <dgm:presLayoutVars>
          <dgm:hierBranch/>
        </dgm:presLayoutVars>
      </dgm:prSet>
      <dgm:spPr/>
    </dgm:pt>
    <dgm:pt modelId="{463C1C55-C4F1-4690-BB40-099128EA310D}" type="pres">
      <dgm:prSet presAssocID="{31E2DC86-6DBB-4DAE-805B-26B5E7B3B67B}" presName="rootComposite1" presStyleCnt="0"/>
      <dgm:spPr/>
    </dgm:pt>
    <dgm:pt modelId="{66E2C92F-539C-4E4E-9EDE-47FE8CFC5457}" type="pres">
      <dgm:prSet presAssocID="{31E2DC86-6DBB-4DAE-805B-26B5E7B3B67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CBA258-F9B4-4EB5-939F-D24A8A2B4AC0}" type="pres">
      <dgm:prSet presAssocID="{31E2DC86-6DBB-4DAE-805B-26B5E7B3B67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6F670A2-61A4-4DE0-AF0C-ED31A7F070C1}" type="pres">
      <dgm:prSet presAssocID="{31E2DC86-6DBB-4DAE-805B-26B5E7B3B67B}" presName="hierChild2" presStyleCnt="0"/>
      <dgm:spPr/>
    </dgm:pt>
    <dgm:pt modelId="{6DE56810-7800-4569-952A-FF4FDB135D23}" type="pres">
      <dgm:prSet presAssocID="{BF448452-4C1E-4491-B501-EF33C5E48EC9}" presName="Name35" presStyleLbl="parChTrans1D2" presStyleIdx="0" presStyleCnt="2"/>
      <dgm:spPr/>
    </dgm:pt>
    <dgm:pt modelId="{4A52000B-79AD-44BF-BE02-06DEF382A203}" type="pres">
      <dgm:prSet presAssocID="{DC2BCC13-01D8-4007-97BC-3095E8F0425D}" presName="hierRoot2" presStyleCnt="0">
        <dgm:presLayoutVars>
          <dgm:hierBranch val="r"/>
        </dgm:presLayoutVars>
      </dgm:prSet>
      <dgm:spPr/>
    </dgm:pt>
    <dgm:pt modelId="{B5AD6FEA-E1E8-42C7-84EF-CF4C2DD97045}" type="pres">
      <dgm:prSet presAssocID="{DC2BCC13-01D8-4007-97BC-3095E8F0425D}" presName="rootComposite" presStyleCnt="0"/>
      <dgm:spPr/>
    </dgm:pt>
    <dgm:pt modelId="{78D72F45-C79F-459E-86A3-35075F5C2FB5}" type="pres">
      <dgm:prSet presAssocID="{DC2BCC13-01D8-4007-97BC-3095E8F0425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E2E63E-459F-4A64-B35B-FE72FF67116B}" type="pres">
      <dgm:prSet presAssocID="{DC2BCC13-01D8-4007-97BC-3095E8F0425D}" presName="rootConnector" presStyleLbl="node2" presStyleIdx="0" presStyleCnt="2"/>
      <dgm:spPr/>
      <dgm:t>
        <a:bodyPr/>
        <a:lstStyle/>
        <a:p>
          <a:endParaRPr lang="cs-CZ"/>
        </a:p>
      </dgm:t>
    </dgm:pt>
    <dgm:pt modelId="{FBF5666B-58E8-474C-9B91-69678D275803}" type="pres">
      <dgm:prSet presAssocID="{DC2BCC13-01D8-4007-97BC-3095E8F0425D}" presName="hierChild4" presStyleCnt="0"/>
      <dgm:spPr/>
    </dgm:pt>
    <dgm:pt modelId="{7F3F04DB-47BA-443F-BD76-8ECA83F0B174}" type="pres">
      <dgm:prSet presAssocID="{DC2BCC13-01D8-4007-97BC-3095E8F0425D}" presName="hierChild5" presStyleCnt="0"/>
      <dgm:spPr/>
    </dgm:pt>
    <dgm:pt modelId="{F1790989-3CA2-477A-B73C-BED0DEBE5F33}" type="pres">
      <dgm:prSet presAssocID="{CEDCB66B-9D8F-4D6C-B90F-C8121340BDA5}" presName="Name35" presStyleLbl="parChTrans1D2" presStyleIdx="1" presStyleCnt="2"/>
      <dgm:spPr/>
    </dgm:pt>
    <dgm:pt modelId="{8BDA37B8-FB55-4F97-8870-BBBF371A80A1}" type="pres">
      <dgm:prSet presAssocID="{F6F744F2-C216-4C3B-9302-2CDE3C3D61C8}" presName="hierRoot2" presStyleCnt="0">
        <dgm:presLayoutVars>
          <dgm:hierBranch/>
        </dgm:presLayoutVars>
      </dgm:prSet>
      <dgm:spPr/>
    </dgm:pt>
    <dgm:pt modelId="{6AAB96FE-1D08-4861-ABA7-0EF5C63B981E}" type="pres">
      <dgm:prSet presAssocID="{F6F744F2-C216-4C3B-9302-2CDE3C3D61C8}" presName="rootComposite" presStyleCnt="0"/>
      <dgm:spPr/>
    </dgm:pt>
    <dgm:pt modelId="{9440B639-2D04-4306-AB9D-106E5D616191}" type="pres">
      <dgm:prSet presAssocID="{F6F744F2-C216-4C3B-9302-2CDE3C3D61C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7310E3-6C23-4A36-8C4D-752E37454C00}" type="pres">
      <dgm:prSet presAssocID="{F6F744F2-C216-4C3B-9302-2CDE3C3D61C8}" presName="rootConnector" presStyleLbl="node2" presStyleIdx="1" presStyleCnt="2"/>
      <dgm:spPr/>
      <dgm:t>
        <a:bodyPr/>
        <a:lstStyle/>
        <a:p>
          <a:endParaRPr lang="cs-CZ"/>
        </a:p>
      </dgm:t>
    </dgm:pt>
    <dgm:pt modelId="{EC3FC1CB-F8E5-449A-A040-0C3BBCF299C3}" type="pres">
      <dgm:prSet presAssocID="{F6F744F2-C216-4C3B-9302-2CDE3C3D61C8}" presName="hierChild4" presStyleCnt="0"/>
      <dgm:spPr/>
    </dgm:pt>
    <dgm:pt modelId="{406CF290-6279-45A1-ADFE-40667BC1C619}" type="pres">
      <dgm:prSet presAssocID="{F6F744F2-C216-4C3B-9302-2CDE3C3D61C8}" presName="hierChild5" presStyleCnt="0"/>
      <dgm:spPr/>
    </dgm:pt>
    <dgm:pt modelId="{82ADC0D6-ECEA-4757-BA81-53F10B724163}" type="pres">
      <dgm:prSet presAssocID="{31E2DC86-6DBB-4DAE-805B-26B5E7B3B67B}" presName="hierChild3" presStyleCnt="0"/>
      <dgm:spPr/>
    </dgm:pt>
  </dgm:ptLst>
  <dgm:cxnLst>
    <dgm:cxn modelId="{C4FE689E-CCC0-4BA0-960F-6E8B61701506}" type="presOf" srcId="{CEDCB66B-9D8F-4D6C-B90F-C8121340BDA5}" destId="{F1790989-3CA2-477A-B73C-BED0DEBE5F33}" srcOrd="0" destOrd="0" presId="urn:microsoft.com/office/officeart/2005/8/layout/orgChart1"/>
    <dgm:cxn modelId="{CBAFE3B0-CE98-45B8-8BF2-E94CE30288A1}" srcId="{31E2DC86-6DBB-4DAE-805B-26B5E7B3B67B}" destId="{F6F744F2-C216-4C3B-9302-2CDE3C3D61C8}" srcOrd="1" destOrd="0" parTransId="{CEDCB66B-9D8F-4D6C-B90F-C8121340BDA5}" sibTransId="{E5F1EBF6-8F8C-4879-89ED-B5649DE96F57}"/>
    <dgm:cxn modelId="{1E1E577E-28E0-4128-8EB2-2AF5399B4316}" type="presOf" srcId="{31E2DC86-6DBB-4DAE-805B-26B5E7B3B67B}" destId="{66E2C92F-539C-4E4E-9EDE-47FE8CFC5457}" srcOrd="0" destOrd="0" presId="urn:microsoft.com/office/officeart/2005/8/layout/orgChart1"/>
    <dgm:cxn modelId="{AD00C66F-26B2-4882-B901-85C96F3F7D98}" type="presOf" srcId="{BF448452-4C1E-4491-B501-EF33C5E48EC9}" destId="{6DE56810-7800-4569-952A-FF4FDB135D23}" srcOrd="0" destOrd="0" presId="urn:microsoft.com/office/officeart/2005/8/layout/orgChart1"/>
    <dgm:cxn modelId="{46B8FD7C-FBC1-4565-BE68-03AFB85066D6}" type="presOf" srcId="{F6F744F2-C216-4C3B-9302-2CDE3C3D61C8}" destId="{9440B639-2D04-4306-AB9D-106E5D616191}" srcOrd="0" destOrd="0" presId="urn:microsoft.com/office/officeart/2005/8/layout/orgChart1"/>
    <dgm:cxn modelId="{4EDDCF01-ECA1-4918-B8C8-B02D4A1C4613}" type="presOf" srcId="{2C0A06E5-C14B-405A-ACCD-44229679E626}" destId="{D4348D12-E176-49A4-B47E-8658723CFF52}" srcOrd="0" destOrd="0" presId="urn:microsoft.com/office/officeart/2005/8/layout/orgChart1"/>
    <dgm:cxn modelId="{DAC28996-7CED-4B14-8866-F242BF79621F}" type="presOf" srcId="{31E2DC86-6DBB-4DAE-805B-26B5E7B3B67B}" destId="{D0CBA258-F9B4-4EB5-939F-D24A8A2B4AC0}" srcOrd="1" destOrd="0" presId="urn:microsoft.com/office/officeart/2005/8/layout/orgChart1"/>
    <dgm:cxn modelId="{9140C327-D648-4EEC-9C21-5382681A10E3}" type="presOf" srcId="{DC2BCC13-01D8-4007-97BC-3095E8F0425D}" destId="{76E2E63E-459F-4A64-B35B-FE72FF67116B}" srcOrd="1" destOrd="0" presId="urn:microsoft.com/office/officeart/2005/8/layout/orgChart1"/>
    <dgm:cxn modelId="{F36F6CA1-B2DC-47FF-A257-B650EB19A36E}" srcId="{31E2DC86-6DBB-4DAE-805B-26B5E7B3B67B}" destId="{DC2BCC13-01D8-4007-97BC-3095E8F0425D}" srcOrd="0" destOrd="0" parTransId="{BF448452-4C1E-4491-B501-EF33C5E48EC9}" sibTransId="{B009CA3E-879D-450E-86B7-92377AFD6C26}"/>
    <dgm:cxn modelId="{9DB6AC32-4BB5-47E5-A367-1C636BF487CC}" srcId="{2C0A06E5-C14B-405A-ACCD-44229679E626}" destId="{31E2DC86-6DBB-4DAE-805B-26B5E7B3B67B}" srcOrd="0" destOrd="0" parTransId="{9D5EC0B6-31B6-4AEB-8F9A-D837C6D9E2E1}" sibTransId="{0F660A1A-A1AD-443A-B288-48C1E0D71552}"/>
    <dgm:cxn modelId="{5BF8FE18-87DB-4091-B220-7F796FAA2834}" type="presOf" srcId="{F6F744F2-C216-4C3B-9302-2CDE3C3D61C8}" destId="{377310E3-6C23-4A36-8C4D-752E37454C00}" srcOrd="1" destOrd="0" presId="urn:microsoft.com/office/officeart/2005/8/layout/orgChart1"/>
    <dgm:cxn modelId="{D88801EC-A92C-4716-B8DA-EF87415AA8CF}" type="presOf" srcId="{DC2BCC13-01D8-4007-97BC-3095E8F0425D}" destId="{78D72F45-C79F-459E-86A3-35075F5C2FB5}" srcOrd="0" destOrd="0" presId="urn:microsoft.com/office/officeart/2005/8/layout/orgChart1"/>
    <dgm:cxn modelId="{AFA7DBEA-E2DF-44B3-B517-18EEAAEBC3B3}" type="presParOf" srcId="{D4348D12-E176-49A4-B47E-8658723CFF52}" destId="{83411655-1F5D-4E07-BC92-EB28A9FD3ECB}" srcOrd="0" destOrd="0" presId="urn:microsoft.com/office/officeart/2005/8/layout/orgChart1"/>
    <dgm:cxn modelId="{695EB066-7C1E-4C91-8597-62D923F00915}" type="presParOf" srcId="{83411655-1F5D-4E07-BC92-EB28A9FD3ECB}" destId="{463C1C55-C4F1-4690-BB40-099128EA310D}" srcOrd="0" destOrd="0" presId="urn:microsoft.com/office/officeart/2005/8/layout/orgChart1"/>
    <dgm:cxn modelId="{813027FD-0F09-4DA8-8642-C9CF29330B80}" type="presParOf" srcId="{463C1C55-C4F1-4690-BB40-099128EA310D}" destId="{66E2C92F-539C-4E4E-9EDE-47FE8CFC5457}" srcOrd="0" destOrd="0" presId="urn:microsoft.com/office/officeart/2005/8/layout/orgChart1"/>
    <dgm:cxn modelId="{6DEC8B84-5ADA-4F81-9D81-2C81E277627A}" type="presParOf" srcId="{463C1C55-C4F1-4690-BB40-099128EA310D}" destId="{D0CBA258-F9B4-4EB5-939F-D24A8A2B4AC0}" srcOrd="1" destOrd="0" presId="urn:microsoft.com/office/officeart/2005/8/layout/orgChart1"/>
    <dgm:cxn modelId="{91EAE393-931F-4A94-91E8-3FEA1B800D96}" type="presParOf" srcId="{83411655-1F5D-4E07-BC92-EB28A9FD3ECB}" destId="{96F670A2-61A4-4DE0-AF0C-ED31A7F070C1}" srcOrd="1" destOrd="0" presId="urn:microsoft.com/office/officeart/2005/8/layout/orgChart1"/>
    <dgm:cxn modelId="{36BC45BD-6864-47BD-A8F6-1DB1C5B45461}" type="presParOf" srcId="{96F670A2-61A4-4DE0-AF0C-ED31A7F070C1}" destId="{6DE56810-7800-4569-952A-FF4FDB135D23}" srcOrd="0" destOrd="0" presId="urn:microsoft.com/office/officeart/2005/8/layout/orgChart1"/>
    <dgm:cxn modelId="{B0A64DE2-8774-462B-AF7A-392B220921DB}" type="presParOf" srcId="{96F670A2-61A4-4DE0-AF0C-ED31A7F070C1}" destId="{4A52000B-79AD-44BF-BE02-06DEF382A203}" srcOrd="1" destOrd="0" presId="urn:microsoft.com/office/officeart/2005/8/layout/orgChart1"/>
    <dgm:cxn modelId="{7D05A861-BCD3-4D2C-B55E-E7FEF1BA49E5}" type="presParOf" srcId="{4A52000B-79AD-44BF-BE02-06DEF382A203}" destId="{B5AD6FEA-E1E8-42C7-84EF-CF4C2DD97045}" srcOrd="0" destOrd="0" presId="urn:microsoft.com/office/officeart/2005/8/layout/orgChart1"/>
    <dgm:cxn modelId="{0377614E-2AB5-476E-AAB4-D62A2B1A3011}" type="presParOf" srcId="{B5AD6FEA-E1E8-42C7-84EF-CF4C2DD97045}" destId="{78D72F45-C79F-459E-86A3-35075F5C2FB5}" srcOrd="0" destOrd="0" presId="urn:microsoft.com/office/officeart/2005/8/layout/orgChart1"/>
    <dgm:cxn modelId="{279BA84A-80AD-4497-9FCA-7B5C55DEE824}" type="presParOf" srcId="{B5AD6FEA-E1E8-42C7-84EF-CF4C2DD97045}" destId="{76E2E63E-459F-4A64-B35B-FE72FF67116B}" srcOrd="1" destOrd="0" presId="urn:microsoft.com/office/officeart/2005/8/layout/orgChart1"/>
    <dgm:cxn modelId="{94EBD807-2B80-432A-9F7E-5CB893779CB9}" type="presParOf" srcId="{4A52000B-79AD-44BF-BE02-06DEF382A203}" destId="{FBF5666B-58E8-474C-9B91-69678D275803}" srcOrd="1" destOrd="0" presId="urn:microsoft.com/office/officeart/2005/8/layout/orgChart1"/>
    <dgm:cxn modelId="{8015A6FF-0C07-4926-B11A-047C313A94B1}" type="presParOf" srcId="{4A52000B-79AD-44BF-BE02-06DEF382A203}" destId="{7F3F04DB-47BA-443F-BD76-8ECA83F0B174}" srcOrd="2" destOrd="0" presId="urn:microsoft.com/office/officeart/2005/8/layout/orgChart1"/>
    <dgm:cxn modelId="{EDD89B40-183F-4BDE-8B2C-FDF50580E6CC}" type="presParOf" srcId="{96F670A2-61A4-4DE0-AF0C-ED31A7F070C1}" destId="{F1790989-3CA2-477A-B73C-BED0DEBE5F33}" srcOrd="2" destOrd="0" presId="urn:microsoft.com/office/officeart/2005/8/layout/orgChart1"/>
    <dgm:cxn modelId="{BD534B63-F577-4A91-83B7-31CBDD0A37EC}" type="presParOf" srcId="{96F670A2-61A4-4DE0-AF0C-ED31A7F070C1}" destId="{8BDA37B8-FB55-4F97-8870-BBBF371A80A1}" srcOrd="3" destOrd="0" presId="urn:microsoft.com/office/officeart/2005/8/layout/orgChart1"/>
    <dgm:cxn modelId="{C8A6D0C3-B898-4142-981C-DED8C96D7588}" type="presParOf" srcId="{8BDA37B8-FB55-4F97-8870-BBBF371A80A1}" destId="{6AAB96FE-1D08-4861-ABA7-0EF5C63B981E}" srcOrd="0" destOrd="0" presId="urn:microsoft.com/office/officeart/2005/8/layout/orgChart1"/>
    <dgm:cxn modelId="{1D14AF68-89BD-458D-947C-1E29525F18EF}" type="presParOf" srcId="{6AAB96FE-1D08-4861-ABA7-0EF5C63B981E}" destId="{9440B639-2D04-4306-AB9D-106E5D616191}" srcOrd="0" destOrd="0" presId="urn:microsoft.com/office/officeart/2005/8/layout/orgChart1"/>
    <dgm:cxn modelId="{77BFA478-73D3-4E4F-96EF-28DDDE7864D5}" type="presParOf" srcId="{6AAB96FE-1D08-4861-ABA7-0EF5C63B981E}" destId="{377310E3-6C23-4A36-8C4D-752E37454C00}" srcOrd="1" destOrd="0" presId="urn:microsoft.com/office/officeart/2005/8/layout/orgChart1"/>
    <dgm:cxn modelId="{BCE5420F-54A5-4BD4-ABFF-0EF6E11B40FE}" type="presParOf" srcId="{8BDA37B8-FB55-4F97-8870-BBBF371A80A1}" destId="{EC3FC1CB-F8E5-449A-A040-0C3BBCF299C3}" srcOrd="1" destOrd="0" presId="urn:microsoft.com/office/officeart/2005/8/layout/orgChart1"/>
    <dgm:cxn modelId="{EF135F90-BA14-4FFF-A636-E3356096BC8A}" type="presParOf" srcId="{8BDA37B8-FB55-4F97-8870-BBBF371A80A1}" destId="{406CF290-6279-45A1-ADFE-40667BC1C619}" srcOrd="2" destOrd="0" presId="urn:microsoft.com/office/officeart/2005/8/layout/orgChart1"/>
    <dgm:cxn modelId="{79A4D2F3-6AF1-47E6-9D7F-33A7F9BF0652}" type="presParOf" srcId="{83411655-1F5D-4E07-BC92-EB28A9FD3ECB}" destId="{82ADC0D6-ECEA-4757-BA81-53F10B7241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2A8F6-DE0D-4E40-9706-832842C0898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00EAD0D-6687-4248-859D-663ABB1D1D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gm:t>
    </dgm:pt>
    <dgm:pt modelId="{8228FA82-4E27-4361-A2BB-1552337860D1}" type="parTrans" cxnId="{49947C38-5C69-44A9-8893-5029F741E95B}">
      <dgm:prSet/>
      <dgm:spPr/>
    </dgm:pt>
    <dgm:pt modelId="{D0F70A24-AE6D-40A4-B704-2AFAB6F21ECE}" type="sibTrans" cxnId="{49947C38-5C69-44A9-8893-5029F741E95B}">
      <dgm:prSet/>
      <dgm:spPr/>
    </dgm:pt>
    <dgm:pt modelId="{20EBBCF9-B86C-406F-B398-212B3C5B563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PRIMÁRNÍ</a:t>
          </a:r>
        </a:p>
      </dgm:t>
    </dgm:pt>
    <dgm:pt modelId="{0D9F5AE9-2ED2-418F-9F14-76E6BFFFE4A7}" type="parTrans" cxnId="{98925E6A-078C-44DD-9778-3B83B14ADCD5}">
      <dgm:prSet/>
      <dgm:spPr/>
    </dgm:pt>
    <dgm:pt modelId="{8EC883CF-2F9A-4668-BF39-76C33840383E}" type="sibTrans" cxnId="{98925E6A-078C-44DD-9778-3B83B14ADCD5}">
      <dgm:prSet/>
      <dgm:spPr/>
    </dgm:pt>
    <dgm:pt modelId="{F0E50D22-C211-46F6-88FA-CCE5FA26887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SEKUNDÁRNÍ</a:t>
          </a:r>
        </a:p>
      </dgm:t>
    </dgm:pt>
    <dgm:pt modelId="{0313B46F-45D4-4A2E-BD66-3E48EA1D1562}" type="parTrans" cxnId="{64F89023-C324-437E-BC36-8522513E0927}">
      <dgm:prSet/>
      <dgm:spPr/>
    </dgm:pt>
    <dgm:pt modelId="{DB38AF9E-5503-41D9-BBB1-C623DD53EC4F}" type="sibTrans" cxnId="{64F89023-C324-437E-BC36-8522513E0927}">
      <dgm:prSet/>
      <dgm:spPr/>
    </dgm:pt>
    <dgm:pt modelId="{0EF0AED9-0A39-44D3-A13E-F9706C77D685}" type="pres">
      <dgm:prSet presAssocID="{9B32A8F6-DE0D-4E40-9706-832842C089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5D2A88-7043-47D9-AAE0-2F9640AC93EF}" type="pres">
      <dgm:prSet presAssocID="{900EAD0D-6687-4248-859D-663ABB1D1DF0}" presName="hierRoot1" presStyleCnt="0">
        <dgm:presLayoutVars>
          <dgm:hierBranch/>
        </dgm:presLayoutVars>
      </dgm:prSet>
      <dgm:spPr/>
    </dgm:pt>
    <dgm:pt modelId="{2A9F783C-1817-4316-81AB-CF1DF29404F3}" type="pres">
      <dgm:prSet presAssocID="{900EAD0D-6687-4248-859D-663ABB1D1DF0}" presName="rootComposite1" presStyleCnt="0"/>
      <dgm:spPr/>
    </dgm:pt>
    <dgm:pt modelId="{4A4260E7-4303-4331-81A9-BC6038100BA6}" type="pres">
      <dgm:prSet presAssocID="{900EAD0D-6687-4248-859D-663ABB1D1DF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90BCF7-53EB-468C-A6F9-7409E4683F1A}" type="pres">
      <dgm:prSet presAssocID="{900EAD0D-6687-4248-859D-663ABB1D1DF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AD7E2E1-3808-4189-A021-6D5E84A4386D}" type="pres">
      <dgm:prSet presAssocID="{900EAD0D-6687-4248-859D-663ABB1D1DF0}" presName="hierChild2" presStyleCnt="0"/>
      <dgm:spPr/>
    </dgm:pt>
    <dgm:pt modelId="{11F635B5-7B7A-47E9-8C7E-874EF533ECC8}" type="pres">
      <dgm:prSet presAssocID="{0D9F5AE9-2ED2-418F-9F14-76E6BFFFE4A7}" presName="Name35" presStyleLbl="parChTrans1D2" presStyleIdx="0" presStyleCnt="2"/>
      <dgm:spPr/>
    </dgm:pt>
    <dgm:pt modelId="{F67661BD-504E-4AF2-B0BE-F068CC84F92B}" type="pres">
      <dgm:prSet presAssocID="{20EBBCF9-B86C-406F-B398-212B3C5B5639}" presName="hierRoot2" presStyleCnt="0">
        <dgm:presLayoutVars>
          <dgm:hierBranch/>
        </dgm:presLayoutVars>
      </dgm:prSet>
      <dgm:spPr/>
    </dgm:pt>
    <dgm:pt modelId="{7D446B97-C96F-49F2-A62E-BC8032428E76}" type="pres">
      <dgm:prSet presAssocID="{20EBBCF9-B86C-406F-B398-212B3C5B5639}" presName="rootComposite" presStyleCnt="0"/>
      <dgm:spPr/>
    </dgm:pt>
    <dgm:pt modelId="{D9F47CD9-907C-472D-B79F-96FA35F21C7B}" type="pres">
      <dgm:prSet presAssocID="{20EBBCF9-B86C-406F-B398-212B3C5B563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9A270DD-9860-4A7E-A28D-D9AF433EC7CE}" type="pres">
      <dgm:prSet presAssocID="{20EBBCF9-B86C-406F-B398-212B3C5B5639}" presName="rootConnector" presStyleLbl="node2" presStyleIdx="0" presStyleCnt="2"/>
      <dgm:spPr/>
      <dgm:t>
        <a:bodyPr/>
        <a:lstStyle/>
        <a:p>
          <a:endParaRPr lang="cs-CZ"/>
        </a:p>
      </dgm:t>
    </dgm:pt>
    <dgm:pt modelId="{BA9BE3E6-2BB2-4908-A733-99A84644FF3B}" type="pres">
      <dgm:prSet presAssocID="{20EBBCF9-B86C-406F-B398-212B3C5B5639}" presName="hierChild4" presStyleCnt="0"/>
      <dgm:spPr/>
    </dgm:pt>
    <dgm:pt modelId="{F6F6D4EF-010A-4346-B4EE-BB63061C362F}" type="pres">
      <dgm:prSet presAssocID="{20EBBCF9-B86C-406F-B398-212B3C5B5639}" presName="hierChild5" presStyleCnt="0"/>
      <dgm:spPr/>
    </dgm:pt>
    <dgm:pt modelId="{8CE60E14-B4AF-4244-8864-0F9B53123F3E}" type="pres">
      <dgm:prSet presAssocID="{0313B46F-45D4-4A2E-BD66-3E48EA1D1562}" presName="Name35" presStyleLbl="parChTrans1D2" presStyleIdx="1" presStyleCnt="2"/>
      <dgm:spPr/>
    </dgm:pt>
    <dgm:pt modelId="{7A77AD7F-82A9-4AB3-955C-9DF2BDDC8AD6}" type="pres">
      <dgm:prSet presAssocID="{F0E50D22-C211-46F6-88FA-CCE5FA268870}" presName="hierRoot2" presStyleCnt="0">
        <dgm:presLayoutVars>
          <dgm:hierBranch/>
        </dgm:presLayoutVars>
      </dgm:prSet>
      <dgm:spPr/>
    </dgm:pt>
    <dgm:pt modelId="{6262F554-3E78-4EAE-AA87-741086F0868D}" type="pres">
      <dgm:prSet presAssocID="{F0E50D22-C211-46F6-88FA-CCE5FA268870}" presName="rootComposite" presStyleCnt="0"/>
      <dgm:spPr/>
    </dgm:pt>
    <dgm:pt modelId="{DAF8BA80-AD4A-4237-AF0C-E7771A2C123E}" type="pres">
      <dgm:prSet presAssocID="{F0E50D22-C211-46F6-88FA-CCE5FA26887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5D53C6-9591-4C1C-8964-7979EB7D076B}" type="pres">
      <dgm:prSet presAssocID="{F0E50D22-C211-46F6-88FA-CCE5FA268870}" presName="rootConnector" presStyleLbl="node2" presStyleIdx="1" presStyleCnt="2"/>
      <dgm:spPr/>
      <dgm:t>
        <a:bodyPr/>
        <a:lstStyle/>
        <a:p>
          <a:endParaRPr lang="cs-CZ"/>
        </a:p>
      </dgm:t>
    </dgm:pt>
    <dgm:pt modelId="{42899326-F397-4FAE-BA9B-7DD8DE99A070}" type="pres">
      <dgm:prSet presAssocID="{F0E50D22-C211-46F6-88FA-CCE5FA268870}" presName="hierChild4" presStyleCnt="0"/>
      <dgm:spPr/>
    </dgm:pt>
    <dgm:pt modelId="{2026D13E-D1E7-4057-A623-F2E485A10B02}" type="pres">
      <dgm:prSet presAssocID="{F0E50D22-C211-46F6-88FA-CCE5FA268870}" presName="hierChild5" presStyleCnt="0"/>
      <dgm:spPr/>
    </dgm:pt>
    <dgm:pt modelId="{58881960-68D4-479F-8427-096CA8F871F4}" type="pres">
      <dgm:prSet presAssocID="{900EAD0D-6687-4248-859D-663ABB1D1DF0}" presName="hierChild3" presStyleCnt="0"/>
      <dgm:spPr/>
    </dgm:pt>
  </dgm:ptLst>
  <dgm:cxnLst>
    <dgm:cxn modelId="{49947C38-5C69-44A9-8893-5029F741E95B}" srcId="{9B32A8F6-DE0D-4E40-9706-832842C0898F}" destId="{900EAD0D-6687-4248-859D-663ABB1D1DF0}" srcOrd="0" destOrd="0" parTransId="{8228FA82-4E27-4361-A2BB-1552337860D1}" sibTransId="{D0F70A24-AE6D-40A4-B704-2AFAB6F21ECE}"/>
    <dgm:cxn modelId="{50FF797E-9828-4833-9653-092EB5666513}" type="presOf" srcId="{0313B46F-45D4-4A2E-BD66-3E48EA1D1562}" destId="{8CE60E14-B4AF-4244-8864-0F9B53123F3E}" srcOrd="0" destOrd="0" presId="urn:microsoft.com/office/officeart/2005/8/layout/orgChart1"/>
    <dgm:cxn modelId="{9F1D2BAD-49D5-4AC0-80E0-7FB0DD3804FA}" type="presOf" srcId="{900EAD0D-6687-4248-859D-663ABB1D1DF0}" destId="{4A4260E7-4303-4331-81A9-BC6038100BA6}" srcOrd="0" destOrd="0" presId="urn:microsoft.com/office/officeart/2005/8/layout/orgChart1"/>
    <dgm:cxn modelId="{98925E6A-078C-44DD-9778-3B83B14ADCD5}" srcId="{900EAD0D-6687-4248-859D-663ABB1D1DF0}" destId="{20EBBCF9-B86C-406F-B398-212B3C5B5639}" srcOrd="0" destOrd="0" parTransId="{0D9F5AE9-2ED2-418F-9F14-76E6BFFFE4A7}" sibTransId="{8EC883CF-2F9A-4668-BF39-76C33840383E}"/>
    <dgm:cxn modelId="{BE3A4EB9-C8D3-4CF1-BF5E-BE31CA22D7E6}" type="presOf" srcId="{9B32A8F6-DE0D-4E40-9706-832842C0898F}" destId="{0EF0AED9-0A39-44D3-A13E-F9706C77D685}" srcOrd="0" destOrd="0" presId="urn:microsoft.com/office/officeart/2005/8/layout/orgChart1"/>
    <dgm:cxn modelId="{95E0F721-C38D-4282-AC0B-9B50E2E9E382}" type="presOf" srcId="{20EBBCF9-B86C-406F-B398-212B3C5B5639}" destId="{A9A270DD-9860-4A7E-A28D-D9AF433EC7CE}" srcOrd="1" destOrd="0" presId="urn:microsoft.com/office/officeart/2005/8/layout/orgChart1"/>
    <dgm:cxn modelId="{B224FD2E-FC0D-4322-A198-7B453E776EB8}" type="presOf" srcId="{900EAD0D-6687-4248-859D-663ABB1D1DF0}" destId="{AC90BCF7-53EB-468C-A6F9-7409E4683F1A}" srcOrd="1" destOrd="0" presId="urn:microsoft.com/office/officeart/2005/8/layout/orgChart1"/>
    <dgm:cxn modelId="{592232B1-9AAF-4012-8EDB-B8BFD3844771}" type="presOf" srcId="{0D9F5AE9-2ED2-418F-9F14-76E6BFFFE4A7}" destId="{11F635B5-7B7A-47E9-8C7E-874EF533ECC8}" srcOrd="0" destOrd="0" presId="urn:microsoft.com/office/officeart/2005/8/layout/orgChart1"/>
    <dgm:cxn modelId="{64F89023-C324-437E-BC36-8522513E0927}" srcId="{900EAD0D-6687-4248-859D-663ABB1D1DF0}" destId="{F0E50D22-C211-46F6-88FA-CCE5FA268870}" srcOrd="1" destOrd="0" parTransId="{0313B46F-45D4-4A2E-BD66-3E48EA1D1562}" sibTransId="{DB38AF9E-5503-41D9-BBB1-C623DD53EC4F}"/>
    <dgm:cxn modelId="{513808C2-E6AC-4661-86BA-C6134EDE18AD}" type="presOf" srcId="{F0E50D22-C211-46F6-88FA-CCE5FA268870}" destId="{A85D53C6-9591-4C1C-8964-7979EB7D076B}" srcOrd="1" destOrd="0" presId="urn:microsoft.com/office/officeart/2005/8/layout/orgChart1"/>
    <dgm:cxn modelId="{B0E372A8-F2EF-4862-98A3-0C9FFE368C69}" type="presOf" srcId="{20EBBCF9-B86C-406F-B398-212B3C5B5639}" destId="{D9F47CD9-907C-472D-B79F-96FA35F21C7B}" srcOrd="0" destOrd="0" presId="urn:microsoft.com/office/officeart/2005/8/layout/orgChart1"/>
    <dgm:cxn modelId="{81D7F968-1854-47A4-969B-B4133D00306E}" type="presOf" srcId="{F0E50D22-C211-46F6-88FA-CCE5FA268870}" destId="{DAF8BA80-AD4A-4237-AF0C-E7771A2C123E}" srcOrd="0" destOrd="0" presId="urn:microsoft.com/office/officeart/2005/8/layout/orgChart1"/>
    <dgm:cxn modelId="{8EEF0466-8EC6-4C75-87C7-351ECAD9A276}" type="presParOf" srcId="{0EF0AED9-0A39-44D3-A13E-F9706C77D685}" destId="{FB5D2A88-7043-47D9-AAE0-2F9640AC93EF}" srcOrd="0" destOrd="0" presId="urn:microsoft.com/office/officeart/2005/8/layout/orgChart1"/>
    <dgm:cxn modelId="{4209D46E-1E82-4805-9393-70326A8A07C9}" type="presParOf" srcId="{FB5D2A88-7043-47D9-AAE0-2F9640AC93EF}" destId="{2A9F783C-1817-4316-81AB-CF1DF29404F3}" srcOrd="0" destOrd="0" presId="urn:microsoft.com/office/officeart/2005/8/layout/orgChart1"/>
    <dgm:cxn modelId="{C9D93902-AFB9-403C-AF88-AF069FFB7DB1}" type="presParOf" srcId="{2A9F783C-1817-4316-81AB-CF1DF29404F3}" destId="{4A4260E7-4303-4331-81A9-BC6038100BA6}" srcOrd="0" destOrd="0" presId="urn:microsoft.com/office/officeart/2005/8/layout/orgChart1"/>
    <dgm:cxn modelId="{AC2CE2F2-C603-4A81-BBB6-26A081AB23E6}" type="presParOf" srcId="{2A9F783C-1817-4316-81AB-CF1DF29404F3}" destId="{AC90BCF7-53EB-468C-A6F9-7409E4683F1A}" srcOrd="1" destOrd="0" presId="urn:microsoft.com/office/officeart/2005/8/layout/orgChart1"/>
    <dgm:cxn modelId="{1698DFA6-7401-4EB7-8EAF-3A3B151F2933}" type="presParOf" srcId="{FB5D2A88-7043-47D9-AAE0-2F9640AC93EF}" destId="{9AD7E2E1-3808-4189-A021-6D5E84A4386D}" srcOrd="1" destOrd="0" presId="urn:microsoft.com/office/officeart/2005/8/layout/orgChart1"/>
    <dgm:cxn modelId="{DF2EE3A8-4E9D-41F0-A56D-3949C4ED8886}" type="presParOf" srcId="{9AD7E2E1-3808-4189-A021-6D5E84A4386D}" destId="{11F635B5-7B7A-47E9-8C7E-874EF533ECC8}" srcOrd="0" destOrd="0" presId="urn:microsoft.com/office/officeart/2005/8/layout/orgChart1"/>
    <dgm:cxn modelId="{923E995B-4EB3-46BF-B4A5-F091C8074E12}" type="presParOf" srcId="{9AD7E2E1-3808-4189-A021-6D5E84A4386D}" destId="{F67661BD-504E-4AF2-B0BE-F068CC84F92B}" srcOrd="1" destOrd="0" presId="urn:microsoft.com/office/officeart/2005/8/layout/orgChart1"/>
    <dgm:cxn modelId="{3D0577A3-010B-48C9-96E3-1FB12E2A6CC6}" type="presParOf" srcId="{F67661BD-504E-4AF2-B0BE-F068CC84F92B}" destId="{7D446B97-C96F-49F2-A62E-BC8032428E76}" srcOrd="0" destOrd="0" presId="urn:microsoft.com/office/officeart/2005/8/layout/orgChart1"/>
    <dgm:cxn modelId="{D317C9A1-D706-4020-BE76-96C550C6532B}" type="presParOf" srcId="{7D446B97-C96F-49F2-A62E-BC8032428E76}" destId="{D9F47CD9-907C-472D-B79F-96FA35F21C7B}" srcOrd="0" destOrd="0" presId="urn:microsoft.com/office/officeart/2005/8/layout/orgChart1"/>
    <dgm:cxn modelId="{F2F079C6-6683-4EE4-961F-175985F3E477}" type="presParOf" srcId="{7D446B97-C96F-49F2-A62E-BC8032428E76}" destId="{A9A270DD-9860-4A7E-A28D-D9AF433EC7CE}" srcOrd="1" destOrd="0" presId="urn:microsoft.com/office/officeart/2005/8/layout/orgChart1"/>
    <dgm:cxn modelId="{D5267F9C-EEA7-44DB-9A50-179EA13790F8}" type="presParOf" srcId="{F67661BD-504E-4AF2-B0BE-F068CC84F92B}" destId="{BA9BE3E6-2BB2-4908-A733-99A84644FF3B}" srcOrd="1" destOrd="0" presId="urn:microsoft.com/office/officeart/2005/8/layout/orgChart1"/>
    <dgm:cxn modelId="{22A0F45D-3E09-4797-921F-1DB5E2C5CEBE}" type="presParOf" srcId="{F67661BD-504E-4AF2-B0BE-F068CC84F92B}" destId="{F6F6D4EF-010A-4346-B4EE-BB63061C362F}" srcOrd="2" destOrd="0" presId="urn:microsoft.com/office/officeart/2005/8/layout/orgChart1"/>
    <dgm:cxn modelId="{9AF6F4C4-6B35-4832-BE1D-2EB9F35FFE9F}" type="presParOf" srcId="{9AD7E2E1-3808-4189-A021-6D5E84A4386D}" destId="{8CE60E14-B4AF-4244-8864-0F9B53123F3E}" srcOrd="2" destOrd="0" presId="urn:microsoft.com/office/officeart/2005/8/layout/orgChart1"/>
    <dgm:cxn modelId="{6EEF857E-BA7D-4526-8539-BCADE3EAD378}" type="presParOf" srcId="{9AD7E2E1-3808-4189-A021-6D5E84A4386D}" destId="{7A77AD7F-82A9-4AB3-955C-9DF2BDDC8AD6}" srcOrd="3" destOrd="0" presId="urn:microsoft.com/office/officeart/2005/8/layout/orgChart1"/>
    <dgm:cxn modelId="{932D734F-9484-4D15-9A60-B782A68DCE86}" type="presParOf" srcId="{7A77AD7F-82A9-4AB3-955C-9DF2BDDC8AD6}" destId="{6262F554-3E78-4EAE-AA87-741086F0868D}" srcOrd="0" destOrd="0" presId="urn:microsoft.com/office/officeart/2005/8/layout/orgChart1"/>
    <dgm:cxn modelId="{5154A8CE-FF22-43A6-972A-71EB8EBF2C2C}" type="presParOf" srcId="{6262F554-3E78-4EAE-AA87-741086F0868D}" destId="{DAF8BA80-AD4A-4237-AF0C-E7771A2C123E}" srcOrd="0" destOrd="0" presId="urn:microsoft.com/office/officeart/2005/8/layout/orgChart1"/>
    <dgm:cxn modelId="{6E3A24C9-74EB-472F-AA45-02439590137F}" type="presParOf" srcId="{6262F554-3E78-4EAE-AA87-741086F0868D}" destId="{A85D53C6-9591-4C1C-8964-7979EB7D076B}" srcOrd="1" destOrd="0" presId="urn:microsoft.com/office/officeart/2005/8/layout/orgChart1"/>
    <dgm:cxn modelId="{AAD2C653-3428-45A0-BDE5-3B04E2B57EA0}" type="presParOf" srcId="{7A77AD7F-82A9-4AB3-955C-9DF2BDDC8AD6}" destId="{42899326-F397-4FAE-BA9B-7DD8DE99A070}" srcOrd="1" destOrd="0" presId="urn:microsoft.com/office/officeart/2005/8/layout/orgChart1"/>
    <dgm:cxn modelId="{97A38DDD-70BC-4FC9-9C96-AA1AA1155922}" type="presParOf" srcId="{7A77AD7F-82A9-4AB3-955C-9DF2BDDC8AD6}" destId="{2026D13E-D1E7-4057-A623-F2E485A10B02}" srcOrd="2" destOrd="0" presId="urn:microsoft.com/office/officeart/2005/8/layout/orgChart1"/>
    <dgm:cxn modelId="{4B99C784-1F47-4F4E-B2C8-176A5F02B16F}" type="presParOf" srcId="{FB5D2A88-7043-47D9-AAE0-2F9640AC93EF}" destId="{58881960-68D4-479F-8427-096CA8F871F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55B4ED-1DB2-4D98-A3CE-316681C855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30538547-E8AF-41C7-9697-8711B8B01A4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gm:t>
    </dgm:pt>
    <dgm:pt modelId="{D5C3B8FF-194A-41BB-B34A-64AEADEE49FB}" type="parTrans" cxnId="{018E579B-FF90-4733-ACED-F857F77B41AC}">
      <dgm:prSet/>
      <dgm:spPr/>
    </dgm:pt>
    <dgm:pt modelId="{D4608847-AD0E-406C-A5AD-D9656D0E3ED5}" type="sibTrans" cxnId="{018E579B-FF90-4733-ACED-F857F77B41AC}">
      <dgm:prSet/>
      <dgm:spPr/>
    </dgm:pt>
    <dgm:pt modelId="{53F7DED6-E9EB-433D-B42B-627E29899F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Ministerská (vládní)</a:t>
          </a:r>
        </a:p>
      </dgm:t>
    </dgm:pt>
    <dgm:pt modelId="{14B37FD8-92E7-47C9-89FF-B2E10401B78F}" type="parTrans" cxnId="{D8E32CBB-7B50-4687-8036-A6CA13ABFDE9}">
      <dgm:prSet/>
      <dgm:spPr/>
    </dgm:pt>
    <dgm:pt modelId="{BE573555-8010-442F-BF7F-653B0786E0EF}" type="sibTrans" cxnId="{D8E32CBB-7B50-4687-8036-A6CA13ABFDE9}">
      <dgm:prSet/>
      <dgm:spPr/>
    </dgm:pt>
    <dgm:pt modelId="{7E47C7AC-3FDB-4677-9FE4-BC01AB2E3F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správního úřadu </a:t>
          </a:r>
        </a:p>
      </dgm:t>
    </dgm:pt>
    <dgm:pt modelId="{C798940A-AEDD-4C1E-8652-54380CD4415E}" type="parTrans" cxnId="{CFC17DC3-635B-4DBC-BA0C-CAD455439EDE}">
      <dgm:prSet/>
      <dgm:spPr/>
    </dgm:pt>
    <dgm:pt modelId="{5C25F1C7-DF49-4E23-9920-724819C15F52}" type="sibTrans" cxnId="{CFC17DC3-635B-4DBC-BA0C-CAD455439EDE}">
      <dgm:prSet/>
      <dgm:spPr/>
    </dgm:pt>
    <dgm:pt modelId="{AC75FCFC-9D2C-4ED2-85B8-B09ECE76EFC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jiná</a:t>
          </a:r>
        </a:p>
      </dgm:t>
    </dgm:pt>
    <dgm:pt modelId="{4377887E-3D3F-4CB7-8643-F740999FA598}" type="parTrans" cxnId="{6AD333FE-1C60-4F4A-B542-9B7DE5B2668B}">
      <dgm:prSet/>
      <dgm:spPr/>
    </dgm:pt>
    <dgm:pt modelId="{8A4E922B-42AC-4ED2-9FC2-B1BCFA365510}" type="sibTrans" cxnId="{6AD333FE-1C60-4F4A-B542-9B7DE5B2668B}">
      <dgm:prSet/>
      <dgm:spPr/>
    </dgm:pt>
    <dgm:pt modelId="{774E6283-29C6-4C8D-82D8-B8091352C7CA}" type="pres">
      <dgm:prSet presAssocID="{6855B4ED-1DB2-4D98-A3CE-316681C855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96E8E56-6312-4074-90A8-239B94BDF50B}" type="pres">
      <dgm:prSet presAssocID="{30538547-E8AF-41C7-9697-8711B8B01A44}" presName="hierRoot1" presStyleCnt="0">
        <dgm:presLayoutVars>
          <dgm:hierBranch val="r"/>
        </dgm:presLayoutVars>
      </dgm:prSet>
      <dgm:spPr/>
    </dgm:pt>
    <dgm:pt modelId="{EF62BB21-843B-444F-9DA4-05265AC6660F}" type="pres">
      <dgm:prSet presAssocID="{30538547-E8AF-41C7-9697-8711B8B01A44}" presName="rootComposite1" presStyleCnt="0"/>
      <dgm:spPr/>
    </dgm:pt>
    <dgm:pt modelId="{8D442B98-DC2A-4EF5-9C9B-D6A0C33228A2}" type="pres">
      <dgm:prSet presAssocID="{30538547-E8AF-41C7-9697-8711B8B01A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0C70E11-C2E9-4C69-9972-75B792B7651E}" type="pres">
      <dgm:prSet presAssocID="{30538547-E8AF-41C7-9697-8711B8B01A4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781AC93-2916-4500-8A4D-9086906231BD}" type="pres">
      <dgm:prSet presAssocID="{30538547-E8AF-41C7-9697-8711B8B01A44}" presName="hierChild2" presStyleCnt="0"/>
      <dgm:spPr/>
    </dgm:pt>
    <dgm:pt modelId="{F90308C9-EC77-442A-A611-4BD6EF76C692}" type="pres">
      <dgm:prSet presAssocID="{14B37FD8-92E7-47C9-89FF-B2E10401B78F}" presName="Name50" presStyleLbl="parChTrans1D2" presStyleIdx="0" presStyleCnt="3"/>
      <dgm:spPr/>
    </dgm:pt>
    <dgm:pt modelId="{5B15B3EE-8168-4BAC-A9F0-F3CF3E527845}" type="pres">
      <dgm:prSet presAssocID="{53F7DED6-E9EB-433D-B42B-627E29899F3A}" presName="hierRoot2" presStyleCnt="0">
        <dgm:presLayoutVars>
          <dgm:hierBranch/>
        </dgm:presLayoutVars>
      </dgm:prSet>
      <dgm:spPr/>
    </dgm:pt>
    <dgm:pt modelId="{8C805EB4-A837-40F6-8782-8EB590A45AF1}" type="pres">
      <dgm:prSet presAssocID="{53F7DED6-E9EB-433D-B42B-627E29899F3A}" presName="rootComposite" presStyleCnt="0"/>
      <dgm:spPr/>
    </dgm:pt>
    <dgm:pt modelId="{6A22CCDF-0284-4AB0-8B99-B1A3B9499FCD}" type="pres">
      <dgm:prSet presAssocID="{53F7DED6-E9EB-433D-B42B-627E29899F3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9F52D7-3664-41A2-8186-39B38A8F28D1}" type="pres">
      <dgm:prSet presAssocID="{53F7DED6-E9EB-433D-B42B-627E29899F3A}" presName="rootConnector" presStyleLbl="node2" presStyleIdx="0" presStyleCnt="3"/>
      <dgm:spPr/>
      <dgm:t>
        <a:bodyPr/>
        <a:lstStyle/>
        <a:p>
          <a:endParaRPr lang="cs-CZ"/>
        </a:p>
      </dgm:t>
    </dgm:pt>
    <dgm:pt modelId="{BC59AFB6-BF28-489D-BC4A-71E36E7640B3}" type="pres">
      <dgm:prSet presAssocID="{53F7DED6-E9EB-433D-B42B-627E29899F3A}" presName="hierChild4" presStyleCnt="0"/>
      <dgm:spPr/>
    </dgm:pt>
    <dgm:pt modelId="{89FFB5B1-92A0-4297-8CD1-D364C4FA7615}" type="pres">
      <dgm:prSet presAssocID="{53F7DED6-E9EB-433D-B42B-627E29899F3A}" presName="hierChild5" presStyleCnt="0"/>
      <dgm:spPr/>
    </dgm:pt>
    <dgm:pt modelId="{E6D9120D-4557-45BD-8C1D-91EBBF8D6FB9}" type="pres">
      <dgm:prSet presAssocID="{C798940A-AEDD-4C1E-8652-54380CD4415E}" presName="Name50" presStyleLbl="parChTrans1D2" presStyleIdx="1" presStyleCnt="3"/>
      <dgm:spPr/>
    </dgm:pt>
    <dgm:pt modelId="{6968623C-BB3E-478E-8E9A-43E083485420}" type="pres">
      <dgm:prSet presAssocID="{7E47C7AC-3FDB-4677-9FE4-BC01AB2E3F96}" presName="hierRoot2" presStyleCnt="0">
        <dgm:presLayoutVars>
          <dgm:hierBranch/>
        </dgm:presLayoutVars>
      </dgm:prSet>
      <dgm:spPr/>
    </dgm:pt>
    <dgm:pt modelId="{F57150CC-C923-4670-828E-5947F722BA93}" type="pres">
      <dgm:prSet presAssocID="{7E47C7AC-3FDB-4677-9FE4-BC01AB2E3F96}" presName="rootComposite" presStyleCnt="0"/>
      <dgm:spPr/>
    </dgm:pt>
    <dgm:pt modelId="{B64156CA-2A0F-4CB9-9227-C117CE710F07}" type="pres">
      <dgm:prSet presAssocID="{7E47C7AC-3FDB-4677-9FE4-BC01AB2E3F9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3C6C824-2797-4A5D-B495-17E1283D49B0}" type="pres">
      <dgm:prSet presAssocID="{7E47C7AC-3FDB-4677-9FE4-BC01AB2E3F96}" presName="rootConnector" presStyleLbl="node2" presStyleIdx="1" presStyleCnt="3"/>
      <dgm:spPr/>
      <dgm:t>
        <a:bodyPr/>
        <a:lstStyle/>
        <a:p>
          <a:endParaRPr lang="cs-CZ"/>
        </a:p>
      </dgm:t>
    </dgm:pt>
    <dgm:pt modelId="{9EFC7668-E2AC-4FFE-A8C2-2CB490695922}" type="pres">
      <dgm:prSet presAssocID="{7E47C7AC-3FDB-4677-9FE4-BC01AB2E3F96}" presName="hierChild4" presStyleCnt="0"/>
      <dgm:spPr/>
    </dgm:pt>
    <dgm:pt modelId="{AB198AB9-0CB1-45E2-BB6B-C72B1EEBA598}" type="pres">
      <dgm:prSet presAssocID="{7E47C7AC-3FDB-4677-9FE4-BC01AB2E3F96}" presName="hierChild5" presStyleCnt="0"/>
      <dgm:spPr/>
    </dgm:pt>
    <dgm:pt modelId="{5198CA07-1A4C-453A-BA15-08FAD695A315}" type="pres">
      <dgm:prSet presAssocID="{4377887E-3D3F-4CB7-8643-F740999FA598}" presName="Name50" presStyleLbl="parChTrans1D2" presStyleIdx="2" presStyleCnt="3"/>
      <dgm:spPr/>
    </dgm:pt>
    <dgm:pt modelId="{ECF4E504-1332-482B-8DB3-429FEE101579}" type="pres">
      <dgm:prSet presAssocID="{AC75FCFC-9D2C-4ED2-85B8-B09ECE76EFCA}" presName="hierRoot2" presStyleCnt="0">
        <dgm:presLayoutVars>
          <dgm:hierBranch/>
        </dgm:presLayoutVars>
      </dgm:prSet>
      <dgm:spPr/>
    </dgm:pt>
    <dgm:pt modelId="{C2EA23C3-EB1F-48FD-8F08-E4A4745FF241}" type="pres">
      <dgm:prSet presAssocID="{AC75FCFC-9D2C-4ED2-85B8-B09ECE76EFCA}" presName="rootComposite" presStyleCnt="0"/>
      <dgm:spPr/>
    </dgm:pt>
    <dgm:pt modelId="{8BA3619E-D2DC-4078-BCDC-B9D70EB9F7DA}" type="pres">
      <dgm:prSet presAssocID="{AC75FCFC-9D2C-4ED2-85B8-B09ECE76EFC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ED2112-5DEC-451B-AAD6-7167210788A9}" type="pres">
      <dgm:prSet presAssocID="{AC75FCFC-9D2C-4ED2-85B8-B09ECE76EFCA}" presName="rootConnector" presStyleLbl="node2" presStyleIdx="2" presStyleCnt="3"/>
      <dgm:spPr/>
      <dgm:t>
        <a:bodyPr/>
        <a:lstStyle/>
        <a:p>
          <a:endParaRPr lang="cs-CZ"/>
        </a:p>
      </dgm:t>
    </dgm:pt>
    <dgm:pt modelId="{C5AA4736-5CE8-4F1D-894C-F636E6728A73}" type="pres">
      <dgm:prSet presAssocID="{AC75FCFC-9D2C-4ED2-85B8-B09ECE76EFCA}" presName="hierChild4" presStyleCnt="0"/>
      <dgm:spPr/>
    </dgm:pt>
    <dgm:pt modelId="{1F2B75C9-C346-4B57-9FE8-D7718AE7F051}" type="pres">
      <dgm:prSet presAssocID="{AC75FCFC-9D2C-4ED2-85B8-B09ECE76EFCA}" presName="hierChild5" presStyleCnt="0"/>
      <dgm:spPr/>
    </dgm:pt>
    <dgm:pt modelId="{1DE198BD-2411-4528-9243-2D3EA7F7DB92}" type="pres">
      <dgm:prSet presAssocID="{30538547-E8AF-41C7-9697-8711B8B01A44}" presName="hierChild3" presStyleCnt="0"/>
      <dgm:spPr/>
    </dgm:pt>
  </dgm:ptLst>
  <dgm:cxnLst>
    <dgm:cxn modelId="{3BF10DDE-02B1-4F45-85DE-0E63426EEE3B}" type="presOf" srcId="{AC75FCFC-9D2C-4ED2-85B8-B09ECE76EFCA}" destId="{19ED2112-5DEC-451B-AAD6-7167210788A9}" srcOrd="1" destOrd="0" presId="urn:microsoft.com/office/officeart/2005/8/layout/orgChart1"/>
    <dgm:cxn modelId="{CFC17DC3-635B-4DBC-BA0C-CAD455439EDE}" srcId="{30538547-E8AF-41C7-9697-8711B8B01A44}" destId="{7E47C7AC-3FDB-4677-9FE4-BC01AB2E3F96}" srcOrd="1" destOrd="0" parTransId="{C798940A-AEDD-4C1E-8652-54380CD4415E}" sibTransId="{5C25F1C7-DF49-4E23-9920-724819C15F52}"/>
    <dgm:cxn modelId="{4B1BE6E7-07C9-421D-902D-EE41C7600916}" type="presOf" srcId="{AC75FCFC-9D2C-4ED2-85B8-B09ECE76EFCA}" destId="{8BA3619E-D2DC-4078-BCDC-B9D70EB9F7DA}" srcOrd="0" destOrd="0" presId="urn:microsoft.com/office/officeart/2005/8/layout/orgChart1"/>
    <dgm:cxn modelId="{D8E32CBB-7B50-4687-8036-A6CA13ABFDE9}" srcId="{30538547-E8AF-41C7-9697-8711B8B01A44}" destId="{53F7DED6-E9EB-433D-B42B-627E29899F3A}" srcOrd="0" destOrd="0" parTransId="{14B37FD8-92E7-47C9-89FF-B2E10401B78F}" sibTransId="{BE573555-8010-442F-BF7F-653B0786E0EF}"/>
    <dgm:cxn modelId="{C7DBA9A2-A634-4C89-8C21-7C44CD59A3B6}" type="presOf" srcId="{C798940A-AEDD-4C1E-8652-54380CD4415E}" destId="{E6D9120D-4557-45BD-8C1D-91EBBF8D6FB9}" srcOrd="0" destOrd="0" presId="urn:microsoft.com/office/officeart/2005/8/layout/orgChart1"/>
    <dgm:cxn modelId="{3E3F720A-B2ED-4721-9A2D-73350014E279}" type="presOf" srcId="{53F7DED6-E9EB-433D-B42B-627E29899F3A}" destId="{619F52D7-3664-41A2-8186-39B38A8F28D1}" srcOrd="1" destOrd="0" presId="urn:microsoft.com/office/officeart/2005/8/layout/orgChart1"/>
    <dgm:cxn modelId="{C41BF9D0-A28B-4DEC-A79D-42F55D06B2BE}" type="presOf" srcId="{4377887E-3D3F-4CB7-8643-F740999FA598}" destId="{5198CA07-1A4C-453A-BA15-08FAD695A315}" srcOrd="0" destOrd="0" presId="urn:microsoft.com/office/officeart/2005/8/layout/orgChart1"/>
    <dgm:cxn modelId="{6AD333FE-1C60-4F4A-B542-9B7DE5B2668B}" srcId="{30538547-E8AF-41C7-9697-8711B8B01A44}" destId="{AC75FCFC-9D2C-4ED2-85B8-B09ECE76EFCA}" srcOrd="2" destOrd="0" parTransId="{4377887E-3D3F-4CB7-8643-F740999FA598}" sibTransId="{8A4E922B-42AC-4ED2-9FC2-B1BCFA365510}"/>
    <dgm:cxn modelId="{86998132-A637-499E-BFB2-46B30A0CB64B}" type="presOf" srcId="{30538547-E8AF-41C7-9697-8711B8B01A44}" destId="{8D442B98-DC2A-4EF5-9C9B-D6A0C33228A2}" srcOrd="0" destOrd="0" presId="urn:microsoft.com/office/officeart/2005/8/layout/orgChart1"/>
    <dgm:cxn modelId="{018E579B-FF90-4733-ACED-F857F77B41AC}" srcId="{6855B4ED-1DB2-4D98-A3CE-316681C85570}" destId="{30538547-E8AF-41C7-9697-8711B8B01A44}" srcOrd="0" destOrd="0" parTransId="{D5C3B8FF-194A-41BB-B34A-64AEADEE49FB}" sibTransId="{D4608847-AD0E-406C-A5AD-D9656D0E3ED5}"/>
    <dgm:cxn modelId="{0D08C18F-5989-49C1-8C75-204FBBF9B209}" type="presOf" srcId="{7E47C7AC-3FDB-4677-9FE4-BC01AB2E3F96}" destId="{A3C6C824-2797-4A5D-B495-17E1283D49B0}" srcOrd="1" destOrd="0" presId="urn:microsoft.com/office/officeart/2005/8/layout/orgChart1"/>
    <dgm:cxn modelId="{CDAF49D6-72EB-473E-90A7-79F03516EBC6}" type="presOf" srcId="{6855B4ED-1DB2-4D98-A3CE-316681C85570}" destId="{774E6283-29C6-4C8D-82D8-B8091352C7CA}" srcOrd="0" destOrd="0" presId="urn:microsoft.com/office/officeart/2005/8/layout/orgChart1"/>
    <dgm:cxn modelId="{DF17096C-CF56-458A-9C17-C1701EBABE1A}" type="presOf" srcId="{53F7DED6-E9EB-433D-B42B-627E29899F3A}" destId="{6A22CCDF-0284-4AB0-8B99-B1A3B9499FCD}" srcOrd="0" destOrd="0" presId="urn:microsoft.com/office/officeart/2005/8/layout/orgChart1"/>
    <dgm:cxn modelId="{4DA6F939-28FE-4E68-8E17-ACC6A4BC5DD6}" type="presOf" srcId="{7E47C7AC-3FDB-4677-9FE4-BC01AB2E3F96}" destId="{B64156CA-2A0F-4CB9-9227-C117CE710F07}" srcOrd="0" destOrd="0" presId="urn:microsoft.com/office/officeart/2005/8/layout/orgChart1"/>
    <dgm:cxn modelId="{A9114A33-3A6F-4A77-815D-CA9E6316CFB2}" type="presOf" srcId="{30538547-E8AF-41C7-9697-8711B8B01A44}" destId="{30C70E11-C2E9-4C69-9972-75B792B7651E}" srcOrd="1" destOrd="0" presId="urn:microsoft.com/office/officeart/2005/8/layout/orgChart1"/>
    <dgm:cxn modelId="{A20967DA-2066-4CA6-A793-E2BC0E78221C}" type="presOf" srcId="{14B37FD8-92E7-47C9-89FF-B2E10401B78F}" destId="{F90308C9-EC77-442A-A611-4BD6EF76C692}" srcOrd="0" destOrd="0" presId="urn:microsoft.com/office/officeart/2005/8/layout/orgChart1"/>
    <dgm:cxn modelId="{97025999-2CF0-4AD9-A90D-D28FACE00784}" type="presParOf" srcId="{774E6283-29C6-4C8D-82D8-B8091352C7CA}" destId="{496E8E56-6312-4074-90A8-239B94BDF50B}" srcOrd="0" destOrd="0" presId="urn:microsoft.com/office/officeart/2005/8/layout/orgChart1"/>
    <dgm:cxn modelId="{E82938C4-B772-4ECF-B25C-7A0DD53A99DC}" type="presParOf" srcId="{496E8E56-6312-4074-90A8-239B94BDF50B}" destId="{EF62BB21-843B-444F-9DA4-05265AC6660F}" srcOrd="0" destOrd="0" presId="urn:microsoft.com/office/officeart/2005/8/layout/orgChart1"/>
    <dgm:cxn modelId="{CA362D18-9A36-4575-9AD0-3077C909F6F8}" type="presParOf" srcId="{EF62BB21-843B-444F-9DA4-05265AC6660F}" destId="{8D442B98-DC2A-4EF5-9C9B-D6A0C33228A2}" srcOrd="0" destOrd="0" presId="urn:microsoft.com/office/officeart/2005/8/layout/orgChart1"/>
    <dgm:cxn modelId="{737E8F8F-889F-4624-8FE0-93318ECDDE88}" type="presParOf" srcId="{EF62BB21-843B-444F-9DA4-05265AC6660F}" destId="{30C70E11-C2E9-4C69-9972-75B792B7651E}" srcOrd="1" destOrd="0" presId="urn:microsoft.com/office/officeart/2005/8/layout/orgChart1"/>
    <dgm:cxn modelId="{66E9D387-6A8D-4790-BF41-4AE861CEC8AD}" type="presParOf" srcId="{496E8E56-6312-4074-90A8-239B94BDF50B}" destId="{B781AC93-2916-4500-8A4D-9086906231BD}" srcOrd="1" destOrd="0" presId="urn:microsoft.com/office/officeart/2005/8/layout/orgChart1"/>
    <dgm:cxn modelId="{587A71DB-0705-4528-A0F2-5D8C7D269B2D}" type="presParOf" srcId="{B781AC93-2916-4500-8A4D-9086906231BD}" destId="{F90308C9-EC77-442A-A611-4BD6EF76C692}" srcOrd="0" destOrd="0" presId="urn:microsoft.com/office/officeart/2005/8/layout/orgChart1"/>
    <dgm:cxn modelId="{F42DC283-6A87-49BA-A2EF-D7C8A83E8F6C}" type="presParOf" srcId="{B781AC93-2916-4500-8A4D-9086906231BD}" destId="{5B15B3EE-8168-4BAC-A9F0-F3CF3E527845}" srcOrd="1" destOrd="0" presId="urn:microsoft.com/office/officeart/2005/8/layout/orgChart1"/>
    <dgm:cxn modelId="{DD345828-026E-43AC-9AA9-5966DE90A7CD}" type="presParOf" srcId="{5B15B3EE-8168-4BAC-A9F0-F3CF3E527845}" destId="{8C805EB4-A837-40F6-8782-8EB590A45AF1}" srcOrd="0" destOrd="0" presId="urn:microsoft.com/office/officeart/2005/8/layout/orgChart1"/>
    <dgm:cxn modelId="{09D1C8E2-FA70-492D-8ED3-7AA8F9037565}" type="presParOf" srcId="{8C805EB4-A837-40F6-8782-8EB590A45AF1}" destId="{6A22CCDF-0284-4AB0-8B99-B1A3B9499FCD}" srcOrd="0" destOrd="0" presId="urn:microsoft.com/office/officeart/2005/8/layout/orgChart1"/>
    <dgm:cxn modelId="{E89DF88F-104D-4194-A83E-627B4103B06D}" type="presParOf" srcId="{8C805EB4-A837-40F6-8782-8EB590A45AF1}" destId="{619F52D7-3664-41A2-8186-39B38A8F28D1}" srcOrd="1" destOrd="0" presId="urn:microsoft.com/office/officeart/2005/8/layout/orgChart1"/>
    <dgm:cxn modelId="{B7FF57A7-A850-4BBE-B713-AB3E54F44102}" type="presParOf" srcId="{5B15B3EE-8168-4BAC-A9F0-F3CF3E527845}" destId="{BC59AFB6-BF28-489D-BC4A-71E36E7640B3}" srcOrd="1" destOrd="0" presId="urn:microsoft.com/office/officeart/2005/8/layout/orgChart1"/>
    <dgm:cxn modelId="{1436E235-F631-41B2-9D94-EB7156E96933}" type="presParOf" srcId="{5B15B3EE-8168-4BAC-A9F0-F3CF3E527845}" destId="{89FFB5B1-92A0-4297-8CD1-D364C4FA7615}" srcOrd="2" destOrd="0" presId="urn:microsoft.com/office/officeart/2005/8/layout/orgChart1"/>
    <dgm:cxn modelId="{86A25592-753F-425F-B128-500DD19E8255}" type="presParOf" srcId="{B781AC93-2916-4500-8A4D-9086906231BD}" destId="{E6D9120D-4557-45BD-8C1D-91EBBF8D6FB9}" srcOrd="2" destOrd="0" presId="urn:microsoft.com/office/officeart/2005/8/layout/orgChart1"/>
    <dgm:cxn modelId="{128BD12F-8907-4E18-8247-BA50FC04785C}" type="presParOf" srcId="{B781AC93-2916-4500-8A4D-9086906231BD}" destId="{6968623C-BB3E-478E-8E9A-43E083485420}" srcOrd="3" destOrd="0" presId="urn:microsoft.com/office/officeart/2005/8/layout/orgChart1"/>
    <dgm:cxn modelId="{24AB7AFC-32DE-46B1-8E46-47A5A090AB06}" type="presParOf" srcId="{6968623C-BB3E-478E-8E9A-43E083485420}" destId="{F57150CC-C923-4670-828E-5947F722BA93}" srcOrd="0" destOrd="0" presId="urn:microsoft.com/office/officeart/2005/8/layout/orgChart1"/>
    <dgm:cxn modelId="{79F33C0E-4598-45AF-B875-923BF5096507}" type="presParOf" srcId="{F57150CC-C923-4670-828E-5947F722BA93}" destId="{B64156CA-2A0F-4CB9-9227-C117CE710F07}" srcOrd="0" destOrd="0" presId="urn:microsoft.com/office/officeart/2005/8/layout/orgChart1"/>
    <dgm:cxn modelId="{5F711DB7-6865-4439-A7ED-C1C5067B408C}" type="presParOf" srcId="{F57150CC-C923-4670-828E-5947F722BA93}" destId="{A3C6C824-2797-4A5D-B495-17E1283D49B0}" srcOrd="1" destOrd="0" presId="urn:microsoft.com/office/officeart/2005/8/layout/orgChart1"/>
    <dgm:cxn modelId="{011A8535-2100-4213-8E35-902BE550150E}" type="presParOf" srcId="{6968623C-BB3E-478E-8E9A-43E083485420}" destId="{9EFC7668-E2AC-4FFE-A8C2-2CB490695922}" srcOrd="1" destOrd="0" presId="urn:microsoft.com/office/officeart/2005/8/layout/orgChart1"/>
    <dgm:cxn modelId="{4CE5126B-2654-4FF4-B73E-C6B5893C96B0}" type="presParOf" srcId="{6968623C-BB3E-478E-8E9A-43E083485420}" destId="{AB198AB9-0CB1-45E2-BB6B-C72B1EEBA598}" srcOrd="2" destOrd="0" presId="urn:microsoft.com/office/officeart/2005/8/layout/orgChart1"/>
    <dgm:cxn modelId="{64FC4AE6-E5CF-4C5A-A7A5-9A9E01DC3AB9}" type="presParOf" srcId="{B781AC93-2916-4500-8A4D-9086906231BD}" destId="{5198CA07-1A4C-453A-BA15-08FAD695A315}" srcOrd="4" destOrd="0" presId="urn:microsoft.com/office/officeart/2005/8/layout/orgChart1"/>
    <dgm:cxn modelId="{286033BB-80E1-49A2-8115-E470AB6E6539}" type="presParOf" srcId="{B781AC93-2916-4500-8A4D-9086906231BD}" destId="{ECF4E504-1332-482B-8DB3-429FEE101579}" srcOrd="5" destOrd="0" presId="urn:microsoft.com/office/officeart/2005/8/layout/orgChart1"/>
    <dgm:cxn modelId="{73656F09-B969-4636-A32C-44AD9317EC36}" type="presParOf" srcId="{ECF4E504-1332-482B-8DB3-429FEE101579}" destId="{C2EA23C3-EB1F-48FD-8F08-E4A4745FF241}" srcOrd="0" destOrd="0" presId="urn:microsoft.com/office/officeart/2005/8/layout/orgChart1"/>
    <dgm:cxn modelId="{14F5DCC3-17FF-4319-B821-F6F25490107D}" type="presParOf" srcId="{C2EA23C3-EB1F-48FD-8F08-E4A4745FF241}" destId="{8BA3619E-D2DC-4078-BCDC-B9D70EB9F7DA}" srcOrd="0" destOrd="0" presId="urn:microsoft.com/office/officeart/2005/8/layout/orgChart1"/>
    <dgm:cxn modelId="{E851DF81-C840-4F45-B36F-454B187D6009}" type="presParOf" srcId="{C2EA23C3-EB1F-48FD-8F08-E4A4745FF241}" destId="{19ED2112-5DEC-451B-AAD6-7167210788A9}" srcOrd="1" destOrd="0" presId="urn:microsoft.com/office/officeart/2005/8/layout/orgChart1"/>
    <dgm:cxn modelId="{A008142C-B3D0-4267-B599-213B7539E052}" type="presParOf" srcId="{ECF4E504-1332-482B-8DB3-429FEE101579}" destId="{C5AA4736-5CE8-4F1D-894C-F636E6728A73}" srcOrd="1" destOrd="0" presId="urn:microsoft.com/office/officeart/2005/8/layout/orgChart1"/>
    <dgm:cxn modelId="{CC9482D2-9456-4299-B6DE-3EB644E40491}" type="presParOf" srcId="{ECF4E504-1332-482B-8DB3-429FEE101579}" destId="{1F2B75C9-C346-4B57-9FE8-D7718AE7F051}" srcOrd="2" destOrd="0" presId="urn:microsoft.com/office/officeart/2005/8/layout/orgChart1"/>
    <dgm:cxn modelId="{22F9447D-443B-40E0-904E-E2A01761C317}" type="presParOf" srcId="{496E8E56-6312-4074-90A8-239B94BDF50B}" destId="{1DE198BD-2411-4528-9243-2D3EA7F7DB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4E7B63-998E-402C-AEEE-5BF9D316D6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9381B51-9884-4777-821E-B62425C143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gm:t>
    </dgm:pt>
    <dgm:pt modelId="{1D53DB0B-6759-4DCE-BB23-A17ED3A58129}" type="parTrans" cxnId="{9994832F-0295-4D29-960D-E9C1640732B0}">
      <dgm:prSet/>
      <dgm:spPr/>
    </dgm:pt>
    <dgm:pt modelId="{EA31076E-413B-4EEB-B778-566EBE66D3EB}" type="sibTrans" cxnId="{9994832F-0295-4D29-960D-E9C1640732B0}">
      <dgm:prSet/>
      <dgm:spPr/>
    </dgm:pt>
    <dgm:pt modelId="{1D0FF567-4CCF-4E53-8F6C-AD9D7F29AF1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financí</a:t>
          </a:r>
        </a:p>
      </dgm:t>
    </dgm:pt>
    <dgm:pt modelId="{F01E7C0C-CCF7-4735-8655-3770EB2DB49E}" type="parTrans" cxnId="{F4604BDA-D1FA-4319-9462-A7D220E8FD30}">
      <dgm:prSet/>
      <dgm:spPr/>
    </dgm:pt>
    <dgm:pt modelId="{9FA3F39D-CC41-470E-87E5-AFC3287F08DF}" type="sibTrans" cxnId="{F4604BDA-D1FA-4319-9462-A7D220E8FD30}">
      <dgm:prSet/>
      <dgm:spPr/>
    </dgm:pt>
    <dgm:pt modelId="{F7BC640E-4978-4BA1-B943-33A4FBCBB4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příjmů</a:t>
          </a:r>
        </a:p>
      </dgm:t>
    </dgm:pt>
    <dgm:pt modelId="{CABE9634-0F38-4BB3-933A-B6198CAC9ADD}" type="parTrans" cxnId="{D81F5AE4-0655-4D55-91E1-F48DBED54AF2}">
      <dgm:prSet/>
      <dgm:spPr/>
    </dgm:pt>
    <dgm:pt modelId="{A416E93D-E008-4629-BC98-8CB4A89B17F3}" type="sibTrans" cxnId="{D81F5AE4-0655-4D55-91E1-F48DBED54AF2}">
      <dgm:prSet/>
      <dgm:spPr/>
    </dgm:pt>
    <dgm:pt modelId="{E39A4EA4-BF17-422D-A393-DA631476E9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daní</a:t>
          </a:r>
        </a:p>
      </dgm:t>
    </dgm:pt>
    <dgm:pt modelId="{16BF25BB-5A0A-4BFC-B171-D6DB1F32AC10}" type="parTrans" cxnId="{6939F87E-063C-4E7C-ABA1-71BB305A2F35}">
      <dgm:prSet/>
      <dgm:spPr/>
    </dgm:pt>
    <dgm:pt modelId="{8B362391-48EE-451B-9119-9F791AC13026}" type="sibTrans" cxnId="{6939F87E-063C-4E7C-ABA1-71BB305A2F35}">
      <dgm:prSet/>
      <dgm:spPr/>
    </dgm:pt>
    <dgm:pt modelId="{C10292CF-75BC-4B5B-824B-54EBE737A9E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cel</a:t>
          </a:r>
        </a:p>
      </dgm:t>
    </dgm:pt>
    <dgm:pt modelId="{707CD556-98F2-460B-AE7E-F0A1DEB150B4}" type="parTrans" cxnId="{AEED3493-02C1-480F-B665-0640F61CD620}">
      <dgm:prSet/>
      <dgm:spPr/>
    </dgm:pt>
    <dgm:pt modelId="{FD9A8BFA-D75E-4703-B0E7-9D63E94B3FA1}" type="sibTrans" cxnId="{AEED3493-02C1-480F-B665-0640F61CD620}">
      <dgm:prSet/>
      <dgm:spPr/>
    </dgm:pt>
    <dgm:pt modelId="{62FF2007-09E7-4BED-A2EC-79D356E45C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ostatních příjmů</a:t>
          </a:r>
        </a:p>
      </dgm:t>
    </dgm:pt>
    <dgm:pt modelId="{66BB5EAE-A04F-4CEF-B1C0-92B2BE435C77}" type="parTrans" cxnId="{C7BA651B-A337-40A8-9396-0F8D105688B2}">
      <dgm:prSet/>
      <dgm:spPr/>
    </dgm:pt>
    <dgm:pt modelId="{B86B32FB-5B25-477E-87B0-2B834AF9BD60}" type="sibTrans" cxnId="{C7BA651B-A337-40A8-9396-0F8D105688B2}">
      <dgm:prSet/>
      <dgm:spPr/>
    </dgm:pt>
    <dgm:pt modelId="{CF7E69D2-0E8B-4AA6-A77F-8A7583BF325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výdajů</a:t>
          </a:r>
        </a:p>
      </dgm:t>
    </dgm:pt>
    <dgm:pt modelId="{84723AA9-2927-4F59-A0B9-9991EAA396BE}" type="parTrans" cxnId="{2F634A80-B166-48E0-8387-DBC5AB27F8AA}">
      <dgm:prSet/>
      <dgm:spPr/>
    </dgm:pt>
    <dgm:pt modelId="{6DF5434D-BB2A-4C5E-A6F3-924B53BE9B63}" type="sibTrans" cxnId="{2F634A80-B166-48E0-8387-DBC5AB27F8AA}">
      <dgm:prSet/>
      <dgm:spPr/>
    </dgm:pt>
    <dgm:pt modelId="{EEC6E2B5-AE6B-4410-A3A3-CADC6722B97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peněžního systému</a:t>
          </a:r>
        </a:p>
      </dgm:t>
    </dgm:pt>
    <dgm:pt modelId="{22D13264-4F46-4B64-B88B-1EF892714512}" type="parTrans" cxnId="{8874D06F-0046-44F2-B046-D4E7C59BF936}">
      <dgm:prSet/>
      <dgm:spPr/>
    </dgm:pt>
    <dgm:pt modelId="{A1866A32-1B53-47FC-BBCB-0433E290ACC4}" type="sibTrans" cxnId="{8874D06F-0046-44F2-B046-D4E7C59BF936}">
      <dgm:prSet/>
      <dgm:spPr/>
    </dgm:pt>
    <dgm:pt modelId="{3F58DD4E-5A80-483C-A631-9C71671FE42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finančního trhu</a:t>
          </a:r>
        </a:p>
      </dgm:t>
    </dgm:pt>
    <dgm:pt modelId="{BA6932C5-D869-46EF-A0E1-B18FBFF8217A}" type="parTrans" cxnId="{BB0CD453-7615-4C44-ABBD-5EDFD0632599}">
      <dgm:prSet/>
      <dgm:spPr/>
    </dgm:pt>
    <dgm:pt modelId="{E02541E1-0D37-40CA-A72E-4AB299DA23B9}" type="sibTrans" cxnId="{BB0CD453-7615-4C44-ABBD-5EDFD0632599}">
      <dgm:prSet/>
      <dgm:spPr/>
    </dgm:pt>
    <dgm:pt modelId="{DF64139D-BE9B-4C4C-82DE-03275AA1C179}" type="pres">
      <dgm:prSet presAssocID="{E14E7B63-998E-402C-AEEE-5BF9D316D6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DA95280-9DD2-4FBB-A3B0-C414F4259BFF}" type="pres">
      <dgm:prSet presAssocID="{F9381B51-9884-4777-821E-B62425C1436F}" presName="hierRoot1" presStyleCnt="0">
        <dgm:presLayoutVars>
          <dgm:hierBranch val="r"/>
        </dgm:presLayoutVars>
      </dgm:prSet>
      <dgm:spPr/>
    </dgm:pt>
    <dgm:pt modelId="{13FABFFA-932A-45B9-AC33-0D26511E64F6}" type="pres">
      <dgm:prSet presAssocID="{F9381B51-9884-4777-821E-B62425C1436F}" presName="rootComposite1" presStyleCnt="0"/>
      <dgm:spPr/>
    </dgm:pt>
    <dgm:pt modelId="{AD4CD528-599D-4FF1-B7A9-C88E97E2A5F0}" type="pres">
      <dgm:prSet presAssocID="{F9381B51-9884-4777-821E-B62425C1436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A993F1-553C-4B66-A468-4C1AE34CEE3B}" type="pres">
      <dgm:prSet presAssocID="{F9381B51-9884-4777-821E-B62425C1436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6B9930D-09AF-4403-BA34-A3DE21F333E2}" type="pres">
      <dgm:prSet presAssocID="{F9381B51-9884-4777-821E-B62425C1436F}" presName="hierChild2" presStyleCnt="0"/>
      <dgm:spPr/>
    </dgm:pt>
    <dgm:pt modelId="{BC687B47-3874-4399-8EC9-284D5376C241}" type="pres">
      <dgm:prSet presAssocID="{F01E7C0C-CCF7-4735-8655-3770EB2DB49E}" presName="Name50" presStyleLbl="parChTrans1D2" presStyleIdx="0" presStyleCnt="3"/>
      <dgm:spPr/>
    </dgm:pt>
    <dgm:pt modelId="{EDCBA612-6E07-49F3-A614-DE2EC0971508}" type="pres">
      <dgm:prSet presAssocID="{1D0FF567-4CCF-4E53-8F6C-AD9D7F29AF11}" presName="hierRoot2" presStyleCnt="0">
        <dgm:presLayoutVars>
          <dgm:hierBranch/>
        </dgm:presLayoutVars>
      </dgm:prSet>
      <dgm:spPr/>
    </dgm:pt>
    <dgm:pt modelId="{AC56011B-1016-4B66-83E4-5F24025764FE}" type="pres">
      <dgm:prSet presAssocID="{1D0FF567-4CCF-4E53-8F6C-AD9D7F29AF11}" presName="rootComposite" presStyleCnt="0"/>
      <dgm:spPr/>
    </dgm:pt>
    <dgm:pt modelId="{DC7C1DD1-F052-4D1A-987F-E5581CE92BD7}" type="pres">
      <dgm:prSet presAssocID="{1D0FF567-4CCF-4E53-8F6C-AD9D7F29AF1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AA58BF5-CAB4-44DA-A604-83AD6408D190}" type="pres">
      <dgm:prSet presAssocID="{1D0FF567-4CCF-4E53-8F6C-AD9D7F29AF11}" presName="rootConnector" presStyleLbl="node2" presStyleIdx="0" presStyleCnt="3"/>
      <dgm:spPr/>
      <dgm:t>
        <a:bodyPr/>
        <a:lstStyle/>
        <a:p>
          <a:endParaRPr lang="cs-CZ"/>
        </a:p>
      </dgm:t>
    </dgm:pt>
    <dgm:pt modelId="{955E04A3-7B51-4A23-A2D5-79F6334F76DD}" type="pres">
      <dgm:prSet presAssocID="{1D0FF567-4CCF-4E53-8F6C-AD9D7F29AF11}" presName="hierChild4" presStyleCnt="0"/>
      <dgm:spPr/>
    </dgm:pt>
    <dgm:pt modelId="{DAAEA2A2-22E4-4674-B7DA-B77DE06F91AD}" type="pres">
      <dgm:prSet presAssocID="{CABE9634-0F38-4BB3-933A-B6198CAC9ADD}" presName="Name35" presStyleLbl="parChTrans1D3" presStyleIdx="0" presStyleCnt="2"/>
      <dgm:spPr/>
    </dgm:pt>
    <dgm:pt modelId="{99CA6D93-8B55-4E61-ACC6-BE953B196AD2}" type="pres">
      <dgm:prSet presAssocID="{F7BC640E-4978-4BA1-B943-33A4FBCBB4D5}" presName="hierRoot2" presStyleCnt="0">
        <dgm:presLayoutVars>
          <dgm:hierBranch val="r"/>
        </dgm:presLayoutVars>
      </dgm:prSet>
      <dgm:spPr/>
    </dgm:pt>
    <dgm:pt modelId="{A355D1CE-2C24-4089-982F-E437C2C9BB75}" type="pres">
      <dgm:prSet presAssocID="{F7BC640E-4978-4BA1-B943-33A4FBCBB4D5}" presName="rootComposite" presStyleCnt="0"/>
      <dgm:spPr/>
    </dgm:pt>
    <dgm:pt modelId="{7759DBE5-E7AD-4CF9-AD74-76030B707C67}" type="pres">
      <dgm:prSet presAssocID="{F7BC640E-4978-4BA1-B943-33A4FBCBB4D5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2ABDAF3-3BF0-4750-A211-1CC59FDE075E}" type="pres">
      <dgm:prSet presAssocID="{F7BC640E-4978-4BA1-B943-33A4FBCBB4D5}" presName="rootConnector" presStyleLbl="node3" presStyleIdx="0" presStyleCnt="2"/>
      <dgm:spPr/>
      <dgm:t>
        <a:bodyPr/>
        <a:lstStyle/>
        <a:p>
          <a:endParaRPr lang="cs-CZ"/>
        </a:p>
      </dgm:t>
    </dgm:pt>
    <dgm:pt modelId="{37B0C4B3-7337-490A-9709-5CBF295DD6DB}" type="pres">
      <dgm:prSet presAssocID="{F7BC640E-4978-4BA1-B943-33A4FBCBB4D5}" presName="hierChild4" presStyleCnt="0"/>
      <dgm:spPr/>
    </dgm:pt>
    <dgm:pt modelId="{DC3C0EAD-1643-4D1B-991F-97054622A724}" type="pres">
      <dgm:prSet presAssocID="{16BF25BB-5A0A-4BFC-B171-D6DB1F32AC10}" presName="Name50" presStyleLbl="parChTrans1D4" presStyleIdx="0" presStyleCnt="3"/>
      <dgm:spPr/>
    </dgm:pt>
    <dgm:pt modelId="{3110FBDC-5C1F-4C5F-BA05-5819FD3B6258}" type="pres">
      <dgm:prSet presAssocID="{E39A4EA4-BF17-422D-A393-DA631476E9B2}" presName="hierRoot2" presStyleCnt="0">
        <dgm:presLayoutVars>
          <dgm:hierBranch val="r"/>
        </dgm:presLayoutVars>
      </dgm:prSet>
      <dgm:spPr/>
    </dgm:pt>
    <dgm:pt modelId="{2FB7C281-9449-4212-BA17-CBCC49EA17DC}" type="pres">
      <dgm:prSet presAssocID="{E39A4EA4-BF17-422D-A393-DA631476E9B2}" presName="rootComposite" presStyleCnt="0"/>
      <dgm:spPr/>
    </dgm:pt>
    <dgm:pt modelId="{EE5A1932-1EDD-47C0-81E6-42E39C8B144D}" type="pres">
      <dgm:prSet presAssocID="{E39A4EA4-BF17-422D-A393-DA631476E9B2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9E5933-CCFF-4F66-BEED-32F4140E320D}" type="pres">
      <dgm:prSet presAssocID="{E39A4EA4-BF17-422D-A393-DA631476E9B2}" presName="rootConnector" presStyleLbl="node4" presStyleIdx="0" presStyleCnt="3"/>
      <dgm:spPr/>
      <dgm:t>
        <a:bodyPr/>
        <a:lstStyle/>
        <a:p>
          <a:endParaRPr lang="cs-CZ"/>
        </a:p>
      </dgm:t>
    </dgm:pt>
    <dgm:pt modelId="{209452F0-4EA4-4D0A-B844-CAED7136A04F}" type="pres">
      <dgm:prSet presAssocID="{E39A4EA4-BF17-422D-A393-DA631476E9B2}" presName="hierChild4" presStyleCnt="0"/>
      <dgm:spPr/>
    </dgm:pt>
    <dgm:pt modelId="{30E25695-C036-46B9-AB0F-0E2EF63D2980}" type="pres">
      <dgm:prSet presAssocID="{E39A4EA4-BF17-422D-A393-DA631476E9B2}" presName="hierChild5" presStyleCnt="0"/>
      <dgm:spPr/>
    </dgm:pt>
    <dgm:pt modelId="{2CDECC0D-B26C-4126-B317-A9E0646842E1}" type="pres">
      <dgm:prSet presAssocID="{707CD556-98F2-460B-AE7E-F0A1DEB150B4}" presName="Name50" presStyleLbl="parChTrans1D4" presStyleIdx="1" presStyleCnt="3"/>
      <dgm:spPr/>
    </dgm:pt>
    <dgm:pt modelId="{A53232FC-ED2F-492C-BA14-EEC7D5B6F9B3}" type="pres">
      <dgm:prSet presAssocID="{C10292CF-75BC-4B5B-824B-54EBE737A9E1}" presName="hierRoot2" presStyleCnt="0">
        <dgm:presLayoutVars>
          <dgm:hierBranch val="r"/>
        </dgm:presLayoutVars>
      </dgm:prSet>
      <dgm:spPr/>
    </dgm:pt>
    <dgm:pt modelId="{DD30CFDD-B9C7-4E38-9EB6-842B6461C491}" type="pres">
      <dgm:prSet presAssocID="{C10292CF-75BC-4B5B-824B-54EBE737A9E1}" presName="rootComposite" presStyleCnt="0"/>
      <dgm:spPr/>
    </dgm:pt>
    <dgm:pt modelId="{FF5B8BC7-5A6F-4EBA-872F-1738AF377496}" type="pres">
      <dgm:prSet presAssocID="{C10292CF-75BC-4B5B-824B-54EBE737A9E1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27E5C0-3DF1-405F-8212-A2B9F901EA4E}" type="pres">
      <dgm:prSet presAssocID="{C10292CF-75BC-4B5B-824B-54EBE737A9E1}" presName="rootConnector" presStyleLbl="node4" presStyleIdx="1" presStyleCnt="3"/>
      <dgm:spPr/>
      <dgm:t>
        <a:bodyPr/>
        <a:lstStyle/>
        <a:p>
          <a:endParaRPr lang="cs-CZ"/>
        </a:p>
      </dgm:t>
    </dgm:pt>
    <dgm:pt modelId="{93379A20-9AEA-401F-BFC6-191C0F815B8C}" type="pres">
      <dgm:prSet presAssocID="{C10292CF-75BC-4B5B-824B-54EBE737A9E1}" presName="hierChild4" presStyleCnt="0"/>
      <dgm:spPr/>
    </dgm:pt>
    <dgm:pt modelId="{F95B2874-9A33-4641-B4A4-5D0EBF2CF9A5}" type="pres">
      <dgm:prSet presAssocID="{C10292CF-75BC-4B5B-824B-54EBE737A9E1}" presName="hierChild5" presStyleCnt="0"/>
      <dgm:spPr/>
    </dgm:pt>
    <dgm:pt modelId="{84478374-764C-47B6-9DDF-4EA03F3B6A16}" type="pres">
      <dgm:prSet presAssocID="{66BB5EAE-A04F-4CEF-B1C0-92B2BE435C77}" presName="Name50" presStyleLbl="parChTrans1D4" presStyleIdx="2" presStyleCnt="3"/>
      <dgm:spPr/>
    </dgm:pt>
    <dgm:pt modelId="{1F0BA2FC-49F9-4C79-A84A-4A691F531C77}" type="pres">
      <dgm:prSet presAssocID="{62FF2007-09E7-4BED-A2EC-79D356E45CD6}" presName="hierRoot2" presStyleCnt="0">
        <dgm:presLayoutVars>
          <dgm:hierBranch val="r"/>
        </dgm:presLayoutVars>
      </dgm:prSet>
      <dgm:spPr/>
    </dgm:pt>
    <dgm:pt modelId="{0EF0F597-988F-4687-944F-F784B0CA6D4A}" type="pres">
      <dgm:prSet presAssocID="{62FF2007-09E7-4BED-A2EC-79D356E45CD6}" presName="rootComposite" presStyleCnt="0"/>
      <dgm:spPr/>
    </dgm:pt>
    <dgm:pt modelId="{63E8FF44-045C-440D-977B-C4DB69CD2E4F}" type="pres">
      <dgm:prSet presAssocID="{62FF2007-09E7-4BED-A2EC-79D356E45CD6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C021B5B-26E9-4888-BD11-A9306C8BA319}" type="pres">
      <dgm:prSet presAssocID="{62FF2007-09E7-4BED-A2EC-79D356E45CD6}" presName="rootConnector" presStyleLbl="node4" presStyleIdx="2" presStyleCnt="3"/>
      <dgm:spPr/>
      <dgm:t>
        <a:bodyPr/>
        <a:lstStyle/>
        <a:p>
          <a:endParaRPr lang="cs-CZ"/>
        </a:p>
      </dgm:t>
    </dgm:pt>
    <dgm:pt modelId="{C8AC93AA-DA82-496D-B2A7-6B77FB6168BC}" type="pres">
      <dgm:prSet presAssocID="{62FF2007-09E7-4BED-A2EC-79D356E45CD6}" presName="hierChild4" presStyleCnt="0"/>
      <dgm:spPr/>
    </dgm:pt>
    <dgm:pt modelId="{710EC5CA-2C8E-47C3-8775-5CA1C3DA65D9}" type="pres">
      <dgm:prSet presAssocID="{62FF2007-09E7-4BED-A2EC-79D356E45CD6}" presName="hierChild5" presStyleCnt="0"/>
      <dgm:spPr/>
    </dgm:pt>
    <dgm:pt modelId="{0D081CF5-4A65-49F6-9C30-3EBA84D9E897}" type="pres">
      <dgm:prSet presAssocID="{F7BC640E-4978-4BA1-B943-33A4FBCBB4D5}" presName="hierChild5" presStyleCnt="0"/>
      <dgm:spPr/>
    </dgm:pt>
    <dgm:pt modelId="{67C46C46-B759-4056-984A-8783CF917837}" type="pres">
      <dgm:prSet presAssocID="{84723AA9-2927-4F59-A0B9-9991EAA396BE}" presName="Name35" presStyleLbl="parChTrans1D3" presStyleIdx="1" presStyleCnt="2"/>
      <dgm:spPr/>
    </dgm:pt>
    <dgm:pt modelId="{159EB02D-A013-4A0D-BE3D-B124F3811686}" type="pres">
      <dgm:prSet presAssocID="{CF7E69D2-0E8B-4AA6-A77F-8A7583BF3255}" presName="hierRoot2" presStyleCnt="0">
        <dgm:presLayoutVars>
          <dgm:hierBranch val="r"/>
        </dgm:presLayoutVars>
      </dgm:prSet>
      <dgm:spPr/>
    </dgm:pt>
    <dgm:pt modelId="{0E24FA66-2696-42A1-B3D0-689C0631A59C}" type="pres">
      <dgm:prSet presAssocID="{CF7E69D2-0E8B-4AA6-A77F-8A7583BF3255}" presName="rootComposite" presStyleCnt="0"/>
      <dgm:spPr/>
    </dgm:pt>
    <dgm:pt modelId="{DC3776AA-5312-484E-A72D-6771884FBED6}" type="pres">
      <dgm:prSet presAssocID="{CF7E69D2-0E8B-4AA6-A77F-8A7583BF3255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EDB889-3A23-4876-ABAE-77CCA87F18A1}" type="pres">
      <dgm:prSet presAssocID="{CF7E69D2-0E8B-4AA6-A77F-8A7583BF3255}" presName="rootConnector" presStyleLbl="node3" presStyleIdx="1" presStyleCnt="2"/>
      <dgm:spPr/>
      <dgm:t>
        <a:bodyPr/>
        <a:lstStyle/>
        <a:p>
          <a:endParaRPr lang="cs-CZ"/>
        </a:p>
      </dgm:t>
    </dgm:pt>
    <dgm:pt modelId="{BBA6FC7A-BB54-4B0C-AA2D-1D00EFAFEDDD}" type="pres">
      <dgm:prSet presAssocID="{CF7E69D2-0E8B-4AA6-A77F-8A7583BF3255}" presName="hierChild4" presStyleCnt="0"/>
      <dgm:spPr/>
    </dgm:pt>
    <dgm:pt modelId="{4E2060A1-D3DB-4AE8-A83C-73A70B06D1D0}" type="pres">
      <dgm:prSet presAssocID="{CF7E69D2-0E8B-4AA6-A77F-8A7583BF3255}" presName="hierChild5" presStyleCnt="0"/>
      <dgm:spPr/>
    </dgm:pt>
    <dgm:pt modelId="{F1C22045-EE39-4471-B0CC-21D09A1A3024}" type="pres">
      <dgm:prSet presAssocID="{1D0FF567-4CCF-4E53-8F6C-AD9D7F29AF11}" presName="hierChild5" presStyleCnt="0"/>
      <dgm:spPr/>
    </dgm:pt>
    <dgm:pt modelId="{63B8E625-6AB6-4F98-8C17-939C582C71CE}" type="pres">
      <dgm:prSet presAssocID="{22D13264-4F46-4B64-B88B-1EF892714512}" presName="Name50" presStyleLbl="parChTrans1D2" presStyleIdx="1" presStyleCnt="3"/>
      <dgm:spPr/>
    </dgm:pt>
    <dgm:pt modelId="{1AE32F62-B690-4C1C-B9EA-58C24C3E585F}" type="pres">
      <dgm:prSet presAssocID="{EEC6E2B5-AE6B-4410-A3A3-CADC6722B979}" presName="hierRoot2" presStyleCnt="0">
        <dgm:presLayoutVars>
          <dgm:hierBranch/>
        </dgm:presLayoutVars>
      </dgm:prSet>
      <dgm:spPr/>
    </dgm:pt>
    <dgm:pt modelId="{159BBEE5-AF32-4230-8E08-552571E247D4}" type="pres">
      <dgm:prSet presAssocID="{EEC6E2B5-AE6B-4410-A3A3-CADC6722B979}" presName="rootComposite" presStyleCnt="0"/>
      <dgm:spPr/>
    </dgm:pt>
    <dgm:pt modelId="{B732AE2E-A2A3-4A57-A180-2C788BE9E862}" type="pres">
      <dgm:prSet presAssocID="{EEC6E2B5-AE6B-4410-A3A3-CADC6722B97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14969A-BE0D-49E1-8981-048D01624900}" type="pres">
      <dgm:prSet presAssocID="{EEC6E2B5-AE6B-4410-A3A3-CADC6722B979}" presName="rootConnector" presStyleLbl="node2" presStyleIdx="1" presStyleCnt="3"/>
      <dgm:spPr/>
      <dgm:t>
        <a:bodyPr/>
        <a:lstStyle/>
        <a:p>
          <a:endParaRPr lang="cs-CZ"/>
        </a:p>
      </dgm:t>
    </dgm:pt>
    <dgm:pt modelId="{9CA805B1-4389-4B94-964D-5A5178F3573E}" type="pres">
      <dgm:prSet presAssocID="{EEC6E2B5-AE6B-4410-A3A3-CADC6722B979}" presName="hierChild4" presStyleCnt="0"/>
      <dgm:spPr/>
    </dgm:pt>
    <dgm:pt modelId="{0F8CC10E-741E-46BC-B070-CC7CEA1D9F72}" type="pres">
      <dgm:prSet presAssocID="{EEC6E2B5-AE6B-4410-A3A3-CADC6722B979}" presName="hierChild5" presStyleCnt="0"/>
      <dgm:spPr/>
    </dgm:pt>
    <dgm:pt modelId="{3F1DC431-5501-4566-BBF3-D8CE99ACC669}" type="pres">
      <dgm:prSet presAssocID="{BA6932C5-D869-46EF-A0E1-B18FBFF8217A}" presName="Name50" presStyleLbl="parChTrans1D2" presStyleIdx="2" presStyleCnt="3"/>
      <dgm:spPr/>
    </dgm:pt>
    <dgm:pt modelId="{D3C8C2DF-D4D9-442D-9B7F-47DA72F27C99}" type="pres">
      <dgm:prSet presAssocID="{3F58DD4E-5A80-483C-A631-9C71671FE42C}" presName="hierRoot2" presStyleCnt="0">
        <dgm:presLayoutVars>
          <dgm:hierBranch/>
        </dgm:presLayoutVars>
      </dgm:prSet>
      <dgm:spPr/>
    </dgm:pt>
    <dgm:pt modelId="{0BC5597E-CCC5-451C-8CD6-155468F6964A}" type="pres">
      <dgm:prSet presAssocID="{3F58DD4E-5A80-483C-A631-9C71671FE42C}" presName="rootComposite" presStyleCnt="0"/>
      <dgm:spPr/>
    </dgm:pt>
    <dgm:pt modelId="{26BB9BAC-A25D-45B0-B6FD-60C6933AA516}" type="pres">
      <dgm:prSet presAssocID="{3F58DD4E-5A80-483C-A631-9C71671FE42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FE69C51-ABC3-4EE5-B21A-703E6A86F7BF}" type="pres">
      <dgm:prSet presAssocID="{3F58DD4E-5A80-483C-A631-9C71671FE42C}" presName="rootConnector" presStyleLbl="node2" presStyleIdx="2" presStyleCnt="3"/>
      <dgm:spPr/>
      <dgm:t>
        <a:bodyPr/>
        <a:lstStyle/>
        <a:p>
          <a:endParaRPr lang="cs-CZ"/>
        </a:p>
      </dgm:t>
    </dgm:pt>
    <dgm:pt modelId="{2AF94E6D-D488-4A4C-81C3-13519235EC4F}" type="pres">
      <dgm:prSet presAssocID="{3F58DD4E-5A80-483C-A631-9C71671FE42C}" presName="hierChild4" presStyleCnt="0"/>
      <dgm:spPr/>
    </dgm:pt>
    <dgm:pt modelId="{A13EE5F1-9D95-4A6A-A101-0FE06A1EDEA2}" type="pres">
      <dgm:prSet presAssocID="{3F58DD4E-5A80-483C-A631-9C71671FE42C}" presName="hierChild5" presStyleCnt="0"/>
      <dgm:spPr/>
    </dgm:pt>
    <dgm:pt modelId="{0398FC2A-263E-4D19-9535-02BA4A635BD3}" type="pres">
      <dgm:prSet presAssocID="{F9381B51-9884-4777-821E-B62425C1436F}" presName="hierChild3" presStyleCnt="0"/>
      <dgm:spPr/>
    </dgm:pt>
  </dgm:ptLst>
  <dgm:cxnLst>
    <dgm:cxn modelId="{BB0CD453-7615-4C44-ABBD-5EDFD0632599}" srcId="{F9381B51-9884-4777-821E-B62425C1436F}" destId="{3F58DD4E-5A80-483C-A631-9C71671FE42C}" srcOrd="2" destOrd="0" parTransId="{BA6932C5-D869-46EF-A0E1-B18FBFF8217A}" sibTransId="{E02541E1-0D37-40CA-A72E-4AB299DA23B9}"/>
    <dgm:cxn modelId="{A71D5B1A-A80E-4DFC-9ED3-1DD5AB71DFF9}" type="presOf" srcId="{BA6932C5-D869-46EF-A0E1-B18FBFF8217A}" destId="{3F1DC431-5501-4566-BBF3-D8CE99ACC669}" srcOrd="0" destOrd="0" presId="urn:microsoft.com/office/officeart/2005/8/layout/orgChart1"/>
    <dgm:cxn modelId="{367409ED-21A3-401A-82A7-3E92E031830C}" type="presOf" srcId="{CF7E69D2-0E8B-4AA6-A77F-8A7583BF3255}" destId="{E7EDB889-3A23-4876-ABAE-77CCA87F18A1}" srcOrd="1" destOrd="0" presId="urn:microsoft.com/office/officeart/2005/8/layout/orgChart1"/>
    <dgm:cxn modelId="{FB18352A-E758-47D1-AC5C-07737E33CCD9}" type="presOf" srcId="{EEC6E2B5-AE6B-4410-A3A3-CADC6722B979}" destId="{B732AE2E-A2A3-4A57-A180-2C788BE9E862}" srcOrd="0" destOrd="0" presId="urn:microsoft.com/office/officeart/2005/8/layout/orgChart1"/>
    <dgm:cxn modelId="{C7BA651B-A337-40A8-9396-0F8D105688B2}" srcId="{F7BC640E-4978-4BA1-B943-33A4FBCBB4D5}" destId="{62FF2007-09E7-4BED-A2EC-79D356E45CD6}" srcOrd="2" destOrd="0" parTransId="{66BB5EAE-A04F-4CEF-B1C0-92B2BE435C77}" sibTransId="{B86B32FB-5B25-477E-87B0-2B834AF9BD60}"/>
    <dgm:cxn modelId="{A6FD9089-F475-4434-8774-A0EACD949F65}" type="presOf" srcId="{707CD556-98F2-460B-AE7E-F0A1DEB150B4}" destId="{2CDECC0D-B26C-4126-B317-A9E0646842E1}" srcOrd="0" destOrd="0" presId="urn:microsoft.com/office/officeart/2005/8/layout/orgChart1"/>
    <dgm:cxn modelId="{C425060A-7D80-4867-926C-5480A2E80D04}" type="presOf" srcId="{84723AA9-2927-4F59-A0B9-9991EAA396BE}" destId="{67C46C46-B759-4056-984A-8783CF917837}" srcOrd="0" destOrd="0" presId="urn:microsoft.com/office/officeart/2005/8/layout/orgChart1"/>
    <dgm:cxn modelId="{22CF81A0-F6FC-4E2E-B716-EA48E9D93B6E}" type="presOf" srcId="{F01E7C0C-CCF7-4735-8655-3770EB2DB49E}" destId="{BC687B47-3874-4399-8EC9-284D5376C241}" srcOrd="0" destOrd="0" presId="urn:microsoft.com/office/officeart/2005/8/layout/orgChart1"/>
    <dgm:cxn modelId="{34E027EB-D995-4944-8DD9-A4C766968755}" type="presOf" srcId="{1D0FF567-4CCF-4E53-8F6C-AD9D7F29AF11}" destId="{8AA58BF5-CAB4-44DA-A604-83AD6408D190}" srcOrd="1" destOrd="0" presId="urn:microsoft.com/office/officeart/2005/8/layout/orgChart1"/>
    <dgm:cxn modelId="{2B306723-7580-4803-8BE0-76CBFB13D527}" type="presOf" srcId="{62FF2007-09E7-4BED-A2EC-79D356E45CD6}" destId="{FC021B5B-26E9-4888-BD11-A9306C8BA319}" srcOrd="1" destOrd="0" presId="urn:microsoft.com/office/officeart/2005/8/layout/orgChart1"/>
    <dgm:cxn modelId="{67CD0B05-3D2D-478B-8F49-08F1F8476C73}" type="presOf" srcId="{62FF2007-09E7-4BED-A2EC-79D356E45CD6}" destId="{63E8FF44-045C-440D-977B-C4DB69CD2E4F}" srcOrd="0" destOrd="0" presId="urn:microsoft.com/office/officeart/2005/8/layout/orgChart1"/>
    <dgm:cxn modelId="{F4604BDA-D1FA-4319-9462-A7D220E8FD30}" srcId="{F9381B51-9884-4777-821E-B62425C1436F}" destId="{1D0FF567-4CCF-4E53-8F6C-AD9D7F29AF11}" srcOrd="0" destOrd="0" parTransId="{F01E7C0C-CCF7-4735-8655-3770EB2DB49E}" sibTransId="{9FA3F39D-CC41-470E-87E5-AFC3287F08DF}"/>
    <dgm:cxn modelId="{2F634A80-B166-48E0-8387-DBC5AB27F8AA}" srcId="{1D0FF567-4CCF-4E53-8F6C-AD9D7F29AF11}" destId="{CF7E69D2-0E8B-4AA6-A77F-8A7583BF3255}" srcOrd="1" destOrd="0" parTransId="{84723AA9-2927-4F59-A0B9-9991EAA396BE}" sibTransId="{6DF5434D-BB2A-4C5E-A6F3-924B53BE9B63}"/>
    <dgm:cxn modelId="{1392769D-99CC-44A5-B531-82BD54F11563}" type="presOf" srcId="{3F58DD4E-5A80-483C-A631-9C71671FE42C}" destId="{26BB9BAC-A25D-45B0-B6FD-60C6933AA516}" srcOrd="0" destOrd="0" presId="urn:microsoft.com/office/officeart/2005/8/layout/orgChart1"/>
    <dgm:cxn modelId="{6939F87E-063C-4E7C-ABA1-71BB305A2F35}" srcId="{F7BC640E-4978-4BA1-B943-33A4FBCBB4D5}" destId="{E39A4EA4-BF17-422D-A393-DA631476E9B2}" srcOrd="0" destOrd="0" parTransId="{16BF25BB-5A0A-4BFC-B171-D6DB1F32AC10}" sibTransId="{8B362391-48EE-451B-9119-9F791AC13026}"/>
    <dgm:cxn modelId="{D81F5AE4-0655-4D55-91E1-F48DBED54AF2}" srcId="{1D0FF567-4CCF-4E53-8F6C-AD9D7F29AF11}" destId="{F7BC640E-4978-4BA1-B943-33A4FBCBB4D5}" srcOrd="0" destOrd="0" parTransId="{CABE9634-0F38-4BB3-933A-B6198CAC9ADD}" sibTransId="{A416E93D-E008-4629-BC98-8CB4A89B17F3}"/>
    <dgm:cxn modelId="{EBEB0653-DC6F-4CEE-9412-D56993535539}" type="presOf" srcId="{E39A4EA4-BF17-422D-A393-DA631476E9B2}" destId="{839E5933-CCFF-4F66-BEED-32F4140E320D}" srcOrd="1" destOrd="0" presId="urn:microsoft.com/office/officeart/2005/8/layout/orgChart1"/>
    <dgm:cxn modelId="{9994832F-0295-4D29-960D-E9C1640732B0}" srcId="{E14E7B63-998E-402C-AEEE-5BF9D316D6D0}" destId="{F9381B51-9884-4777-821E-B62425C1436F}" srcOrd="0" destOrd="0" parTransId="{1D53DB0B-6759-4DCE-BB23-A17ED3A58129}" sibTransId="{EA31076E-413B-4EEB-B778-566EBE66D3EB}"/>
    <dgm:cxn modelId="{B90C74B6-713B-497A-AFBE-EDB54715CB98}" type="presOf" srcId="{16BF25BB-5A0A-4BFC-B171-D6DB1F32AC10}" destId="{DC3C0EAD-1643-4D1B-991F-97054622A724}" srcOrd="0" destOrd="0" presId="urn:microsoft.com/office/officeart/2005/8/layout/orgChart1"/>
    <dgm:cxn modelId="{B0F88F1D-5C48-4B80-8203-6BF10E333CD6}" type="presOf" srcId="{E39A4EA4-BF17-422D-A393-DA631476E9B2}" destId="{EE5A1932-1EDD-47C0-81E6-42E39C8B144D}" srcOrd="0" destOrd="0" presId="urn:microsoft.com/office/officeart/2005/8/layout/orgChart1"/>
    <dgm:cxn modelId="{791A50C7-8B3A-42DA-838F-2547F0DDCF56}" type="presOf" srcId="{E14E7B63-998E-402C-AEEE-5BF9D316D6D0}" destId="{DF64139D-BE9B-4C4C-82DE-03275AA1C179}" srcOrd="0" destOrd="0" presId="urn:microsoft.com/office/officeart/2005/8/layout/orgChart1"/>
    <dgm:cxn modelId="{11C86D59-7475-4B99-B326-DA3844F34FE8}" type="presOf" srcId="{C10292CF-75BC-4B5B-824B-54EBE737A9E1}" destId="{FF5B8BC7-5A6F-4EBA-872F-1738AF377496}" srcOrd="0" destOrd="0" presId="urn:microsoft.com/office/officeart/2005/8/layout/orgChart1"/>
    <dgm:cxn modelId="{F26AB2EC-028C-48C8-8180-C8F88B2E092A}" type="presOf" srcId="{CF7E69D2-0E8B-4AA6-A77F-8A7583BF3255}" destId="{DC3776AA-5312-484E-A72D-6771884FBED6}" srcOrd="0" destOrd="0" presId="urn:microsoft.com/office/officeart/2005/8/layout/orgChart1"/>
    <dgm:cxn modelId="{8B2380A8-91B8-45F9-B805-15056BE39077}" type="presOf" srcId="{F9381B51-9884-4777-821E-B62425C1436F}" destId="{0AA993F1-553C-4B66-A468-4C1AE34CEE3B}" srcOrd="1" destOrd="0" presId="urn:microsoft.com/office/officeart/2005/8/layout/orgChart1"/>
    <dgm:cxn modelId="{8874D06F-0046-44F2-B046-D4E7C59BF936}" srcId="{F9381B51-9884-4777-821E-B62425C1436F}" destId="{EEC6E2B5-AE6B-4410-A3A3-CADC6722B979}" srcOrd="1" destOrd="0" parTransId="{22D13264-4F46-4B64-B88B-1EF892714512}" sibTransId="{A1866A32-1B53-47FC-BBCB-0433E290ACC4}"/>
    <dgm:cxn modelId="{640C661C-6289-4638-966E-27D4A6430A6A}" type="presOf" srcId="{C10292CF-75BC-4B5B-824B-54EBE737A9E1}" destId="{8027E5C0-3DF1-405F-8212-A2B9F901EA4E}" srcOrd="1" destOrd="0" presId="urn:microsoft.com/office/officeart/2005/8/layout/orgChart1"/>
    <dgm:cxn modelId="{60C0EE8F-2FED-4E74-9B4D-C05F21D66A2D}" type="presOf" srcId="{3F58DD4E-5A80-483C-A631-9C71671FE42C}" destId="{EFE69C51-ABC3-4EE5-B21A-703E6A86F7BF}" srcOrd="1" destOrd="0" presId="urn:microsoft.com/office/officeart/2005/8/layout/orgChart1"/>
    <dgm:cxn modelId="{FE0A3F09-D225-4015-AC8A-D1BAB543611C}" type="presOf" srcId="{CABE9634-0F38-4BB3-933A-B6198CAC9ADD}" destId="{DAAEA2A2-22E4-4674-B7DA-B77DE06F91AD}" srcOrd="0" destOrd="0" presId="urn:microsoft.com/office/officeart/2005/8/layout/orgChart1"/>
    <dgm:cxn modelId="{E17C27C1-2AA6-4E89-815A-EA147F6E8480}" type="presOf" srcId="{EEC6E2B5-AE6B-4410-A3A3-CADC6722B979}" destId="{1F14969A-BE0D-49E1-8981-048D01624900}" srcOrd="1" destOrd="0" presId="urn:microsoft.com/office/officeart/2005/8/layout/orgChart1"/>
    <dgm:cxn modelId="{6FBCD403-3D33-4315-88EC-AFAEE29F85D7}" type="presOf" srcId="{F9381B51-9884-4777-821E-B62425C1436F}" destId="{AD4CD528-599D-4FF1-B7A9-C88E97E2A5F0}" srcOrd="0" destOrd="0" presId="urn:microsoft.com/office/officeart/2005/8/layout/orgChart1"/>
    <dgm:cxn modelId="{E7323EA5-6160-4998-AEF6-0A1E72726FCF}" type="presOf" srcId="{1D0FF567-4CCF-4E53-8F6C-AD9D7F29AF11}" destId="{DC7C1DD1-F052-4D1A-987F-E5581CE92BD7}" srcOrd="0" destOrd="0" presId="urn:microsoft.com/office/officeart/2005/8/layout/orgChart1"/>
    <dgm:cxn modelId="{AEED3493-02C1-480F-B665-0640F61CD620}" srcId="{F7BC640E-4978-4BA1-B943-33A4FBCBB4D5}" destId="{C10292CF-75BC-4B5B-824B-54EBE737A9E1}" srcOrd="1" destOrd="0" parTransId="{707CD556-98F2-460B-AE7E-F0A1DEB150B4}" sibTransId="{FD9A8BFA-D75E-4703-B0E7-9D63E94B3FA1}"/>
    <dgm:cxn modelId="{2EF7DF25-2522-4EBB-B7E8-4AAA3781E381}" type="presOf" srcId="{F7BC640E-4978-4BA1-B943-33A4FBCBB4D5}" destId="{22ABDAF3-3BF0-4750-A211-1CC59FDE075E}" srcOrd="1" destOrd="0" presId="urn:microsoft.com/office/officeart/2005/8/layout/orgChart1"/>
    <dgm:cxn modelId="{E3174459-F597-42F1-920F-DCA5931B8819}" type="presOf" srcId="{F7BC640E-4978-4BA1-B943-33A4FBCBB4D5}" destId="{7759DBE5-E7AD-4CF9-AD74-76030B707C67}" srcOrd="0" destOrd="0" presId="urn:microsoft.com/office/officeart/2005/8/layout/orgChart1"/>
    <dgm:cxn modelId="{BC1A23FE-D8F4-484C-8C29-478F15E3BDED}" type="presOf" srcId="{22D13264-4F46-4B64-B88B-1EF892714512}" destId="{63B8E625-6AB6-4F98-8C17-939C582C71CE}" srcOrd="0" destOrd="0" presId="urn:microsoft.com/office/officeart/2005/8/layout/orgChart1"/>
    <dgm:cxn modelId="{7390BD73-46A6-47D8-B90E-DEA1670363BE}" type="presOf" srcId="{66BB5EAE-A04F-4CEF-B1C0-92B2BE435C77}" destId="{84478374-764C-47B6-9DDF-4EA03F3B6A16}" srcOrd="0" destOrd="0" presId="urn:microsoft.com/office/officeart/2005/8/layout/orgChart1"/>
    <dgm:cxn modelId="{C74F67B7-2C3B-4857-A5FA-22272A484C78}" type="presParOf" srcId="{DF64139D-BE9B-4C4C-82DE-03275AA1C179}" destId="{8DA95280-9DD2-4FBB-A3B0-C414F4259BFF}" srcOrd="0" destOrd="0" presId="urn:microsoft.com/office/officeart/2005/8/layout/orgChart1"/>
    <dgm:cxn modelId="{409A84AF-5213-42A6-A339-DFD98FF7E942}" type="presParOf" srcId="{8DA95280-9DD2-4FBB-A3B0-C414F4259BFF}" destId="{13FABFFA-932A-45B9-AC33-0D26511E64F6}" srcOrd="0" destOrd="0" presId="urn:microsoft.com/office/officeart/2005/8/layout/orgChart1"/>
    <dgm:cxn modelId="{549619DF-D6A9-4077-B1A8-F6A9C0C94779}" type="presParOf" srcId="{13FABFFA-932A-45B9-AC33-0D26511E64F6}" destId="{AD4CD528-599D-4FF1-B7A9-C88E97E2A5F0}" srcOrd="0" destOrd="0" presId="urn:microsoft.com/office/officeart/2005/8/layout/orgChart1"/>
    <dgm:cxn modelId="{E7FC9BB9-F671-4792-BAB1-C5C7E76743FE}" type="presParOf" srcId="{13FABFFA-932A-45B9-AC33-0D26511E64F6}" destId="{0AA993F1-553C-4B66-A468-4C1AE34CEE3B}" srcOrd="1" destOrd="0" presId="urn:microsoft.com/office/officeart/2005/8/layout/orgChart1"/>
    <dgm:cxn modelId="{07FCA625-9B67-4A49-84EE-6B327E862946}" type="presParOf" srcId="{8DA95280-9DD2-4FBB-A3B0-C414F4259BFF}" destId="{C6B9930D-09AF-4403-BA34-A3DE21F333E2}" srcOrd="1" destOrd="0" presId="urn:microsoft.com/office/officeart/2005/8/layout/orgChart1"/>
    <dgm:cxn modelId="{CD3407F7-F8E9-494C-AD94-BDA4E5D9EA06}" type="presParOf" srcId="{C6B9930D-09AF-4403-BA34-A3DE21F333E2}" destId="{BC687B47-3874-4399-8EC9-284D5376C241}" srcOrd="0" destOrd="0" presId="urn:microsoft.com/office/officeart/2005/8/layout/orgChart1"/>
    <dgm:cxn modelId="{4D89BFBD-2722-4B0B-93DB-EBD7E8D0993B}" type="presParOf" srcId="{C6B9930D-09AF-4403-BA34-A3DE21F333E2}" destId="{EDCBA612-6E07-49F3-A614-DE2EC0971508}" srcOrd="1" destOrd="0" presId="urn:microsoft.com/office/officeart/2005/8/layout/orgChart1"/>
    <dgm:cxn modelId="{2ABBCE1C-EC57-4F33-8568-D5EADAAE0E0F}" type="presParOf" srcId="{EDCBA612-6E07-49F3-A614-DE2EC0971508}" destId="{AC56011B-1016-4B66-83E4-5F24025764FE}" srcOrd="0" destOrd="0" presId="urn:microsoft.com/office/officeart/2005/8/layout/orgChart1"/>
    <dgm:cxn modelId="{F06D34B1-1EB5-4917-8027-E1C81EAF22C3}" type="presParOf" srcId="{AC56011B-1016-4B66-83E4-5F24025764FE}" destId="{DC7C1DD1-F052-4D1A-987F-E5581CE92BD7}" srcOrd="0" destOrd="0" presId="urn:microsoft.com/office/officeart/2005/8/layout/orgChart1"/>
    <dgm:cxn modelId="{5A864036-308E-408F-9388-9BF48D0143EF}" type="presParOf" srcId="{AC56011B-1016-4B66-83E4-5F24025764FE}" destId="{8AA58BF5-CAB4-44DA-A604-83AD6408D190}" srcOrd="1" destOrd="0" presId="urn:microsoft.com/office/officeart/2005/8/layout/orgChart1"/>
    <dgm:cxn modelId="{2F709843-50E6-4DC9-9814-061FD674E11A}" type="presParOf" srcId="{EDCBA612-6E07-49F3-A614-DE2EC0971508}" destId="{955E04A3-7B51-4A23-A2D5-79F6334F76DD}" srcOrd="1" destOrd="0" presId="urn:microsoft.com/office/officeart/2005/8/layout/orgChart1"/>
    <dgm:cxn modelId="{8511C0CF-AC67-4809-A8CA-00E85263E2BC}" type="presParOf" srcId="{955E04A3-7B51-4A23-A2D5-79F6334F76DD}" destId="{DAAEA2A2-22E4-4674-B7DA-B77DE06F91AD}" srcOrd="0" destOrd="0" presId="urn:microsoft.com/office/officeart/2005/8/layout/orgChart1"/>
    <dgm:cxn modelId="{6C908055-410A-4DE3-BB4F-88B473C3D8CE}" type="presParOf" srcId="{955E04A3-7B51-4A23-A2D5-79F6334F76DD}" destId="{99CA6D93-8B55-4E61-ACC6-BE953B196AD2}" srcOrd="1" destOrd="0" presId="urn:microsoft.com/office/officeart/2005/8/layout/orgChart1"/>
    <dgm:cxn modelId="{5A10ABA2-7559-4B81-9D5E-6C31BCCAAFFD}" type="presParOf" srcId="{99CA6D93-8B55-4E61-ACC6-BE953B196AD2}" destId="{A355D1CE-2C24-4089-982F-E437C2C9BB75}" srcOrd="0" destOrd="0" presId="urn:microsoft.com/office/officeart/2005/8/layout/orgChart1"/>
    <dgm:cxn modelId="{A848DA61-86A9-4FEE-AF50-389FFC9C6DEB}" type="presParOf" srcId="{A355D1CE-2C24-4089-982F-E437C2C9BB75}" destId="{7759DBE5-E7AD-4CF9-AD74-76030B707C67}" srcOrd="0" destOrd="0" presId="urn:microsoft.com/office/officeart/2005/8/layout/orgChart1"/>
    <dgm:cxn modelId="{21133D84-7845-4B51-BD6B-A49AF5A78874}" type="presParOf" srcId="{A355D1CE-2C24-4089-982F-E437C2C9BB75}" destId="{22ABDAF3-3BF0-4750-A211-1CC59FDE075E}" srcOrd="1" destOrd="0" presId="urn:microsoft.com/office/officeart/2005/8/layout/orgChart1"/>
    <dgm:cxn modelId="{AE2FD9BD-A5BD-4477-99DF-323466214C7D}" type="presParOf" srcId="{99CA6D93-8B55-4E61-ACC6-BE953B196AD2}" destId="{37B0C4B3-7337-490A-9709-5CBF295DD6DB}" srcOrd="1" destOrd="0" presId="urn:microsoft.com/office/officeart/2005/8/layout/orgChart1"/>
    <dgm:cxn modelId="{5E8B1F52-BDF5-4709-91FD-EF3DF3C5EEE9}" type="presParOf" srcId="{37B0C4B3-7337-490A-9709-5CBF295DD6DB}" destId="{DC3C0EAD-1643-4D1B-991F-97054622A724}" srcOrd="0" destOrd="0" presId="urn:microsoft.com/office/officeart/2005/8/layout/orgChart1"/>
    <dgm:cxn modelId="{69214A29-0B8F-4F64-885E-E55F66F632BE}" type="presParOf" srcId="{37B0C4B3-7337-490A-9709-5CBF295DD6DB}" destId="{3110FBDC-5C1F-4C5F-BA05-5819FD3B6258}" srcOrd="1" destOrd="0" presId="urn:microsoft.com/office/officeart/2005/8/layout/orgChart1"/>
    <dgm:cxn modelId="{949F66B5-4EBB-405A-BEB7-14379AEC23C6}" type="presParOf" srcId="{3110FBDC-5C1F-4C5F-BA05-5819FD3B6258}" destId="{2FB7C281-9449-4212-BA17-CBCC49EA17DC}" srcOrd="0" destOrd="0" presId="urn:microsoft.com/office/officeart/2005/8/layout/orgChart1"/>
    <dgm:cxn modelId="{0B231950-C93F-4B33-874C-C54166B2FF16}" type="presParOf" srcId="{2FB7C281-9449-4212-BA17-CBCC49EA17DC}" destId="{EE5A1932-1EDD-47C0-81E6-42E39C8B144D}" srcOrd="0" destOrd="0" presId="urn:microsoft.com/office/officeart/2005/8/layout/orgChart1"/>
    <dgm:cxn modelId="{92188AB8-BBEC-4A17-ACB2-8450C68201B1}" type="presParOf" srcId="{2FB7C281-9449-4212-BA17-CBCC49EA17DC}" destId="{839E5933-CCFF-4F66-BEED-32F4140E320D}" srcOrd="1" destOrd="0" presId="urn:microsoft.com/office/officeart/2005/8/layout/orgChart1"/>
    <dgm:cxn modelId="{7D79339B-D0DB-4B61-AF70-BA1FA1E789E5}" type="presParOf" srcId="{3110FBDC-5C1F-4C5F-BA05-5819FD3B6258}" destId="{209452F0-4EA4-4D0A-B844-CAED7136A04F}" srcOrd="1" destOrd="0" presId="urn:microsoft.com/office/officeart/2005/8/layout/orgChart1"/>
    <dgm:cxn modelId="{8304F2A8-1980-406C-B16F-F6275DBB8E19}" type="presParOf" srcId="{3110FBDC-5C1F-4C5F-BA05-5819FD3B6258}" destId="{30E25695-C036-46B9-AB0F-0E2EF63D2980}" srcOrd="2" destOrd="0" presId="urn:microsoft.com/office/officeart/2005/8/layout/orgChart1"/>
    <dgm:cxn modelId="{87AAB476-EA55-4564-BF59-E7820A71D106}" type="presParOf" srcId="{37B0C4B3-7337-490A-9709-5CBF295DD6DB}" destId="{2CDECC0D-B26C-4126-B317-A9E0646842E1}" srcOrd="2" destOrd="0" presId="urn:microsoft.com/office/officeart/2005/8/layout/orgChart1"/>
    <dgm:cxn modelId="{4A34FB6D-5437-4653-91BC-B1DB264283CD}" type="presParOf" srcId="{37B0C4B3-7337-490A-9709-5CBF295DD6DB}" destId="{A53232FC-ED2F-492C-BA14-EEC7D5B6F9B3}" srcOrd="3" destOrd="0" presId="urn:microsoft.com/office/officeart/2005/8/layout/orgChart1"/>
    <dgm:cxn modelId="{8FC63A45-41F0-4F76-9F85-EE85EC0E1BB3}" type="presParOf" srcId="{A53232FC-ED2F-492C-BA14-EEC7D5B6F9B3}" destId="{DD30CFDD-B9C7-4E38-9EB6-842B6461C491}" srcOrd="0" destOrd="0" presId="urn:microsoft.com/office/officeart/2005/8/layout/orgChart1"/>
    <dgm:cxn modelId="{B2C7CA8E-418A-4EC4-8515-2C5F3E711A99}" type="presParOf" srcId="{DD30CFDD-B9C7-4E38-9EB6-842B6461C491}" destId="{FF5B8BC7-5A6F-4EBA-872F-1738AF377496}" srcOrd="0" destOrd="0" presId="urn:microsoft.com/office/officeart/2005/8/layout/orgChart1"/>
    <dgm:cxn modelId="{7CDCE0DA-5735-4D94-9DC5-3ED950E2A241}" type="presParOf" srcId="{DD30CFDD-B9C7-4E38-9EB6-842B6461C491}" destId="{8027E5C0-3DF1-405F-8212-A2B9F901EA4E}" srcOrd="1" destOrd="0" presId="urn:microsoft.com/office/officeart/2005/8/layout/orgChart1"/>
    <dgm:cxn modelId="{1E1D9810-CAF3-45A2-85BF-39B5637479BF}" type="presParOf" srcId="{A53232FC-ED2F-492C-BA14-EEC7D5B6F9B3}" destId="{93379A20-9AEA-401F-BFC6-191C0F815B8C}" srcOrd="1" destOrd="0" presId="urn:microsoft.com/office/officeart/2005/8/layout/orgChart1"/>
    <dgm:cxn modelId="{3DAD738A-9D7C-4263-9D8B-8FFCE9765DD0}" type="presParOf" srcId="{A53232FC-ED2F-492C-BA14-EEC7D5B6F9B3}" destId="{F95B2874-9A33-4641-B4A4-5D0EBF2CF9A5}" srcOrd="2" destOrd="0" presId="urn:microsoft.com/office/officeart/2005/8/layout/orgChart1"/>
    <dgm:cxn modelId="{8C872CB8-B98B-469D-B4FB-1669BA9C20A8}" type="presParOf" srcId="{37B0C4B3-7337-490A-9709-5CBF295DD6DB}" destId="{84478374-764C-47B6-9DDF-4EA03F3B6A16}" srcOrd="4" destOrd="0" presId="urn:microsoft.com/office/officeart/2005/8/layout/orgChart1"/>
    <dgm:cxn modelId="{A3750AE3-2789-4EEB-9291-6507CD7F681D}" type="presParOf" srcId="{37B0C4B3-7337-490A-9709-5CBF295DD6DB}" destId="{1F0BA2FC-49F9-4C79-A84A-4A691F531C77}" srcOrd="5" destOrd="0" presId="urn:microsoft.com/office/officeart/2005/8/layout/orgChart1"/>
    <dgm:cxn modelId="{CB9165D3-F812-46FB-86C1-9A04CF292877}" type="presParOf" srcId="{1F0BA2FC-49F9-4C79-A84A-4A691F531C77}" destId="{0EF0F597-988F-4687-944F-F784B0CA6D4A}" srcOrd="0" destOrd="0" presId="urn:microsoft.com/office/officeart/2005/8/layout/orgChart1"/>
    <dgm:cxn modelId="{AC550652-E051-487E-B082-E907440733CB}" type="presParOf" srcId="{0EF0F597-988F-4687-944F-F784B0CA6D4A}" destId="{63E8FF44-045C-440D-977B-C4DB69CD2E4F}" srcOrd="0" destOrd="0" presId="urn:microsoft.com/office/officeart/2005/8/layout/orgChart1"/>
    <dgm:cxn modelId="{E9386BD3-6AA1-451D-937D-2112D66CCC37}" type="presParOf" srcId="{0EF0F597-988F-4687-944F-F784B0CA6D4A}" destId="{FC021B5B-26E9-4888-BD11-A9306C8BA319}" srcOrd="1" destOrd="0" presId="urn:microsoft.com/office/officeart/2005/8/layout/orgChart1"/>
    <dgm:cxn modelId="{21351857-357B-4DBB-BEB8-18F4C2B4AFF3}" type="presParOf" srcId="{1F0BA2FC-49F9-4C79-A84A-4A691F531C77}" destId="{C8AC93AA-DA82-496D-B2A7-6B77FB6168BC}" srcOrd="1" destOrd="0" presId="urn:microsoft.com/office/officeart/2005/8/layout/orgChart1"/>
    <dgm:cxn modelId="{9822A217-4418-4D54-B9B6-43B1F111758B}" type="presParOf" srcId="{1F0BA2FC-49F9-4C79-A84A-4A691F531C77}" destId="{710EC5CA-2C8E-47C3-8775-5CA1C3DA65D9}" srcOrd="2" destOrd="0" presId="urn:microsoft.com/office/officeart/2005/8/layout/orgChart1"/>
    <dgm:cxn modelId="{287ABCB3-D2A1-4BDD-BD10-D3DCFB2849D8}" type="presParOf" srcId="{99CA6D93-8B55-4E61-ACC6-BE953B196AD2}" destId="{0D081CF5-4A65-49F6-9C30-3EBA84D9E897}" srcOrd="2" destOrd="0" presId="urn:microsoft.com/office/officeart/2005/8/layout/orgChart1"/>
    <dgm:cxn modelId="{0A40A8FA-1E0A-4631-967D-EF33DE35CFE7}" type="presParOf" srcId="{955E04A3-7B51-4A23-A2D5-79F6334F76DD}" destId="{67C46C46-B759-4056-984A-8783CF917837}" srcOrd="2" destOrd="0" presId="urn:microsoft.com/office/officeart/2005/8/layout/orgChart1"/>
    <dgm:cxn modelId="{6E312733-28F4-4F43-9EC0-EC31A94E7FEE}" type="presParOf" srcId="{955E04A3-7B51-4A23-A2D5-79F6334F76DD}" destId="{159EB02D-A013-4A0D-BE3D-B124F3811686}" srcOrd="3" destOrd="0" presId="urn:microsoft.com/office/officeart/2005/8/layout/orgChart1"/>
    <dgm:cxn modelId="{8DA0A08F-BF46-4885-857E-1800F3E78C67}" type="presParOf" srcId="{159EB02D-A013-4A0D-BE3D-B124F3811686}" destId="{0E24FA66-2696-42A1-B3D0-689C0631A59C}" srcOrd="0" destOrd="0" presId="urn:microsoft.com/office/officeart/2005/8/layout/orgChart1"/>
    <dgm:cxn modelId="{AB3110D1-478D-4C15-B9BD-9977A485729D}" type="presParOf" srcId="{0E24FA66-2696-42A1-B3D0-689C0631A59C}" destId="{DC3776AA-5312-484E-A72D-6771884FBED6}" srcOrd="0" destOrd="0" presId="urn:microsoft.com/office/officeart/2005/8/layout/orgChart1"/>
    <dgm:cxn modelId="{2022072C-04C7-4BE2-A792-F028E8F375AC}" type="presParOf" srcId="{0E24FA66-2696-42A1-B3D0-689C0631A59C}" destId="{E7EDB889-3A23-4876-ABAE-77CCA87F18A1}" srcOrd="1" destOrd="0" presId="urn:microsoft.com/office/officeart/2005/8/layout/orgChart1"/>
    <dgm:cxn modelId="{BD84E643-C8C2-4604-BC80-DAADB1D2ABD0}" type="presParOf" srcId="{159EB02D-A013-4A0D-BE3D-B124F3811686}" destId="{BBA6FC7A-BB54-4B0C-AA2D-1D00EFAFEDDD}" srcOrd="1" destOrd="0" presId="urn:microsoft.com/office/officeart/2005/8/layout/orgChart1"/>
    <dgm:cxn modelId="{DE65ED50-3C10-4908-9ACF-40C40B66B65E}" type="presParOf" srcId="{159EB02D-A013-4A0D-BE3D-B124F3811686}" destId="{4E2060A1-D3DB-4AE8-A83C-73A70B06D1D0}" srcOrd="2" destOrd="0" presId="urn:microsoft.com/office/officeart/2005/8/layout/orgChart1"/>
    <dgm:cxn modelId="{6654F2BD-4E74-45FF-BBE3-2018F014484F}" type="presParOf" srcId="{EDCBA612-6E07-49F3-A614-DE2EC0971508}" destId="{F1C22045-EE39-4471-B0CC-21D09A1A3024}" srcOrd="2" destOrd="0" presId="urn:microsoft.com/office/officeart/2005/8/layout/orgChart1"/>
    <dgm:cxn modelId="{A5C8BC8B-A504-466E-BB64-3F2B6790C967}" type="presParOf" srcId="{C6B9930D-09AF-4403-BA34-A3DE21F333E2}" destId="{63B8E625-6AB6-4F98-8C17-939C582C71CE}" srcOrd="2" destOrd="0" presId="urn:microsoft.com/office/officeart/2005/8/layout/orgChart1"/>
    <dgm:cxn modelId="{1A700D46-1C29-4C63-A364-08DD8E6F0A40}" type="presParOf" srcId="{C6B9930D-09AF-4403-BA34-A3DE21F333E2}" destId="{1AE32F62-B690-4C1C-B9EA-58C24C3E585F}" srcOrd="3" destOrd="0" presId="urn:microsoft.com/office/officeart/2005/8/layout/orgChart1"/>
    <dgm:cxn modelId="{F275F8D3-4B7D-4CA7-B840-E83DF707A34E}" type="presParOf" srcId="{1AE32F62-B690-4C1C-B9EA-58C24C3E585F}" destId="{159BBEE5-AF32-4230-8E08-552571E247D4}" srcOrd="0" destOrd="0" presId="urn:microsoft.com/office/officeart/2005/8/layout/orgChart1"/>
    <dgm:cxn modelId="{57FAFB22-7FD6-47A0-9172-BCA3A0048F61}" type="presParOf" srcId="{159BBEE5-AF32-4230-8E08-552571E247D4}" destId="{B732AE2E-A2A3-4A57-A180-2C788BE9E862}" srcOrd="0" destOrd="0" presId="urn:microsoft.com/office/officeart/2005/8/layout/orgChart1"/>
    <dgm:cxn modelId="{D1BBAAE8-9794-4791-8AE8-622814DA659B}" type="presParOf" srcId="{159BBEE5-AF32-4230-8E08-552571E247D4}" destId="{1F14969A-BE0D-49E1-8981-048D01624900}" srcOrd="1" destOrd="0" presId="urn:microsoft.com/office/officeart/2005/8/layout/orgChart1"/>
    <dgm:cxn modelId="{644D26E6-4A9E-4766-8283-72387B5D53C8}" type="presParOf" srcId="{1AE32F62-B690-4C1C-B9EA-58C24C3E585F}" destId="{9CA805B1-4389-4B94-964D-5A5178F3573E}" srcOrd="1" destOrd="0" presId="urn:microsoft.com/office/officeart/2005/8/layout/orgChart1"/>
    <dgm:cxn modelId="{762D4E72-46F2-4A5A-8291-FB74A0CD6FDA}" type="presParOf" srcId="{1AE32F62-B690-4C1C-B9EA-58C24C3E585F}" destId="{0F8CC10E-741E-46BC-B070-CC7CEA1D9F72}" srcOrd="2" destOrd="0" presId="urn:microsoft.com/office/officeart/2005/8/layout/orgChart1"/>
    <dgm:cxn modelId="{2BDB30FF-5816-4F16-A3C7-37D57F879299}" type="presParOf" srcId="{C6B9930D-09AF-4403-BA34-A3DE21F333E2}" destId="{3F1DC431-5501-4566-BBF3-D8CE99ACC669}" srcOrd="4" destOrd="0" presId="urn:microsoft.com/office/officeart/2005/8/layout/orgChart1"/>
    <dgm:cxn modelId="{CBE2E786-5505-46CD-ADA0-4A6124CADE77}" type="presParOf" srcId="{C6B9930D-09AF-4403-BA34-A3DE21F333E2}" destId="{D3C8C2DF-D4D9-442D-9B7F-47DA72F27C99}" srcOrd="5" destOrd="0" presId="urn:microsoft.com/office/officeart/2005/8/layout/orgChart1"/>
    <dgm:cxn modelId="{3160656D-1E4A-434F-8D1D-A6E74709AFD2}" type="presParOf" srcId="{D3C8C2DF-D4D9-442D-9B7F-47DA72F27C99}" destId="{0BC5597E-CCC5-451C-8CD6-155468F6964A}" srcOrd="0" destOrd="0" presId="urn:microsoft.com/office/officeart/2005/8/layout/orgChart1"/>
    <dgm:cxn modelId="{3EDD7B97-554F-4641-B8F8-345BFF27F8DD}" type="presParOf" srcId="{0BC5597E-CCC5-451C-8CD6-155468F6964A}" destId="{26BB9BAC-A25D-45B0-B6FD-60C6933AA516}" srcOrd="0" destOrd="0" presId="urn:microsoft.com/office/officeart/2005/8/layout/orgChart1"/>
    <dgm:cxn modelId="{C3D8EE59-6285-49BB-83C6-D57FAE3E8861}" type="presParOf" srcId="{0BC5597E-CCC5-451C-8CD6-155468F6964A}" destId="{EFE69C51-ABC3-4EE5-B21A-703E6A86F7BF}" srcOrd="1" destOrd="0" presId="urn:microsoft.com/office/officeart/2005/8/layout/orgChart1"/>
    <dgm:cxn modelId="{DBB79A9D-1543-4FEE-82FF-E9681103B2AB}" type="presParOf" srcId="{D3C8C2DF-D4D9-442D-9B7F-47DA72F27C99}" destId="{2AF94E6D-D488-4A4C-81C3-13519235EC4F}" srcOrd="1" destOrd="0" presId="urn:microsoft.com/office/officeart/2005/8/layout/orgChart1"/>
    <dgm:cxn modelId="{40D8A1F0-333A-4AA7-9DD2-E5357AF1265B}" type="presParOf" srcId="{D3C8C2DF-D4D9-442D-9B7F-47DA72F27C99}" destId="{A13EE5F1-9D95-4A6A-A101-0FE06A1EDEA2}" srcOrd="2" destOrd="0" presId="urn:microsoft.com/office/officeart/2005/8/layout/orgChart1"/>
    <dgm:cxn modelId="{13F457BE-E70A-4312-9680-6AF9ACC9EFD4}" type="presParOf" srcId="{8DA95280-9DD2-4FBB-A3B0-C414F4259BFF}" destId="{0398FC2A-263E-4D19-9535-02BA4A635B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650CECA-2CB0-4182-BE13-3E7ADA7B6A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E116D6C-0E35-4097-9571-5D8B30B439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</a:p>
      </dgm:t>
    </dgm:pt>
    <dgm:pt modelId="{FAE81CC6-2872-4A8A-896E-0B3CA4187DC2}" type="parTrans" cxnId="{00BA9443-12EC-4631-B002-7C37488DB1DA}">
      <dgm:prSet/>
      <dgm:spPr/>
    </dgm:pt>
    <dgm:pt modelId="{A280B6AD-9065-4996-8371-C22DF978F007}" type="sibTrans" cxnId="{00BA9443-12EC-4631-B002-7C37488DB1DA}">
      <dgm:prSet/>
      <dgm:spPr/>
    </dgm:pt>
    <dgm:pt modelId="{E3332EBD-4EA2-4393-9A53-39E650B82AF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</a:p>
      </dgm:t>
    </dgm:pt>
    <dgm:pt modelId="{6E310800-C5DE-467C-8114-542582645262}" type="parTrans" cxnId="{43150FEC-E841-4680-9BFE-C8D04DDAD904}">
      <dgm:prSet/>
      <dgm:spPr/>
    </dgm:pt>
    <dgm:pt modelId="{02DD2509-FF40-46A9-8880-7D41685D3C9C}" type="sibTrans" cxnId="{43150FEC-E841-4680-9BFE-C8D04DDAD904}">
      <dgm:prSet/>
      <dgm:spPr/>
    </dgm:pt>
    <dgm:pt modelId="{F5BA0ED2-07F6-4E26-A15D-5446FA4DA3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</a:p>
      </dgm:t>
    </dgm:pt>
    <dgm:pt modelId="{48B4FBD3-B8C3-4CC2-9311-3A286A023F2F}" type="parTrans" cxnId="{E0FDBFA9-47CA-40FE-8E3C-F35368953E0F}">
      <dgm:prSet/>
      <dgm:spPr/>
    </dgm:pt>
    <dgm:pt modelId="{60B60193-DE26-459C-A797-FAE4B1206250}" type="sibTrans" cxnId="{E0FDBFA9-47CA-40FE-8E3C-F35368953E0F}">
      <dgm:prSet/>
      <dgm:spPr/>
    </dgm:pt>
    <dgm:pt modelId="{E342A35F-BF06-462A-9216-1FEBF67342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</a:p>
      </dgm:t>
    </dgm:pt>
    <dgm:pt modelId="{CE307BCC-A436-46F9-ABA3-03FF055E0054}" type="parTrans" cxnId="{1A9CB0F2-04BA-4794-8064-DECC0D9FA3BB}">
      <dgm:prSet/>
      <dgm:spPr/>
    </dgm:pt>
    <dgm:pt modelId="{1A9843AB-5A93-4E0E-9963-D0BEC1D3B2B6}" type="sibTrans" cxnId="{1A9CB0F2-04BA-4794-8064-DECC0D9FA3BB}">
      <dgm:prSet/>
      <dgm:spPr/>
    </dgm:pt>
    <dgm:pt modelId="{2D9FE102-DF8C-4588-B339-E919E6E109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</a:p>
      </dgm:t>
    </dgm:pt>
    <dgm:pt modelId="{A41B7866-DD3B-42D8-9C93-BA0E04E49225}" type="parTrans" cxnId="{94CD4C5C-1C19-42F1-A449-65D5C0ACA401}">
      <dgm:prSet/>
      <dgm:spPr/>
    </dgm:pt>
    <dgm:pt modelId="{579C7D3B-3A2F-4EA1-9F81-7F0FE20A5180}" type="sibTrans" cxnId="{94CD4C5C-1C19-42F1-A449-65D5C0ACA401}">
      <dgm:prSet/>
      <dgm:spPr/>
    </dgm:pt>
    <dgm:pt modelId="{55EE18B5-1B91-4C21-8538-A5C0D7615BD0}" type="pres">
      <dgm:prSet presAssocID="{C650CECA-2CB0-4182-BE13-3E7ADA7B6A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86DDB8-5CFD-4AA5-8FDE-033D2C72BAB8}" type="pres">
      <dgm:prSet presAssocID="{EE116D6C-0E35-4097-9571-5D8B30B43949}" presName="hierRoot1" presStyleCnt="0">
        <dgm:presLayoutVars>
          <dgm:hierBranch/>
        </dgm:presLayoutVars>
      </dgm:prSet>
      <dgm:spPr/>
    </dgm:pt>
    <dgm:pt modelId="{1D871355-4904-47FB-BACB-9D0043007F66}" type="pres">
      <dgm:prSet presAssocID="{EE116D6C-0E35-4097-9571-5D8B30B43949}" presName="rootComposite1" presStyleCnt="0"/>
      <dgm:spPr/>
    </dgm:pt>
    <dgm:pt modelId="{88983D6C-5DDD-4FF5-9EE2-185A7FB6E59F}" type="pres">
      <dgm:prSet presAssocID="{EE116D6C-0E35-4097-9571-5D8B30B4394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E190051-11C6-4A55-913D-E7B3AE70F62A}" type="pres">
      <dgm:prSet presAssocID="{EE116D6C-0E35-4097-9571-5D8B30B4394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25DBD1C8-8430-4C6C-A6DC-FF5C5908949D}" type="pres">
      <dgm:prSet presAssocID="{EE116D6C-0E35-4097-9571-5D8B30B43949}" presName="hierChild2" presStyleCnt="0"/>
      <dgm:spPr/>
    </dgm:pt>
    <dgm:pt modelId="{43B1CF12-A6CC-4EDA-A6C8-1E764BFADC3C}" type="pres">
      <dgm:prSet presAssocID="{6E310800-C5DE-467C-8114-542582645262}" presName="Name35" presStyleLbl="parChTrans1D2" presStyleIdx="0" presStyleCnt="2"/>
      <dgm:spPr/>
    </dgm:pt>
    <dgm:pt modelId="{3195ED4F-7FF0-468B-AF5A-9F9801760EDA}" type="pres">
      <dgm:prSet presAssocID="{E3332EBD-4EA2-4393-9A53-39E650B82AF0}" presName="hierRoot2" presStyleCnt="0">
        <dgm:presLayoutVars>
          <dgm:hierBranch/>
        </dgm:presLayoutVars>
      </dgm:prSet>
      <dgm:spPr/>
    </dgm:pt>
    <dgm:pt modelId="{4E8BCF54-2CA2-4264-B065-4C3822EA0648}" type="pres">
      <dgm:prSet presAssocID="{E3332EBD-4EA2-4393-9A53-39E650B82AF0}" presName="rootComposite" presStyleCnt="0"/>
      <dgm:spPr/>
    </dgm:pt>
    <dgm:pt modelId="{77A8761B-61EB-44C5-8433-C0AB98404F56}" type="pres">
      <dgm:prSet presAssocID="{E3332EBD-4EA2-4393-9A53-39E650B82AF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6B06BC6-15F6-47D7-9CB5-AB75E3C0441E}" type="pres">
      <dgm:prSet presAssocID="{E3332EBD-4EA2-4393-9A53-39E650B82AF0}" presName="rootConnector" presStyleLbl="node2" presStyleIdx="0" presStyleCnt="2"/>
      <dgm:spPr/>
      <dgm:t>
        <a:bodyPr/>
        <a:lstStyle/>
        <a:p>
          <a:endParaRPr lang="cs-CZ"/>
        </a:p>
      </dgm:t>
    </dgm:pt>
    <dgm:pt modelId="{E494059D-83CA-4E1B-8FBF-115C6F73E4B7}" type="pres">
      <dgm:prSet presAssocID="{E3332EBD-4EA2-4393-9A53-39E650B82AF0}" presName="hierChild4" presStyleCnt="0"/>
      <dgm:spPr/>
    </dgm:pt>
    <dgm:pt modelId="{CDA6B719-C07B-4352-AD69-F54CCC47806B}" type="pres">
      <dgm:prSet presAssocID="{48B4FBD3-B8C3-4CC2-9311-3A286A023F2F}" presName="Name35" presStyleLbl="parChTrans1D3" presStyleIdx="0" presStyleCnt="2"/>
      <dgm:spPr/>
    </dgm:pt>
    <dgm:pt modelId="{CC0773DD-DB20-403F-9124-32DF4EAB1706}" type="pres">
      <dgm:prSet presAssocID="{F5BA0ED2-07F6-4E26-A15D-5446FA4DA385}" presName="hierRoot2" presStyleCnt="0">
        <dgm:presLayoutVars>
          <dgm:hierBranch val="r"/>
        </dgm:presLayoutVars>
      </dgm:prSet>
      <dgm:spPr/>
    </dgm:pt>
    <dgm:pt modelId="{601F774E-49C3-4B18-A081-EA6C00495711}" type="pres">
      <dgm:prSet presAssocID="{F5BA0ED2-07F6-4E26-A15D-5446FA4DA385}" presName="rootComposite" presStyleCnt="0"/>
      <dgm:spPr/>
    </dgm:pt>
    <dgm:pt modelId="{CE74C6BA-6537-4364-AD5E-BB716D2F2CAC}" type="pres">
      <dgm:prSet presAssocID="{F5BA0ED2-07F6-4E26-A15D-5446FA4DA385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2DBCE24-56E5-4182-8DDA-5C9C8EEB665D}" type="pres">
      <dgm:prSet presAssocID="{F5BA0ED2-07F6-4E26-A15D-5446FA4DA385}" presName="rootConnector" presStyleLbl="node3" presStyleIdx="0" presStyleCnt="2"/>
      <dgm:spPr/>
      <dgm:t>
        <a:bodyPr/>
        <a:lstStyle/>
        <a:p>
          <a:endParaRPr lang="cs-CZ"/>
        </a:p>
      </dgm:t>
    </dgm:pt>
    <dgm:pt modelId="{13F0AF9B-83F0-4305-86D4-A2ACCE8C5E7D}" type="pres">
      <dgm:prSet presAssocID="{F5BA0ED2-07F6-4E26-A15D-5446FA4DA385}" presName="hierChild4" presStyleCnt="0"/>
      <dgm:spPr/>
    </dgm:pt>
    <dgm:pt modelId="{84D9E8BE-9C2A-4900-8CB7-EF964259EC73}" type="pres">
      <dgm:prSet presAssocID="{F5BA0ED2-07F6-4E26-A15D-5446FA4DA385}" presName="hierChild5" presStyleCnt="0"/>
      <dgm:spPr/>
    </dgm:pt>
    <dgm:pt modelId="{81BA0FB2-2D1D-4AD7-9E94-E2506D7D385B}" type="pres">
      <dgm:prSet presAssocID="{CE307BCC-A436-46F9-ABA3-03FF055E0054}" presName="Name35" presStyleLbl="parChTrans1D3" presStyleIdx="1" presStyleCnt="2"/>
      <dgm:spPr/>
    </dgm:pt>
    <dgm:pt modelId="{0C3533CE-24D7-49E2-A2C3-B06E80A036FE}" type="pres">
      <dgm:prSet presAssocID="{E342A35F-BF06-462A-9216-1FEBF6734268}" presName="hierRoot2" presStyleCnt="0">
        <dgm:presLayoutVars>
          <dgm:hierBranch val="r"/>
        </dgm:presLayoutVars>
      </dgm:prSet>
      <dgm:spPr/>
    </dgm:pt>
    <dgm:pt modelId="{2D36CE61-4F43-4C66-A175-E45E2E44DF2D}" type="pres">
      <dgm:prSet presAssocID="{E342A35F-BF06-462A-9216-1FEBF6734268}" presName="rootComposite" presStyleCnt="0"/>
      <dgm:spPr/>
    </dgm:pt>
    <dgm:pt modelId="{C8A9CF48-7FD3-43C0-93C9-82E50BD0C56A}" type="pres">
      <dgm:prSet presAssocID="{E342A35F-BF06-462A-9216-1FEBF673426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43BF724-1ED9-4667-A9BA-A06EFC80B072}" type="pres">
      <dgm:prSet presAssocID="{E342A35F-BF06-462A-9216-1FEBF6734268}" presName="rootConnector" presStyleLbl="node3" presStyleIdx="1" presStyleCnt="2"/>
      <dgm:spPr/>
      <dgm:t>
        <a:bodyPr/>
        <a:lstStyle/>
        <a:p>
          <a:endParaRPr lang="cs-CZ"/>
        </a:p>
      </dgm:t>
    </dgm:pt>
    <dgm:pt modelId="{F44E78B3-BFE8-4701-800C-1F06393B317B}" type="pres">
      <dgm:prSet presAssocID="{E342A35F-BF06-462A-9216-1FEBF6734268}" presName="hierChild4" presStyleCnt="0"/>
      <dgm:spPr/>
    </dgm:pt>
    <dgm:pt modelId="{F9FBA834-C552-423A-8973-709104790FBF}" type="pres">
      <dgm:prSet presAssocID="{E342A35F-BF06-462A-9216-1FEBF6734268}" presName="hierChild5" presStyleCnt="0"/>
      <dgm:spPr/>
    </dgm:pt>
    <dgm:pt modelId="{8C04E5CA-78C8-4F39-A3E0-DC632C7D7740}" type="pres">
      <dgm:prSet presAssocID="{E3332EBD-4EA2-4393-9A53-39E650B82AF0}" presName="hierChild5" presStyleCnt="0"/>
      <dgm:spPr/>
    </dgm:pt>
    <dgm:pt modelId="{AFC75295-8293-4A8E-A050-24D000967C94}" type="pres">
      <dgm:prSet presAssocID="{A41B7866-DD3B-42D8-9C93-BA0E04E49225}" presName="Name35" presStyleLbl="parChTrans1D2" presStyleIdx="1" presStyleCnt="2"/>
      <dgm:spPr/>
    </dgm:pt>
    <dgm:pt modelId="{BDD0698A-24CC-4D60-B1FD-CE10F7B5D4CC}" type="pres">
      <dgm:prSet presAssocID="{2D9FE102-DF8C-4588-B339-E919E6E109E2}" presName="hierRoot2" presStyleCnt="0">
        <dgm:presLayoutVars>
          <dgm:hierBranch/>
        </dgm:presLayoutVars>
      </dgm:prSet>
      <dgm:spPr/>
    </dgm:pt>
    <dgm:pt modelId="{2B6901B1-B946-49F8-B00D-1E97AA2ED389}" type="pres">
      <dgm:prSet presAssocID="{2D9FE102-DF8C-4588-B339-E919E6E109E2}" presName="rootComposite" presStyleCnt="0"/>
      <dgm:spPr/>
    </dgm:pt>
    <dgm:pt modelId="{8874E77A-FB84-45E8-BA58-C05C0A9C8DAC}" type="pres">
      <dgm:prSet presAssocID="{2D9FE102-DF8C-4588-B339-E919E6E109E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FBF53F-8858-49A3-8E90-1FC86FBC7CCA}" type="pres">
      <dgm:prSet presAssocID="{2D9FE102-DF8C-4588-B339-E919E6E109E2}" presName="rootConnector" presStyleLbl="node2" presStyleIdx="1" presStyleCnt="2"/>
      <dgm:spPr/>
      <dgm:t>
        <a:bodyPr/>
        <a:lstStyle/>
        <a:p>
          <a:endParaRPr lang="cs-CZ"/>
        </a:p>
      </dgm:t>
    </dgm:pt>
    <dgm:pt modelId="{8976A409-6D43-4EAA-A91A-308988650C2E}" type="pres">
      <dgm:prSet presAssocID="{2D9FE102-DF8C-4588-B339-E919E6E109E2}" presName="hierChild4" presStyleCnt="0"/>
      <dgm:spPr/>
    </dgm:pt>
    <dgm:pt modelId="{1CB2A498-337F-4771-AEC7-01F4F5B0D7DB}" type="pres">
      <dgm:prSet presAssocID="{2D9FE102-DF8C-4588-B339-E919E6E109E2}" presName="hierChild5" presStyleCnt="0"/>
      <dgm:spPr/>
    </dgm:pt>
    <dgm:pt modelId="{DAB28F82-7233-490C-A285-B5BA111CCEA4}" type="pres">
      <dgm:prSet presAssocID="{EE116D6C-0E35-4097-9571-5D8B30B43949}" presName="hierChild3" presStyleCnt="0"/>
      <dgm:spPr/>
    </dgm:pt>
  </dgm:ptLst>
  <dgm:cxnLst>
    <dgm:cxn modelId="{54D218C8-3B6F-4704-83F4-F5E90752D0A4}" type="presOf" srcId="{6E310800-C5DE-467C-8114-542582645262}" destId="{43B1CF12-A6CC-4EDA-A6C8-1E764BFADC3C}" srcOrd="0" destOrd="0" presId="urn:microsoft.com/office/officeart/2005/8/layout/orgChart1"/>
    <dgm:cxn modelId="{04390691-AF0A-4469-97A5-F3CC2E542545}" type="presOf" srcId="{CE307BCC-A436-46F9-ABA3-03FF055E0054}" destId="{81BA0FB2-2D1D-4AD7-9E94-E2506D7D385B}" srcOrd="0" destOrd="0" presId="urn:microsoft.com/office/officeart/2005/8/layout/orgChart1"/>
    <dgm:cxn modelId="{43591EAA-23EA-4964-8E41-A6D40FE06D8B}" type="presOf" srcId="{F5BA0ED2-07F6-4E26-A15D-5446FA4DA385}" destId="{E2DBCE24-56E5-4182-8DDA-5C9C8EEB665D}" srcOrd="1" destOrd="0" presId="urn:microsoft.com/office/officeart/2005/8/layout/orgChart1"/>
    <dgm:cxn modelId="{BFE79854-590D-402D-8D6C-86706CEB3C25}" type="presOf" srcId="{E3332EBD-4EA2-4393-9A53-39E650B82AF0}" destId="{77A8761B-61EB-44C5-8433-C0AB98404F56}" srcOrd="0" destOrd="0" presId="urn:microsoft.com/office/officeart/2005/8/layout/orgChart1"/>
    <dgm:cxn modelId="{284F1E62-69C3-464A-9886-809CD0BA8A7D}" type="presOf" srcId="{F5BA0ED2-07F6-4E26-A15D-5446FA4DA385}" destId="{CE74C6BA-6537-4364-AD5E-BB716D2F2CAC}" srcOrd="0" destOrd="0" presId="urn:microsoft.com/office/officeart/2005/8/layout/orgChart1"/>
    <dgm:cxn modelId="{83BE75FE-1B8C-4274-B8A9-511B16D22CD2}" type="presOf" srcId="{EE116D6C-0E35-4097-9571-5D8B30B43949}" destId="{88983D6C-5DDD-4FF5-9EE2-185A7FB6E59F}" srcOrd="0" destOrd="0" presId="urn:microsoft.com/office/officeart/2005/8/layout/orgChart1"/>
    <dgm:cxn modelId="{00BA9443-12EC-4631-B002-7C37488DB1DA}" srcId="{C650CECA-2CB0-4182-BE13-3E7ADA7B6A8A}" destId="{EE116D6C-0E35-4097-9571-5D8B30B43949}" srcOrd="0" destOrd="0" parTransId="{FAE81CC6-2872-4A8A-896E-0B3CA4187DC2}" sibTransId="{A280B6AD-9065-4996-8371-C22DF978F007}"/>
    <dgm:cxn modelId="{E0FDBFA9-47CA-40FE-8E3C-F35368953E0F}" srcId="{E3332EBD-4EA2-4393-9A53-39E650B82AF0}" destId="{F5BA0ED2-07F6-4E26-A15D-5446FA4DA385}" srcOrd="0" destOrd="0" parTransId="{48B4FBD3-B8C3-4CC2-9311-3A286A023F2F}" sibTransId="{60B60193-DE26-459C-A797-FAE4B1206250}"/>
    <dgm:cxn modelId="{B567762D-3DBE-4836-8911-B5632273287C}" type="presOf" srcId="{E342A35F-BF06-462A-9216-1FEBF6734268}" destId="{543BF724-1ED9-4667-A9BA-A06EFC80B072}" srcOrd="1" destOrd="0" presId="urn:microsoft.com/office/officeart/2005/8/layout/orgChart1"/>
    <dgm:cxn modelId="{5934218C-B32E-43E4-8A9C-E438FCD965D0}" type="presOf" srcId="{48B4FBD3-B8C3-4CC2-9311-3A286A023F2F}" destId="{CDA6B719-C07B-4352-AD69-F54CCC47806B}" srcOrd="0" destOrd="0" presId="urn:microsoft.com/office/officeart/2005/8/layout/orgChart1"/>
    <dgm:cxn modelId="{DAD7E9D4-E5C1-40D6-AD4C-6E227D7EE716}" type="presOf" srcId="{2D9FE102-DF8C-4588-B339-E919E6E109E2}" destId="{79FBF53F-8858-49A3-8E90-1FC86FBC7CCA}" srcOrd="1" destOrd="0" presId="urn:microsoft.com/office/officeart/2005/8/layout/orgChart1"/>
    <dgm:cxn modelId="{6512CCF9-89E3-4639-B069-FAC8206C1D38}" type="presOf" srcId="{C650CECA-2CB0-4182-BE13-3E7ADA7B6A8A}" destId="{55EE18B5-1B91-4C21-8538-A5C0D7615BD0}" srcOrd="0" destOrd="0" presId="urn:microsoft.com/office/officeart/2005/8/layout/orgChart1"/>
    <dgm:cxn modelId="{1796A177-A729-4E0C-8606-DCDEFDA3F321}" type="presOf" srcId="{E3332EBD-4EA2-4393-9A53-39E650B82AF0}" destId="{D6B06BC6-15F6-47D7-9CB5-AB75E3C0441E}" srcOrd="1" destOrd="0" presId="urn:microsoft.com/office/officeart/2005/8/layout/orgChart1"/>
    <dgm:cxn modelId="{B0C9EBDB-B492-40DF-A4C1-8C815BBC90A1}" type="presOf" srcId="{2D9FE102-DF8C-4588-B339-E919E6E109E2}" destId="{8874E77A-FB84-45E8-BA58-C05C0A9C8DAC}" srcOrd="0" destOrd="0" presId="urn:microsoft.com/office/officeart/2005/8/layout/orgChart1"/>
    <dgm:cxn modelId="{1A9CB0F2-04BA-4794-8064-DECC0D9FA3BB}" srcId="{E3332EBD-4EA2-4393-9A53-39E650B82AF0}" destId="{E342A35F-BF06-462A-9216-1FEBF6734268}" srcOrd="1" destOrd="0" parTransId="{CE307BCC-A436-46F9-ABA3-03FF055E0054}" sibTransId="{1A9843AB-5A93-4E0E-9963-D0BEC1D3B2B6}"/>
    <dgm:cxn modelId="{43150FEC-E841-4680-9BFE-C8D04DDAD904}" srcId="{EE116D6C-0E35-4097-9571-5D8B30B43949}" destId="{E3332EBD-4EA2-4393-9A53-39E650B82AF0}" srcOrd="0" destOrd="0" parTransId="{6E310800-C5DE-467C-8114-542582645262}" sibTransId="{02DD2509-FF40-46A9-8880-7D41685D3C9C}"/>
    <dgm:cxn modelId="{F0B2AE56-1294-4827-89EC-BC2E5CCF1841}" type="presOf" srcId="{A41B7866-DD3B-42D8-9C93-BA0E04E49225}" destId="{AFC75295-8293-4A8E-A050-24D000967C94}" srcOrd="0" destOrd="0" presId="urn:microsoft.com/office/officeart/2005/8/layout/orgChart1"/>
    <dgm:cxn modelId="{9FC580EE-75D3-4260-9C48-3A9A5EB9A18A}" type="presOf" srcId="{EE116D6C-0E35-4097-9571-5D8B30B43949}" destId="{5E190051-11C6-4A55-913D-E7B3AE70F62A}" srcOrd="1" destOrd="0" presId="urn:microsoft.com/office/officeart/2005/8/layout/orgChart1"/>
    <dgm:cxn modelId="{28BFF916-DDE4-423D-BF25-6905530CFE24}" type="presOf" srcId="{E342A35F-BF06-462A-9216-1FEBF6734268}" destId="{C8A9CF48-7FD3-43C0-93C9-82E50BD0C56A}" srcOrd="0" destOrd="0" presId="urn:microsoft.com/office/officeart/2005/8/layout/orgChart1"/>
    <dgm:cxn modelId="{94CD4C5C-1C19-42F1-A449-65D5C0ACA401}" srcId="{EE116D6C-0E35-4097-9571-5D8B30B43949}" destId="{2D9FE102-DF8C-4588-B339-E919E6E109E2}" srcOrd="1" destOrd="0" parTransId="{A41B7866-DD3B-42D8-9C93-BA0E04E49225}" sibTransId="{579C7D3B-3A2F-4EA1-9F81-7F0FE20A5180}"/>
    <dgm:cxn modelId="{1BC94C2F-4A76-4818-808F-BB050831F1A5}" type="presParOf" srcId="{55EE18B5-1B91-4C21-8538-A5C0D7615BD0}" destId="{2386DDB8-5CFD-4AA5-8FDE-033D2C72BAB8}" srcOrd="0" destOrd="0" presId="urn:microsoft.com/office/officeart/2005/8/layout/orgChart1"/>
    <dgm:cxn modelId="{955A48FB-E5AB-47AC-9DAD-7DADAABA01BE}" type="presParOf" srcId="{2386DDB8-5CFD-4AA5-8FDE-033D2C72BAB8}" destId="{1D871355-4904-47FB-BACB-9D0043007F66}" srcOrd="0" destOrd="0" presId="urn:microsoft.com/office/officeart/2005/8/layout/orgChart1"/>
    <dgm:cxn modelId="{EA9DC8E2-CFA1-4B9B-9E3C-F543BB0910CF}" type="presParOf" srcId="{1D871355-4904-47FB-BACB-9D0043007F66}" destId="{88983D6C-5DDD-4FF5-9EE2-185A7FB6E59F}" srcOrd="0" destOrd="0" presId="urn:microsoft.com/office/officeart/2005/8/layout/orgChart1"/>
    <dgm:cxn modelId="{153DCC50-7DCA-4AD6-8DAF-6A3D22FFFE4E}" type="presParOf" srcId="{1D871355-4904-47FB-BACB-9D0043007F66}" destId="{5E190051-11C6-4A55-913D-E7B3AE70F62A}" srcOrd="1" destOrd="0" presId="urn:microsoft.com/office/officeart/2005/8/layout/orgChart1"/>
    <dgm:cxn modelId="{4EABD62B-4E7F-41DC-BC05-66D4FE3DCD59}" type="presParOf" srcId="{2386DDB8-5CFD-4AA5-8FDE-033D2C72BAB8}" destId="{25DBD1C8-8430-4C6C-A6DC-FF5C5908949D}" srcOrd="1" destOrd="0" presId="urn:microsoft.com/office/officeart/2005/8/layout/orgChart1"/>
    <dgm:cxn modelId="{E24C8C32-C284-4814-B084-DC838C8B99C2}" type="presParOf" srcId="{25DBD1C8-8430-4C6C-A6DC-FF5C5908949D}" destId="{43B1CF12-A6CC-4EDA-A6C8-1E764BFADC3C}" srcOrd="0" destOrd="0" presId="urn:microsoft.com/office/officeart/2005/8/layout/orgChart1"/>
    <dgm:cxn modelId="{CDBA4187-2FF2-4B30-97BD-27584296E3D9}" type="presParOf" srcId="{25DBD1C8-8430-4C6C-A6DC-FF5C5908949D}" destId="{3195ED4F-7FF0-468B-AF5A-9F9801760EDA}" srcOrd="1" destOrd="0" presId="urn:microsoft.com/office/officeart/2005/8/layout/orgChart1"/>
    <dgm:cxn modelId="{CBDEADB8-9455-4A59-9F12-5CC322BF8A8C}" type="presParOf" srcId="{3195ED4F-7FF0-468B-AF5A-9F9801760EDA}" destId="{4E8BCF54-2CA2-4264-B065-4C3822EA0648}" srcOrd="0" destOrd="0" presId="urn:microsoft.com/office/officeart/2005/8/layout/orgChart1"/>
    <dgm:cxn modelId="{308078AE-2677-44F8-88FA-31DAEBC17C7C}" type="presParOf" srcId="{4E8BCF54-2CA2-4264-B065-4C3822EA0648}" destId="{77A8761B-61EB-44C5-8433-C0AB98404F56}" srcOrd="0" destOrd="0" presId="urn:microsoft.com/office/officeart/2005/8/layout/orgChart1"/>
    <dgm:cxn modelId="{F0C64263-7972-4D0A-B808-AF05638B9960}" type="presParOf" srcId="{4E8BCF54-2CA2-4264-B065-4C3822EA0648}" destId="{D6B06BC6-15F6-47D7-9CB5-AB75E3C0441E}" srcOrd="1" destOrd="0" presId="urn:microsoft.com/office/officeart/2005/8/layout/orgChart1"/>
    <dgm:cxn modelId="{58229D54-7A69-412D-8864-6497D17DA0FF}" type="presParOf" srcId="{3195ED4F-7FF0-468B-AF5A-9F9801760EDA}" destId="{E494059D-83CA-4E1B-8FBF-115C6F73E4B7}" srcOrd="1" destOrd="0" presId="urn:microsoft.com/office/officeart/2005/8/layout/orgChart1"/>
    <dgm:cxn modelId="{F7FD11FA-292D-4953-8413-EDF5F9F757F2}" type="presParOf" srcId="{E494059D-83CA-4E1B-8FBF-115C6F73E4B7}" destId="{CDA6B719-C07B-4352-AD69-F54CCC47806B}" srcOrd="0" destOrd="0" presId="urn:microsoft.com/office/officeart/2005/8/layout/orgChart1"/>
    <dgm:cxn modelId="{7EB454BA-8D25-4E22-9EFB-72952F7CEC86}" type="presParOf" srcId="{E494059D-83CA-4E1B-8FBF-115C6F73E4B7}" destId="{CC0773DD-DB20-403F-9124-32DF4EAB1706}" srcOrd="1" destOrd="0" presId="urn:microsoft.com/office/officeart/2005/8/layout/orgChart1"/>
    <dgm:cxn modelId="{EE06006C-70A0-4BEF-82EE-EF9E216B4F1D}" type="presParOf" srcId="{CC0773DD-DB20-403F-9124-32DF4EAB1706}" destId="{601F774E-49C3-4B18-A081-EA6C00495711}" srcOrd="0" destOrd="0" presId="urn:microsoft.com/office/officeart/2005/8/layout/orgChart1"/>
    <dgm:cxn modelId="{B3B68EB7-6BC6-403D-880E-3F336935F68D}" type="presParOf" srcId="{601F774E-49C3-4B18-A081-EA6C00495711}" destId="{CE74C6BA-6537-4364-AD5E-BB716D2F2CAC}" srcOrd="0" destOrd="0" presId="urn:microsoft.com/office/officeart/2005/8/layout/orgChart1"/>
    <dgm:cxn modelId="{5009C9B2-95B6-4A94-BE6E-DB718C52E793}" type="presParOf" srcId="{601F774E-49C3-4B18-A081-EA6C00495711}" destId="{E2DBCE24-56E5-4182-8DDA-5C9C8EEB665D}" srcOrd="1" destOrd="0" presId="urn:microsoft.com/office/officeart/2005/8/layout/orgChart1"/>
    <dgm:cxn modelId="{E9CED477-5AA8-4CFA-81F3-48E411F21D5A}" type="presParOf" srcId="{CC0773DD-DB20-403F-9124-32DF4EAB1706}" destId="{13F0AF9B-83F0-4305-86D4-A2ACCE8C5E7D}" srcOrd="1" destOrd="0" presId="urn:microsoft.com/office/officeart/2005/8/layout/orgChart1"/>
    <dgm:cxn modelId="{FF521E1B-8FCA-4A38-903B-7522CD92FCBF}" type="presParOf" srcId="{CC0773DD-DB20-403F-9124-32DF4EAB1706}" destId="{84D9E8BE-9C2A-4900-8CB7-EF964259EC73}" srcOrd="2" destOrd="0" presId="urn:microsoft.com/office/officeart/2005/8/layout/orgChart1"/>
    <dgm:cxn modelId="{F901EC9F-EFE9-4FD1-8672-11BB62F68FC8}" type="presParOf" srcId="{E494059D-83CA-4E1B-8FBF-115C6F73E4B7}" destId="{81BA0FB2-2D1D-4AD7-9E94-E2506D7D385B}" srcOrd="2" destOrd="0" presId="urn:microsoft.com/office/officeart/2005/8/layout/orgChart1"/>
    <dgm:cxn modelId="{3272C7E0-0214-4194-8B17-F9279B3FD96C}" type="presParOf" srcId="{E494059D-83CA-4E1B-8FBF-115C6F73E4B7}" destId="{0C3533CE-24D7-49E2-A2C3-B06E80A036FE}" srcOrd="3" destOrd="0" presId="urn:microsoft.com/office/officeart/2005/8/layout/orgChart1"/>
    <dgm:cxn modelId="{C7817CE6-25E8-4B3B-98DC-E1C4541BB49C}" type="presParOf" srcId="{0C3533CE-24D7-49E2-A2C3-B06E80A036FE}" destId="{2D36CE61-4F43-4C66-A175-E45E2E44DF2D}" srcOrd="0" destOrd="0" presId="urn:microsoft.com/office/officeart/2005/8/layout/orgChart1"/>
    <dgm:cxn modelId="{65AB73DC-6034-4DD1-B902-25D8131574AF}" type="presParOf" srcId="{2D36CE61-4F43-4C66-A175-E45E2E44DF2D}" destId="{C8A9CF48-7FD3-43C0-93C9-82E50BD0C56A}" srcOrd="0" destOrd="0" presId="urn:microsoft.com/office/officeart/2005/8/layout/orgChart1"/>
    <dgm:cxn modelId="{917AAE02-125A-4F44-B3EB-6ECC0D083D85}" type="presParOf" srcId="{2D36CE61-4F43-4C66-A175-E45E2E44DF2D}" destId="{543BF724-1ED9-4667-A9BA-A06EFC80B072}" srcOrd="1" destOrd="0" presId="urn:microsoft.com/office/officeart/2005/8/layout/orgChart1"/>
    <dgm:cxn modelId="{24243F98-8AA4-44A4-AFF9-495AA31D134E}" type="presParOf" srcId="{0C3533CE-24D7-49E2-A2C3-B06E80A036FE}" destId="{F44E78B3-BFE8-4701-800C-1F06393B317B}" srcOrd="1" destOrd="0" presId="urn:microsoft.com/office/officeart/2005/8/layout/orgChart1"/>
    <dgm:cxn modelId="{893A58E5-B736-41C3-A685-D8C0F6CD6A57}" type="presParOf" srcId="{0C3533CE-24D7-49E2-A2C3-B06E80A036FE}" destId="{F9FBA834-C552-423A-8973-709104790FBF}" srcOrd="2" destOrd="0" presId="urn:microsoft.com/office/officeart/2005/8/layout/orgChart1"/>
    <dgm:cxn modelId="{FF9A1D94-D03F-457F-B08A-01BAC82B0EF1}" type="presParOf" srcId="{3195ED4F-7FF0-468B-AF5A-9F9801760EDA}" destId="{8C04E5CA-78C8-4F39-A3E0-DC632C7D7740}" srcOrd="2" destOrd="0" presId="urn:microsoft.com/office/officeart/2005/8/layout/orgChart1"/>
    <dgm:cxn modelId="{BB5A1C22-72B4-4C0B-B74A-FDE62FE31E76}" type="presParOf" srcId="{25DBD1C8-8430-4C6C-A6DC-FF5C5908949D}" destId="{AFC75295-8293-4A8E-A050-24D000967C94}" srcOrd="2" destOrd="0" presId="urn:microsoft.com/office/officeart/2005/8/layout/orgChart1"/>
    <dgm:cxn modelId="{5BC0916B-14C6-452D-9991-159F0E2EE81B}" type="presParOf" srcId="{25DBD1C8-8430-4C6C-A6DC-FF5C5908949D}" destId="{BDD0698A-24CC-4D60-B1FD-CE10F7B5D4CC}" srcOrd="3" destOrd="0" presId="urn:microsoft.com/office/officeart/2005/8/layout/orgChart1"/>
    <dgm:cxn modelId="{D82D73CC-DEA7-48DB-9595-2ADABD1DEB29}" type="presParOf" srcId="{BDD0698A-24CC-4D60-B1FD-CE10F7B5D4CC}" destId="{2B6901B1-B946-49F8-B00D-1E97AA2ED389}" srcOrd="0" destOrd="0" presId="urn:microsoft.com/office/officeart/2005/8/layout/orgChart1"/>
    <dgm:cxn modelId="{7AF35122-8E46-4C2C-BA72-C1DE97A59274}" type="presParOf" srcId="{2B6901B1-B946-49F8-B00D-1E97AA2ED389}" destId="{8874E77A-FB84-45E8-BA58-C05C0A9C8DAC}" srcOrd="0" destOrd="0" presId="urn:microsoft.com/office/officeart/2005/8/layout/orgChart1"/>
    <dgm:cxn modelId="{049C65B9-333C-48D6-B5DA-F156A272EFEA}" type="presParOf" srcId="{2B6901B1-B946-49F8-B00D-1E97AA2ED389}" destId="{79FBF53F-8858-49A3-8E90-1FC86FBC7CCA}" srcOrd="1" destOrd="0" presId="urn:microsoft.com/office/officeart/2005/8/layout/orgChart1"/>
    <dgm:cxn modelId="{A269B237-C754-42DA-88D0-EEF62E48D6D2}" type="presParOf" srcId="{BDD0698A-24CC-4D60-B1FD-CE10F7B5D4CC}" destId="{8976A409-6D43-4EAA-A91A-308988650C2E}" srcOrd="1" destOrd="0" presId="urn:microsoft.com/office/officeart/2005/8/layout/orgChart1"/>
    <dgm:cxn modelId="{AFA9CF94-E62F-4B89-AB03-18E75B03F7B1}" type="presParOf" srcId="{BDD0698A-24CC-4D60-B1FD-CE10F7B5D4CC}" destId="{1CB2A498-337F-4771-AEC7-01F4F5B0D7DB}" srcOrd="2" destOrd="0" presId="urn:microsoft.com/office/officeart/2005/8/layout/orgChart1"/>
    <dgm:cxn modelId="{B2A8D531-6E6D-44F8-8B45-A9BB94B1AE94}" type="presParOf" srcId="{2386DDB8-5CFD-4AA5-8FDE-033D2C72BAB8}" destId="{DAB28F82-7233-490C-A285-B5BA111CCEA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D7AB0E-A74E-49AE-A278-6C28FE06DE8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B0702C5-F8D5-4A00-8CEC-217515F951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  </a:t>
          </a:r>
        </a:p>
      </dgm:t>
    </dgm:pt>
    <dgm:pt modelId="{1C26A272-3610-4447-ADB7-CF746C370206}" type="parTrans" cxnId="{72F21279-C084-49A4-B538-6A601B6A857D}">
      <dgm:prSet/>
      <dgm:spPr/>
    </dgm:pt>
    <dgm:pt modelId="{65BE0FCB-8E1D-4B3B-B477-FB808681D0F6}" type="sibTrans" cxnId="{72F21279-C084-49A4-B538-6A601B6A857D}">
      <dgm:prSet/>
      <dgm:spPr/>
    </dgm:pt>
    <dgm:pt modelId="{3092E153-831D-4FCC-9E74-3DCAB9DBE1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</a:t>
          </a:r>
        </a:p>
      </dgm:t>
    </dgm:pt>
    <dgm:pt modelId="{6BCA85D4-107D-4FEE-B502-02E639051C82}" type="parTrans" cxnId="{1190B038-5B4F-4CE9-B19F-823EF0ECE9CF}">
      <dgm:prSet/>
      <dgm:spPr/>
    </dgm:pt>
    <dgm:pt modelId="{A67AC735-240F-4400-8CB8-07C16B8FC3F4}" type="sibTrans" cxnId="{1190B038-5B4F-4CE9-B19F-823EF0ECE9CF}">
      <dgm:prSet/>
      <dgm:spPr/>
    </dgm:pt>
    <dgm:pt modelId="{059A6A5D-5202-4898-AF38-CD4EF6570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(14) </a:t>
          </a:r>
        </a:p>
      </dgm:t>
    </dgm:pt>
    <dgm:pt modelId="{D65A598B-A82B-4CE8-93F5-6EDDF039AE01}" type="parTrans" cxnId="{E75364F8-ADF4-403E-8DE0-9B4C624178AB}">
      <dgm:prSet/>
      <dgm:spPr/>
    </dgm:pt>
    <dgm:pt modelId="{59211CBA-46B8-48A5-84D0-298B8DDC5EFC}" type="sibTrans" cxnId="{E75364F8-ADF4-403E-8DE0-9B4C624178AB}">
      <dgm:prSet/>
      <dgm:spPr/>
    </dgm:pt>
    <dgm:pt modelId="{D82B09EC-1B63-4334-841E-80178EA57A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 pro ČR)</a:t>
          </a:r>
        </a:p>
      </dgm:t>
    </dgm:pt>
    <dgm:pt modelId="{92208892-2805-4B31-95C9-7EA1A9632EA6}" type="parTrans" cxnId="{F1B1C26C-A664-4B81-9B99-C0C1D704B474}">
      <dgm:prSet/>
      <dgm:spPr/>
    </dgm:pt>
    <dgm:pt modelId="{B18AF895-E5AF-4B7C-BD78-328298966F8E}" type="sibTrans" cxnId="{F1B1C26C-A664-4B81-9B99-C0C1D704B474}">
      <dgm:prSet/>
      <dgm:spPr/>
    </dgm:pt>
    <dgm:pt modelId="{5E4B9406-5980-45D5-8F35-F4AFCC5891FB}" type="pres">
      <dgm:prSet presAssocID="{B6D7AB0E-A74E-49AE-A278-6C28FE06DE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7AF776E-D8D5-434D-801C-6DEA3CC3E759}" type="pres">
      <dgm:prSet presAssocID="{1B0702C5-F8D5-4A00-8CEC-217515F95158}" presName="hierRoot1" presStyleCnt="0">
        <dgm:presLayoutVars>
          <dgm:hierBranch/>
        </dgm:presLayoutVars>
      </dgm:prSet>
      <dgm:spPr/>
    </dgm:pt>
    <dgm:pt modelId="{935DF70E-F5AB-46E4-90F4-E9689085AAAF}" type="pres">
      <dgm:prSet presAssocID="{1B0702C5-F8D5-4A00-8CEC-217515F95158}" presName="rootComposite1" presStyleCnt="0"/>
      <dgm:spPr/>
    </dgm:pt>
    <dgm:pt modelId="{1026DB21-48B9-4D1A-8BB5-080D6AD33E3A}" type="pres">
      <dgm:prSet presAssocID="{1B0702C5-F8D5-4A00-8CEC-217515F951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BA8D29-6751-4E26-8BA2-530757C7BA6E}" type="pres">
      <dgm:prSet presAssocID="{1B0702C5-F8D5-4A00-8CEC-217515F95158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4275BB5-AC2D-4907-B337-B3A833FD048E}" type="pres">
      <dgm:prSet presAssocID="{1B0702C5-F8D5-4A00-8CEC-217515F95158}" presName="hierChild2" presStyleCnt="0"/>
      <dgm:spPr/>
    </dgm:pt>
    <dgm:pt modelId="{DEC2E0BD-A282-4129-92AD-BE48E197EE25}" type="pres">
      <dgm:prSet presAssocID="{6BCA85D4-107D-4FEE-B502-02E639051C82}" presName="Name35" presStyleLbl="parChTrans1D2" presStyleIdx="0" presStyleCnt="1"/>
      <dgm:spPr/>
    </dgm:pt>
    <dgm:pt modelId="{765E903F-EAEC-480D-8A4B-398776A3A45E}" type="pres">
      <dgm:prSet presAssocID="{3092E153-831D-4FCC-9E74-3DCAB9DBE11A}" presName="hierRoot2" presStyleCnt="0">
        <dgm:presLayoutVars>
          <dgm:hierBranch/>
        </dgm:presLayoutVars>
      </dgm:prSet>
      <dgm:spPr/>
    </dgm:pt>
    <dgm:pt modelId="{177BA139-294B-4C16-9009-CEC3DC7EF1B8}" type="pres">
      <dgm:prSet presAssocID="{3092E153-831D-4FCC-9E74-3DCAB9DBE11A}" presName="rootComposite" presStyleCnt="0"/>
      <dgm:spPr/>
    </dgm:pt>
    <dgm:pt modelId="{6108AB99-8FAA-4B72-A48A-5484E139C061}" type="pres">
      <dgm:prSet presAssocID="{3092E153-831D-4FCC-9E74-3DCAB9DBE11A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BCB9CB8-2596-4972-8E57-CE4D7DD8FC76}" type="pres">
      <dgm:prSet presAssocID="{3092E153-831D-4FCC-9E74-3DCAB9DBE11A}" presName="rootConnector" presStyleLbl="node2" presStyleIdx="0" presStyleCnt="1"/>
      <dgm:spPr/>
      <dgm:t>
        <a:bodyPr/>
        <a:lstStyle/>
        <a:p>
          <a:endParaRPr lang="cs-CZ"/>
        </a:p>
      </dgm:t>
    </dgm:pt>
    <dgm:pt modelId="{9C228C8E-41C0-43C1-8A1A-9EC60D2BC497}" type="pres">
      <dgm:prSet presAssocID="{3092E153-831D-4FCC-9E74-3DCAB9DBE11A}" presName="hierChild4" presStyleCnt="0"/>
      <dgm:spPr/>
    </dgm:pt>
    <dgm:pt modelId="{11F005CE-6E6E-481F-9C30-D02380135743}" type="pres">
      <dgm:prSet presAssocID="{D65A598B-A82B-4CE8-93F5-6EDDF039AE01}" presName="Name35" presStyleLbl="parChTrans1D3" presStyleIdx="0" presStyleCnt="2"/>
      <dgm:spPr/>
    </dgm:pt>
    <dgm:pt modelId="{B2988DCF-86E0-4FE7-8BB5-BEE1E0338113}" type="pres">
      <dgm:prSet presAssocID="{059A6A5D-5202-4898-AF38-CD4EF657060C}" presName="hierRoot2" presStyleCnt="0">
        <dgm:presLayoutVars>
          <dgm:hierBranch val="r"/>
        </dgm:presLayoutVars>
      </dgm:prSet>
      <dgm:spPr/>
    </dgm:pt>
    <dgm:pt modelId="{BC381BF6-6527-4EA1-9450-82F2CEB7435E}" type="pres">
      <dgm:prSet presAssocID="{059A6A5D-5202-4898-AF38-CD4EF657060C}" presName="rootComposite" presStyleCnt="0"/>
      <dgm:spPr/>
    </dgm:pt>
    <dgm:pt modelId="{3AEB1B27-799B-4604-BBFA-6ECEE6A56405}" type="pres">
      <dgm:prSet presAssocID="{059A6A5D-5202-4898-AF38-CD4EF657060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0F18598-0983-40CE-A801-F5EE8078EF0C}" type="pres">
      <dgm:prSet presAssocID="{059A6A5D-5202-4898-AF38-CD4EF657060C}" presName="rootConnector" presStyleLbl="node3" presStyleIdx="0" presStyleCnt="2"/>
      <dgm:spPr/>
      <dgm:t>
        <a:bodyPr/>
        <a:lstStyle/>
        <a:p>
          <a:endParaRPr lang="cs-CZ"/>
        </a:p>
      </dgm:t>
    </dgm:pt>
    <dgm:pt modelId="{71472F0E-1EF0-4443-B73F-B1284692B394}" type="pres">
      <dgm:prSet presAssocID="{059A6A5D-5202-4898-AF38-CD4EF657060C}" presName="hierChild4" presStyleCnt="0"/>
      <dgm:spPr/>
    </dgm:pt>
    <dgm:pt modelId="{D7214CEE-13B1-4941-A0C4-4FC82DA1D035}" type="pres">
      <dgm:prSet presAssocID="{059A6A5D-5202-4898-AF38-CD4EF657060C}" presName="hierChild5" presStyleCnt="0"/>
      <dgm:spPr/>
    </dgm:pt>
    <dgm:pt modelId="{4B55A17E-042C-4A44-8935-7DE56C7D9547}" type="pres">
      <dgm:prSet presAssocID="{92208892-2805-4B31-95C9-7EA1A9632EA6}" presName="Name35" presStyleLbl="parChTrans1D3" presStyleIdx="1" presStyleCnt="2"/>
      <dgm:spPr/>
    </dgm:pt>
    <dgm:pt modelId="{E0CE8095-D4F2-485F-80E2-8452F5E2E643}" type="pres">
      <dgm:prSet presAssocID="{D82B09EC-1B63-4334-841E-80178EA57ADB}" presName="hierRoot2" presStyleCnt="0">
        <dgm:presLayoutVars>
          <dgm:hierBranch val="r"/>
        </dgm:presLayoutVars>
      </dgm:prSet>
      <dgm:spPr/>
    </dgm:pt>
    <dgm:pt modelId="{13C6C6B6-8DC9-4D31-8BA6-66438EA4120A}" type="pres">
      <dgm:prSet presAssocID="{D82B09EC-1B63-4334-841E-80178EA57ADB}" presName="rootComposite" presStyleCnt="0"/>
      <dgm:spPr/>
    </dgm:pt>
    <dgm:pt modelId="{96AED1D2-0FC7-4131-83BD-261D9E36205D}" type="pres">
      <dgm:prSet presAssocID="{D82B09EC-1B63-4334-841E-80178EA57ADB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F9AA9D-FD11-4CB7-BCB2-4324884D0328}" type="pres">
      <dgm:prSet presAssocID="{D82B09EC-1B63-4334-841E-80178EA57ADB}" presName="rootConnector" presStyleLbl="node3" presStyleIdx="1" presStyleCnt="2"/>
      <dgm:spPr/>
      <dgm:t>
        <a:bodyPr/>
        <a:lstStyle/>
        <a:p>
          <a:endParaRPr lang="cs-CZ"/>
        </a:p>
      </dgm:t>
    </dgm:pt>
    <dgm:pt modelId="{8A2A2F83-1210-4090-AED9-EC1780596767}" type="pres">
      <dgm:prSet presAssocID="{D82B09EC-1B63-4334-841E-80178EA57ADB}" presName="hierChild4" presStyleCnt="0"/>
      <dgm:spPr/>
    </dgm:pt>
    <dgm:pt modelId="{0AA2A187-61FE-47B5-9332-901F288A9499}" type="pres">
      <dgm:prSet presAssocID="{D82B09EC-1B63-4334-841E-80178EA57ADB}" presName="hierChild5" presStyleCnt="0"/>
      <dgm:spPr/>
    </dgm:pt>
    <dgm:pt modelId="{DE5FC73B-4780-4C25-9007-4EB74DB29EAE}" type="pres">
      <dgm:prSet presAssocID="{3092E153-831D-4FCC-9E74-3DCAB9DBE11A}" presName="hierChild5" presStyleCnt="0"/>
      <dgm:spPr/>
    </dgm:pt>
    <dgm:pt modelId="{0F6559DC-2AF4-4070-BFD2-B23140E995CC}" type="pres">
      <dgm:prSet presAssocID="{1B0702C5-F8D5-4A00-8CEC-217515F95158}" presName="hierChild3" presStyleCnt="0"/>
      <dgm:spPr/>
    </dgm:pt>
  </dgm:ptLst>
  <dgm:cxnLst>
    <dgm:cxn modelId="{3AE78629-9A54-4B14-8D08-273189B60D9A}" type="presOf" srcId="{D82B09EC-1B63-4334-841E-80178EA57ADB}" destId="{96AED1D2-0FC7-4131-83BD-261D9E36205D}" srcOrd="0" destOrd="0" presId="urn:microsoft.com/office/officeart/2005/8/layout/orgChart1"/>
    <dgm:cxn modelId="{6BC17B76-784C-4497-98CF-61D035AC3A42}" type="presOf" srcId="{B6D7AB0E-A74E-49AE-A278-6C28FE06DE86}" destId="{5E4B9406-5980-45D5-8F35-F4AFCC5891FB}" srcOrd="0" destOrd="0" presId="urn:microsoft.com/office/officeart/2005/8/layout/orgChart1"/>
    <dgm:cxn modelId="{1190B038-5B4F-4CE9-B19F-823EF0ECE9CF}" srcId="{1B0702C5-F8D5-4A00-8CEC-217515F95158}" destId="{3092E153-831D-4FCC-9E74-3DCAB9DBE11A}" srcOrd="0" destOrd="0" parTransId="{6BCA85D4-107D-4FEE-B502-02E639051C82}" sibTransId="{A67AC735-240F-4400-8CB8-07C16B8FC3F4}"/>
    <dgm:cxn modelId="{53D16F03-7C15-4FDD-8F9E-DE2C2B02DED4}" type="presOf" srcId="{3092E153-831D-4FCC-9E74-3DCAB9DBE11A}" destId="{BBCB9CB8-2596-4972-8E57-CE4D7DD8FC76}" srcOrd="1" destOrd="0" presId="urn:microsoft.com/office/officeart/2005/8/layout/orgChart1"/>
    <dgm:cxn modelId="{F1B1C26C-A664-4B81-9B99-C0C1D704B474}" srcId="{3092E153-831D-4FCC-9E74-3DCAB9DBE11A}" destId="{D82B09EC-1B63-4334-841E-80178EA57ADB}" srcOrd="1" destOrd="0" parTransId="{92208892-2805-4B31-95C9-7EA1A9632EA6}" sibTransId="{B18AF895-E5AF-4B7C-BD78-328298966F8E}"/>
    <dgm:cxn modelId="{AB02948F-9410-4441-8946-F5FDED09A7F9}" type="presOf" srcId="{1B0702C5-F8D5-4A00-8CEC-217515F95158}" destId="{48BA8D29-6751-4E26-8BA2-530757C7BA6E}" srcOrd="1" destOrd="0" presId="urn:microsoft.com/office/officeart/2005/8/layout/orgChart1"/>
    <dgm:cxn modelId="{E9509D60-D443-41BC-85D9-B0BEFE5640E4}" type="presOf" srcId="{059A6A5D-5202-4898-AF38-CD4EF657060C}" destId="{A0F18598-0983-40CE-A801-F5EE8078EF0C}" srcOrd="1" destOrd="0" presId="urn:microsoft.com/office/officeart/2005/8/layout/orgChart1"/>
    <dgm:cxn modelId="{72F21279-C084-49A4-B538-6A601B6A857D}" srcId="{B6D7AB0E-A74E-49AE-A278-6C28FE06DE86}" destId="{1B0702C5-F8D5-4A00-8CEC-217515F95158}" srcOrd="0" destOrd="0" parTransId="{1C26A272-3610-4447-ADB7-CF746C370206}" sibTransId="{65BE0FCB-8E1D-4B3B-B477-FB808681D0F6}"/>
    <dgm:cxn modelId="{E75364F8-ADF4-403E-8DE0-9B4C624178AB}" srcId="{3092E153-831D-4FCC-9E74-3DCAB9DBE11A}" destId="{059A6A5D-5202-4898-AF38-CD4EF657060C}" srcOrd="0" destOrd="0" parTransId="{D65A598B-A82B-4CE8-93F5-6EDDF039AE01}" sibTransId="{59211CBA-46B8-48A5-84D0-298B8DDC5EFC}"/>
    <dgm:cxn modelId="{0FFD94C8-0648-4260-A605-AE63922A5E12}" type="presOf" srcId="{92208892-2805-4B31-95C9-7EA1A9632EA6}" destId="{4B55A17E-042C-4A44-8935-7DE56C7D9547}" srcOrd="0" destOrd="0" presId="urn:microsoft.com/office/officeart/2005/8/layout/orgChart1"/>
    <dgm:cxn modelId="{046614BD-F382-47C0-8826-40C016085FD3}" type="presOf" srcId="{D65A598B-A82B-4CE8-93F5-6EDDF039AE01}" destId="{11F005CE-6E6E-481F-9C30-D02380135743}" srcOrd="0" destOrd="0" presId="urn:microsoft.com/office/officeart/2005/8/layout/orgChart1"/>
    <dgm:cxn modelId="{82469DF3-19E0-4017-8659-278E78EB0573}" type="presOf" srcId="{1B0702C5-F8D5-4A00-8CEC-217515F95158}" destId="{1026DB21-48B9-4D1A-8BB5-080D6AD33E3A}" srcOrd="0" destOrd="0" presId="urn:microsoft.com/office/officeart/2005/8/layout/orgChart1"/>
    <dgm:cxn modelId="{2C2D19EE-3897-47B0-BD15-DEE3E3EBB5F1}" type="presOf" srcId="{3092E153-831D-4FCC-9E74-3DCAB9DBE11A}" destId="{6108AB99-8FAA-4B72-A48A-5484E139C061}" srcOrd="0" destOrd="0" presId="urn:microsoft.com/office/officeart/2005/8/layout/orgChart1"/>
    <dgm:cxn modelId="{A2B2FEA6-DF5B-4A91-9780-4974D7B03343}" type="presOf" srcId="{6BCA85D4-107D-4FEE-B502-02E639051C82}" destId="{DEC2E0BD-A282-4129-92AD-BE48E197EE25}" srcOrd="0" destOrd="0" presId="urn:microsoft.com/office/officeart/2005/8/layout/orgChart1"/>
    <dgm:cxn modelId="{76A40C7A-463E-41DA-9D9B-D9303CC0806B}" type="presOf" srcId="{059A6A5D-5202-4898-AF38-CD4EF657060C}" destId="{3AEB1B27-799B-4604-BBFA-6ECEE6A56405}" srcOrd="0" destOrd="0" presId="urn:microsoft.com/office/officeart/2005/8/layout/orgChart1"/>
    <dgm:cxn modelId="{504013A7-472E-4522-B6EE-AAB941C20A01}" type="presOf" srcId="{D82B09EC-1B63-4334-841E-80178EA57ADB}" destId="{FBF9AA9D-FD11-4CB7-BCB2-4324884D0328}" srcOrd="1" destOrd="0" presId="urn:microsoft.com/office/officeart/2005/8/layout/orgChart1"/>
    <dgm:cxn modelId="{A4F4465E-5D8E-40EA-9604-E84B95C25A13}" type="presParOf" srcId="{5E4B9406-5980-45D5-8F35-F4AFCC5891FB}" destId="{D7AF776E-D8D5-434D-801C-6DEA3CC3E759}" srcOrd="0" destOrd="0" presId="urn:microsoft.com/office/officeart/2005/8/layout/orgChart1"/>
    <dgm:cxn modelId="{0A0FC7F6-4FF8-4E3F-8354-89A8637CB9F1}" type="presParOf" srcId="{D7AF776E-D8D5-434D-801C-6DEA3CC3E759}" destId="{935DF70E-F5AB-46E4-90F4-E9689085AAAF}" srcOrd="0" destOrd="0" presId="urn:microsoft.com/office/officeart/2005/8/layout/orgChart1"/>
    <dgm:cxn modelId="{5AF8D52E-EA8A-4265-A561-2A0398533335}" type="presParOf" srcId="{935DF70E-F5AB-46E4-90F4-E9689085AAAF}" destId="{1026DB21-48B9-4D1A-8BB5-080D6AD33E3A}" srcOrd="0" destOrd="0" presId="urn:microsoft.com/office/officeart/2005/8/layout/orgChart1"/>
    <dgm:cxn modelId="{B54A1651-D427-47C8-8B8D-926C4683DC58}" type="presParOf" srcId="{935DF70E-F5AB-46E4-90F4-E9689085AAAF}" destId="{48BA8D29-6751-4E26-8BA2-530757C7BA6E}" srcOrd="1" destOrd="0" presId="urn:microsoft.com/office/officeart/2005/8/layout/orgChart1"/>
    <dgm:cxn modelId="{0CF0752C-F953-4AC7-AB90-73432ABFEC53}" type="presParOf" srcId="{D7AF776E-D8D5-434D-801C-6DEA3CC3E759}" destId="{B4275BB5-AC2D-4907-B337-B3A833FD048E}" srcOrd="1" destOrd="0" presId="urn:microsoft.com/office/officeart/2005/8/layout/orgChart1"/>
    <dgm:cxn modelId="{C0C1A339-5CB8-4D6B-8A3A-02C6F76C0376}" type="presParOf" srcId="{B4275BB5-AC2D-4907-B337-B3A833FD048E}" destId="{DEC2E0BD-A282-4129-92AD-BE48E197EE25}" srcOrd="0" destOrd="0" presId="urn:microsoft.com/office/officeart/2005/8/layout/orgChart1"/>
    <dgm:cxn modelId="{BC09CF16-12DE-4E4F-8627-B0C83D0A9189}" type="presParOf" srcId="{B4275BB5-AC2D-4907-B337-B3A833FD048E}" destId="{765E903F-EAEC-480D-8A4B-398776A3A45E}" srcOrd="1" destOrd="0" presId="urn:microsoft.com/office/officeart/2005/8/layout/orgChart1"/>
    <dgm:cxn modelId="{6FD287E6-0055-411E-B3A9-E953331E61CA}" type="presParOf" srcId="{765E903F-EAEC-480D-8A4B-398776A3A45E}" destId="{177BA139-294B-4C16-9009-CEC3DC7EF1B8}" srcOrd="0" destOrd="0" presId="urn:microsoft.com/office/officeart/2005/8/layout/orgChart1"/>
    <dgm:cxn modelId="{62F4F000-5CC6-4DF1-82B6-02200035E4F8}" type="presParOf" srcId="{177BA139-294B-4C16-9009-CEC3DC7EF1B8}" destId="{6108AB99-8FAA-4B72-A48A-5484E139C061}" srcOrd="0" destOrd="0" presId="urn:microsoft.com/office/officeart/2005/8/layout/orgChart1"/>
    <dgm:cxn modelId="{62219EB2-99DC-407F-A94D-6F8311901A79}" type="presParOf" srcId="{177BA139-294B-4C16-9009-CEC3DC7EF1B8}" destId="{BBCB9CB8-2596-4972-8E57-CE4D7DD8FC76}" srcOrd="1" destOrd="0" presId="urn:microsoft.com/office/officeart/2005/8/layout/orgChart1"/>
    <dgm:cxn modelId="{B579D326-E717-481B-8E91-8E1FE55D698E}" type="presParOf" srcId="{765E903F-EAEC-480D-8A4B-398776A3A45E}" destId="{9C228C8E-41C0-43C1-8A1A-9EC60D2BC497}" srcOrd="1" destOrd="0" presId="urn:microsoft.com/office/officeart/2005/8/layout/orgChart1"/>
    <dgm:cxn modelId="{83C1E178-7F05-4432-9DA1-DC35AF485DBB}" type="presParOf" srcId="{9C228C8E-41C0-43C1-8A1A-9EC60D2BC497}" destId="{11F005CE-6E6E-481F-9C30-D02380135743}" srcOrd="0" destOrd="0" presId="urn:microsoft.com/office/officeart/2005/8/layout/orgChart1"/>
    <dgm:cxn modelId="{C8A11C03-F0A8-425B-B04F-7A7EECB108FE}" type="presParOf" srcId="{9C228C8E-41C0-43C1-8A1A-9EC60D2BC497}" destId="{B2988DCF-86E0-4FE7-8BB5-BEE1E0338113}" srcOrd="1" destOrd="0" presId="urn:microsoft.com/office/officeart/2005/8/layout/orgChart1"/>
    <dgm:cxn modelId="{26C23CCB-9254-4FF6-BB72-0DA597EC1AA6}" type="presParOf" srcId="{B2988DCF-86E0-4FE7-8BB5-BEE1E0338113}" destId="{BC381BF6-6527-4EA1-9450-82F2CEB7435E}" srcOrd="0" destOrd="0" presId="urn:microsoft.com/office/officeart/2005/8/layout/orgChart1"/>
    <dgm:cxn modelId="{C3B5D6E5-5595-47F0-B519-CBA919E49F8F}" type="presParOf" srcId="{BC381BF6-6527-4EA1-9450-82F2CEB7435E}" destId="{3AEB1B27-799B-4604-BBFA-6ECEE6A56405}" srcOrd="0" destOrd="0" presId="urn:microsoft.com/office/officeart/2005/8/layout/orgChart1"/>
    <dgm:cxn modelId="{1D9B0639-E653-41D7-B65D-E48ABA7B7EE0}" type="presParOf" srcId="{BC381BF6-6527-4EA1-9450-82F2CEB7435E}" destId="{A0F18598-0983-40CE-A801-F5EE8078EF0C}" srcOrd="1" destOrd="0" presId="urn:microsoft.com/office/officeart/2005/8/layout/orgChart1"/>
    <dgm:cxn modelId="{2C40067E-98FA-4654-AC9B-00843DC8946B}" type="presParOf" srcId="{B2988DCF-86E0-4FE7-8BB5-BEE1E0338113}" destId="{71472F0E-1EF0-4443-B73F-B1284692B394}" srcOrd="1" destOrd="0" presId="urn:microsoft.com/office/officeart/2005/8/layout/orgChart1"/>
    <dgm:cxn modelId="{D275A0BE-E714-4768-9A10-AB9E76FAC568}" type="presParOf" srcId="{B2988DCF-86E0-4FE7-8BB5-BEE1E0338113}" destId="{D7214CEE-13B1-4941-A0C4-4FC82DA1D035}" srcOrd="2" destOrd="0" presId="urn:microsoft.com/office/officeart/2005/8/layout/orgChart1"/>
    <dgm:cxn modelId="{32BBB101-E69E-4984-9817-41A9EDDC69BF}" type="presParOf" srcId="{9C228C8E-41C0-43C1-8A1A-9EC60D2BC497}" destId="{4B55A17E-042C-4A44-8935-7DE56C7D9547}" srcOrd="2" destOrd="0" presId="urn:microsoft.com/office/officeart/2005/8/layout/orgChart1"/>
    <dgm:cxn modelId="{BBFE7E07-C503-4DF3-9BC4-D492E925DC40}" type="presParOf" srcId="{9C228C8E-41C0-43C1-8A1A-9EC60D2BC497}" destId="{E0CE8095-D4F2-485F-80E2-8452F5E2E643}" srcOrd="3" destOrd="0" presId="urn:microsoft.com/office/officeart/2005/8/layout/orgChart1"/>
    <dgm:cxn modelId="{F655D9CD-8991-47A4-8E8D-0B068ABC5471}" type="presParOf" srcId="{E0CE8095-D4F2-485F-80E2-8452F5E2E643}" destId="{13C6C6B6-8DC9-4D31-8BA6-66438EA4120A}" srcOrd="0" destOrd="0" presId="urn:microsoft.com/office/officeart/2005/8/layout/orgChart1"/>
    <dgm:cxn modelId="{D7CBBB6D-96EF-4AC9-A1B2-B97A740522C1}" type="presParOf" srcId="{13C6C6B6-8DC9-4D31-8BA6-66438EA4120A}" destId="{96AED1D2-0FC7-4131-83BD-261D9E36205D}" srcOrd="0" destOrd="0" presId="urn:microsoft.com/office/officeart/2005/8/layout/orgChart1"/>
    <dgm:cxn modelId="{027ED567-4B58-4673-9ADD-04C08699E5F7}" type="presParOf" srcId="{13C6C6B6-8DC9-4D31-8BA6-66438EA4120A}" destId="{FBF9AA9D-FD11-4CB7-BCB2-4324884D0328}" srcOrd="1" destOrd="0" presId="urn:microsoft.com/office/officeart/2005/8/layout/orgChart1"/>
    <dgm:cxn modelId="{1B6350C2-3CBD-4441-8828-C38B914CEA8C}" type="presParOf" srcId="{E0CE8095-D4F2-485F-80E2-8452F5E2E643}" destId="{8A2A2F83-1210-4090-AED9-EC1780596767}" srcOrd="1" destOrd="0" presId="urn:microsoft.com/office/officeart/2005/8/layout/orgChart1"/>
    <dgm:cxn modelId="{6B7E0C1F-8A75-487D-9F68-A0B322EA0E75}" type="presParOf" srcId="{E0CE8095-D4F2-485F-80E2-8452F5E2E643}" destId="{0AA2A187-61FE-47B5-9332-901F288A9499}" srcOrd="2" destOrd="0" presId="urn:microsoft.com/office/officeart/2005/8/layout/orgChart1"/>
    <dgm:cxn modelId="{8C645854-E57E-41B2-ADF6-3EBE3C24827F}" type="presParOf" srcId="{765E903F-EAEC-480D-8A4B-398776A3A45E}" destId="{DE5FC73B-4780-4C25-9007-4EB74DB29EAE}" srcOrd="2" destOrd="0" presId="urn:microsoft.com/office/officeart/2005/8/layout/orgChart1"/>
    <dgm:cxn modelId="{AF25A567-CAC0-4757-B135-3294E8B1D915}" type="presParOf" srcId="{D7AF776E-D8D5-434D-801C-6DEA3CC3E759}" destId="{0F6559DC-2AF4-4070-BFD2-B23140E995C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FA329-9D10-4F22-9997-66FC37FAEE10}">
      <dsp:nvSpPr>
        <dsp:cNvPr id="0" name=""/>
        <dsp:cNvSpPr/>
      </dsp:nvSpPr>
      <dsp:spPr>
        <a:xfrm>
          <a:off x="4739153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1611A-72AB-4D7C-ACD7-7E88769CEDB7}">
      <dsp:nvSpPr>
        <dsp:cNvPr id="0" name=""/>
        <dsp:cNvSpPr/>
      </dsp:nvSpPr>
      <dsp:spPr>
        <a:xfrm>
          <a:off x="4114799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93"/>
              </a:lnTo>
              <a:lnTo>
                <a:pt x="670073" y="116293"/>
              </a:lnTo>
              <a:lnTo>
                <a:pt x="670073" y="23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69C79F-C95A-46B4-9D69-5EB2188A74AE}">
      <dsp:nvSpPr>
        <dsp:cNvPr id="0" name=""/>
        <dsp:cNvSpPr/>
      </dsp:nvSpPr>
      <dsp:spPr>
        <a:xfrm>
          <a:off x="3399006" y="1341308"/>
          <a:ext cx="91440" cy="232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5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C81EB-8A07-43A7-AC75-095318442DA1}">
      <dsp:nvSpPr>
        <dsp:cNvPr id="0" name=""/>
        <dsp:cNvSpPr/>
      </dsp:nvSpPr>
      <dsp:spPr>
        <a:xfrm>
          <a:off x="3444726" y="554940"/>
          <a:ext cx="670073" cy="232587"/>
        </a:xfrm>
        <a:custGeom>
          <a:avLst/>
          <a:gdLst/>
          <a:ahLst/>
          <a:cxnLst/>
          <a:rect l="0" t="0" r="0" b="0"/>
          <a:pathLst>
            <a:path>
              <a:moveTo>
                <a:pt x="670073" y="0"/>
              </a:moveTo>
              <a:lnTo>
                <a:pt x="670073" y="116293"/>
              </a:lnTo>
              <a:lnTo>
                <a:pt x="0" y="116293"/>
              </a:lnTo>
              <a:lnTo>
                <a:pt x="0" y="2325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B15DA-AF7B-4A85-9B67-5319064C1B52}">
      <dsp:nvSpPr>
        <dsp:cNvPr id="0" name=""/>
        <dsp:cNvSpPr/>
      </dsp:nvSpPr>
      <dsp:spPr>
        <a:xfrm>
          <a:off x="3561019" y="1160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</a:t>
          </a:r>
        </a:p>
      </dsp:txBody>
      <dsp:txXfrm>
        <a:off x="3561019" y="1160"/>
        <a:ext cx="1107560" cy="553780"/>
      </dsp:txXfrm>
    </dsp:sp>
    <dsp:sp modelId="{4EFF72E6-369A-4928-AFA5-3B30647F5434}">
      <dsp:nvSpPr>
        <dsp:cNvPr id="0" name=""/>
        <dsp:cNvSpPr/>
      </dsp:nvSpPr>
      <dsp:spPr>
        <a:xfrm>
          <a:off x="2890945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organizačním</a:t>
          </a:r>
        </a:p>
      </dsp:txBody>
      <dsp:txXfrm>
        <a:off x="2890945" y="787528"/>
        <a:ext cx="1107560" cy="553780"/>
      </dsp:txXfrm>
    </dsp:sp>
    <dsp:sp modelId="{90A7E2C7-7FED-4480-8F6D-92EFD1925457}">
      <dsp:nvSpPr>
        <dsp:cNvPr id="0" name=""/>
        <dsp:cNvSpPr/>
      </dsp:nvSpPr>
      <dsp:spPr>
        <a:xfrm>
          <a:off x="2890945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12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890945" y="1573896"/>
        <a:ext cx="1107560" cy="553780"/>
      </dsp:txXfrm>
    </dsp:sp>
    <dsp:sp modelId="{BFF23426-EAFA-4D30-9869-AC13A9CB41DC}">
      <dsp:nvSpPr>
        <dsp:cNvPr id="0" name=""/>
        <dsp:cNvSpPr/>
      </dsp:nvSpPr>
      <dsp:spPr>
        <a:xfrm>
          <a:off x="4231093" y="787528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funkčním</a:t>
          </a:r>
        </a:p>
      </dsp:txBody>
      <dsp:txXfrm>
        <a:off x="4231093" y="787528"/>
        <a:ext cx="1107560" cy="553780"/>
      </dsp:txXfrm>
    </dsp:sp>
    <dsp:sp modelId="{0C489985-A99C-47B5-8A3B-9924826EE7B8}">
      <dsp:nvSpPr>
        <dsp:cNvPr id="0" name=""/>
        <dsp:cNvSpPr/>
      </dsp:nvSpPr>
      <dsp:spPr>
        <a:xfrm>
          <a:off x="4231093" y="1573896"/>
          <a:ext cx="1107560" cy="553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Činnost </a:t>
          </a:r>
        </a:p>
      </dsp:txBody>
      <dsp:txXfrm>
        <a:off x="4231093" y="1573896"/>
        <a:ext cx="1107560" cy="5537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90989-3CA2-477A-B73C-BED0DEBE5F33}">
      <dsp:nvSpPr>
        <dsp:cNvPr id="0" name=""/>
        <dsp:cNvSpPr/>
      </dsp:nvSpPr>
      <dsp:spPr>
        <a:xfrm>
          <a:off x="2019299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786"/>
              </a:lnTo>
              <a:lnTo>
                <a:pt x="1105056" y="191786"/>
              </a:lnTo>
              <a:lnTo>
                <a:pt x="1105056" y="3835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56810-7800-4569-952A-FF4FDB135D23}">
      <dsp:nvSpPr>
        <dsp:cNvPr id="0" name=""/>
        <dsp:cNvSpPr/>
      </dsp:nvSpPr>
      <dsp:spPr>
        <a:xfrm>
          <a:off x="914243" y="2014044"/>
          <a:ext cx="1105056" cy="383573"/>
        </a:xfrm>
        <a:custGeom>
          <a:avLst/>
          <a:gdLst/>
          <a:ahLst/>
          <a:cxnLst/>
          <a:rect l="0" t="0" r="0" b="0"/>
          <a:pathLst>
            <a:path>
              <a:moveTo>
                <a:pt x="1105056" y="0"/>
              </a:moveTo>
              <a:lnTo>
                <a:pt x="1105056" y="191786"/>
              </a:lnTo>
              <a:lnTo>
                <a:pt x="0" y="191786"/>
              </a:lnTo>
              <a:lnTo>
                <a:pt x="0" y="3835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2C92F-539C-4E4E-9EDE-47FE8CFC5457}">
      <dsp:nvSpPr>
        <dsp:cNvPr id="0" name=""/>
        <dsp:cNvSpPr/>
      </dsp:nvSpPr>
      <dsp:spPr>
        <a:xfrm>
          <a:off x="1106030" y="1100774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</a:p>
      </dsp:txBody>
      <dsp:txXfrm>
        <a:off x="1106030" y="1100774"/>
        <a:ext cx="1826539" cy="913269"/>
      </dsp:txXfrm>
    </dsp:sp>
    <dsp:sp modelId="{78D72F45-C79F-459E-86A3-35075F5C2FB5}">
      <dsp:nvSpPr>
        <dsp:cNvPr id="0" name=""/>
        <dsp:cNvSpPr/>
      </dsp:nvSpPr>
      <dsp:spPr>
        <a:xfrm>
          <a:off x="973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 správy</a:t>
          </a:r>
        </a:p>
      </dsp:txBody>
      <dsp:txXfrm>
        <a:off x="973" y="2397617"/>
        <a:ext cx="1826539" cy="913269"/>
      </dsp:txXfrm>
    </dsp:sp>
    <dsp:sp modelId="{9440B639-2D04-4306-AB9D-106E5D616191}">
      <dsp:nvSpPr>
        <dsp:cNvPr id="0" name=""/>
        <dsp:cNvSpPr/>
      </dsp:nvSpPr>
      <dsp:spPr>
        <a:xfrm>
          <a:off x="2211086" y="2397617"/>
          <a:ext cx="1826539" cy="9132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správy</a:t>
          </a:r>
        </a:p>
      </dsp:txBody>
      <dsp:txXfrm>
        <a:off x="2211086" y="2397617"/>
        <a:ext cx="1826539" cy="9132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0E14-B4AF-4244-8864-0F9B53123F3E}">
      <dsp:nvSpPr>
        <dsp:cNvPr id="0" name=""/>
        <dsp:cNvSpPr/>
      </dsp:nvSpPr>
      <dsp:spPr>
        <a:xfrm>
          <a:off x="2016124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485"/>
              </a:lnTo>
              <a:lnTo>
                <a:pt x="1103318" y="191485"/>
              </a:lnTo>
              <a:lnTo>
                <a:pt x="1103318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635B5-7B7A-47E9-8C7E-874EF533ECC8}">
      <dsp:nvSpPr>
        <dsp:cNvPr id="0" name=""/>
        <dsp:cNvSpPr/>
      </dsp:nvSpPr>
      <dsp:spPr>
        <a:xfrm>
          <a:off x="912806" y="2004820"/>
          <a:ext cx="1103318" cy="382970"/>
        </a:xfrm>
        <a:custGeom>
          <a:avLst/>
          <a:gdLst/>
          <a:ahLst/>
          <a:cxnLst/>
          <a:rect l="0" t="0" r="0" b="0"/>
          <a:pathLst>
            <a:path>
              <a:moveTo>
                <a:pt x="1103318" y="0"/>
              </a:moveTo>
              <a:lnTo>
                <a:pt x="1103318" y="191485"/>
              </a:lnTo>
              <a:lnTo>
                <a:pt x="0" y="191485"/>
              </a:lnTo>
              <a:lnTo>
                <a:pt x="0" y="3829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260E7-4303-4331-81A9-BC6038100BA6}">
      <dsp:nvSpPr>
        <dsp:cNvPr id="0" name=""/>
        <dsp:cNvSpPr/>
      </dsp:nvSpPr>
      <dsp:spPr>
        <a:xfrm>
          <a:off x="1104291" y="1092987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sp:txBody>
      <dsp:txXfrm>
        <a:off x="1104291" y="1092987"/>
        <a:ext cx="1823667" cy="911833"/>
      </dsp:txXfrm>
    </dsp:sp>
    <dsp:sp modelId="{D9F47CD9-907C-472D-B79F-96FA35F21C7B}">
      <dsp:nvSpPr>
        <dsp:cNvPr id="0" name=""/>
        <dsp:cNvSpPr/>
      </dsp:nvSpPr>
      <dsp:spPr>
        <a:xfrm>
          <a:off x="972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PRIMÁRNÍ</a:t>
          </a:r>
        </a:p>
      </dsp:txBody>
      <dsp:txXfrm>
        <a:off x="972" y="2387791"/>
        <a:ext cx="1823667" cy="911833"/>
      </dsp:txXfrm>
    </dsp:sp>
    <dsp:sp modelId="{DAF8BA80-AD4A-4237-AF0C-E7771A2C123E}">
      <dsp:nvSpPr>
        <dsp:cNvPr id="0" name=""/>
        <dsp:cNvSpPr/>
      </dsp:nvSpPr>
      <dsp:spPr>
        <a:xfrm>
          <a:off x="2207610" y="2387791"/>
          <a:ext cx="1823667" cy="9118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SEKUNDÁRNÍ</a:t>
          </a:r>
        </a:p>
      </dsp:txBody>
      <dsp:txXfrm>
        <a:off x="2207610" y="2387791"/>
        <a:ext cx="1823667" cy="9118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8CA07-1A4C-453A-BA15-08FAD695A315}">
      <dsp:nvSpPr>
        <dsp:cNvPr id="0" name=""/>
        <dsp:cNvSpPr/>
      </dsp:nvSpPr>
      <dsp:spPr>
        <a:xfrm>
          <a:off x="1140099" y="836381"/>
          <a:ext cx="250292" cy="3137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003"/>
              </a:lnTo>
              <a:lnTo>
                <a:pt x="250292" y="31370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9120D-4557-45BD-8C1D-91EBBF8D6FB9}">
      <dsp:nvSpPr>
        <dsp:cNvPr id="0" name=""/>
        <dsp:cNvSpPr/>
      </dsp:nvSpPr>
      <dsp:spPr>
        <a:xfrm>
          <a:off x="1140099" y="836381"/>
          <a:ext cx="250292" cy="1952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2284"/>
              </a:lnTo>
              <a:lnTo>
                <a:pt x="250292" y="19522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0308C9-EC77-442A-A611-4BD6EF76C692}">
      <dsp:nvSpPr>
        <dsp:cNvPr id="0" name=""/>
        <dsp:cNvSpPr/>
      </dsp:nvSpPr>
      <dsp:spPr>
        <a:xfrm>
          <a:off x="1140099" y="836381"/>
          <a:ext cx="250292" cy="767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564"/>
              </a:lnTo>
              <a:lnTo>
                <a:pt x="250292" y="7675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42B98-DC2A-4EF5-9C9B-D6A0C33228A2}">
      <dsp:nvSpPr>
        <dsp:cNvPr id="0" name=""/>
        <dsp:cNvSpPr/>
      </dsp:nvSpPr>
      <dsp:spPr>
        <a:xfrm>
          <a:off x="973238" y="207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sp:txBody>
      <dsp:txXfrm>
        <a:off x="973238" y="2071"/>
        <a:ext cx="1668619" cy="834309"/>
      </dsp:txXfrm>
    </dsp:sp>
    <dsp:sp modelId="{6A22CCDF-0284-4AB0-8B99-B1A3B9499FCD}">
      <dsp:nvSpPr>
        <dsp:cNvPr id="0" name=""/>
        <dsp:cNvSpPr/>
      </dsp:nvSpPr>
      <dsp:spPr>
        <a:xfrm>
          <a:off x="1390392" y="118679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Ministerská (vládní)</a:t>
          </a:r>
        </a:p>
      </dsp:txBody>
      <dsp:txXfrm>
        <a:off x="1390392" y="1186791"/>
        <a:ext cx="1668619" cy="834309"/>
      </dsp:txXfrm>
    </dsp:sp>
    <dsp:sp modelId="{B64156CA-2A0F-4CB9-9227-C117CE710F07}">
      <dsp:nvSpPr>
        <dsp:cNvPr id="0" name=""/>
        <dsp:cNvSpPr/>
      </dsp:nvSpPr>
      <dsp:spPr>
        <a:xfrm>
          <a:off x="1390392" y="2371511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správního úřadu </a:t>
          </a:r>
        </a:p>
      </dsp:txBody>
      <dsp:txXfrm>
        <a:off x="1390392" y="2371511"/>
        <a:ext cx="1668619" cy="834309"/>
      </dsp:txXfrm>
    </dsp:sp>
    <dsp:sp modelId="{8BA3619E-D2DC-4078-BCDC-B9D70EB9F7DA}">
      <dsp:nvSpPr>
        <dsp:cNvPr id="0" name=""/>
        <dsp:cNvSpPr/>
      </dsp:nvSpPr>
      <dsp:spPr>
        <a:xfrm>
          <a:off x="1390392" y="3556230"/>
          <a:ext cx="1668619" cy="8343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jiná</a:t>
          </a:r>
        </a:p>
      </dsp:txBody>
      <dsp:txXfrm>
        <a:off x="1390392" y="3556230"/>
        <a:ext cx="1668619" cy="83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DC431-5501-4566-BBF3-D8CE99ACC669}">
      <dsp:nvSpPr>
        <dsp:cNvPr id="0" name=""/>
        <dsp:cNvSpPr/>
      </dsp:nvSpPr>
      <dsp:spPr>
        <a:xfrm>
          <a:off x="2874608" y="551398"/>
          <a:ext cx="164627" cy="5180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0267"/>
              </a:lnTo>
              <a:lnTo>
                <a:pt x="164627" y="51802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8E625-6AB6-4F98-8C17-939C582C71CE}">
      <dsp:nvSpPr>
        <dsp:cNvPr id="0" name=""/>
        <dsp:cNvSpPr/>
      </dsp:nvSpPr>
      <dsp:spPr>
        <a:xfrm>
          <a:off x="2874608" y="551398"/>
          <a:ext cx="164627" cy="44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1032"/>
              </a:lnTo>
              <a:lnTo>
                <a:pt x="164627" y="44010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C46C46-B759-4056-984A-8783CF917837}">
      <dsp:nvSpPr>
        <dsp:cNvPr id="0" name=""/>
        <dsp:cNvSpPr/>
      </dsp:nvSpPr>
      <dsp:spPr>
        <a:xfrm>
          <a:off x="4251989" y="1330634"/>
          <a:ext cx="663996" cy="230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39"/>
              </a:lnTo>
              <a:lnTo>
                <a:pt x="663996" y="115239"/>
              </a:lnTo>
              <a:lnTo>
                <a:pt x="663996" y="230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78374-764C-47B6-9DDF-4EA03F3B6A16}">
      <dsp:nvSpPr>
        <dsp:cNvPr id="0" name=""/>
        <dsp:cNvSpPr/>
      </dsp:nvSpPr>
      <dsp:spPr>
        <a:xfrm>
          <a:off x="3148987" y="2109869"/>
          <a:ext cx="164627" cy="20633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3327"/>
              </a:lnTo>
              <a:lnTo>
                <a:pt x="164627" y="20633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ECC0D-B26C-4126-B317-A9E0646842E1}">
      <dsp:nvSpPr>
        <dsp:cNvPr id="0" name=""/>
        <dsp:cNvSpPr/>
      </dsp:nvSpPr>
      <dsp:spPr>
        <a:xfrm>
          <a:off x="3148987" y="2109869"/>
          <a:ext cx="164627" cy="1284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4091"/>
              </a:lnTo>
              <a:lnTo>
                <a:pt x="164627" y="12840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C0EAD-1643-4D1B-991F-97054622A724}">
      <dsp:nvSpPr>
        <dsp:cNvPr id="0" name=""/>
        <dsp:cNvSpPr/>
      </dsp:nvSpPr>
      <dsp:spPr>
        <a:xfrm>
          <a:off x="3148987" y="2109869"/>
          <a:ext cx="164627" cy="504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856"/>
              </a:lnTo>
              <a:lnTo>
                <a:pt x="164627" y="5048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EA2A2-22E4-4674-B7DA-B77DE06F91AD}">
      <dsp:nvSpPr>
        <dsp:cNvPr id="0" name=""/>
        <dsp:cNvSpPr/>
      </dsp:nvSpPr>
      <dsp:spPr>
        <a:xfrm>
          <a:off x="3587993" y="1330634"/>
          <a:ext cx="663996" cy="230478"/>
        </a:xfrm>
        <a:custGeom>
          <a:avLst/>
          <a:gdLst/>
          <a:ahLst/>
          <a:cxnLst/>
          <a:rect l="0" t="0" r="0" b="0"/>
          <a:pathLst>
            <a:path>
              <a:moveTo>
                <a:pt x="663996" y="0"/>
              </a:moveTo>
              <a:lnTo>
                <a:pt x="663996" y="115239"/>
              </a:lnTo>
              <a:lnTo>
                <a:pt x="0" y="115239"/>
              </a:lnTo>
              <a:lnTo>
                <a:pt x="0" y="2304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87B47-3874-4399-8EC9-284D5376C241}">
      <dsp:nvSpPr>
        <dsp:cNvPr id="0" name=""/>
        <dsp:cNvSpPr/>
      </dsp:nvSpPr>
      <dsp:spPr>
        <a:xfrm>
          <a:off x="2874608" y="551398"/>
          <a:ext cx="828623" cy="504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856"/>
              </a:lnTo>
              <a:lnTo>
                <a:pt x="828623" y="5048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CD528-599D-4FF1-B7A9-C88E97E2A5F0}">
      <dsp:nvSpPr>
        <dsp:cNvPr id="0" name=""/>
        <dsp:cNvSpPr/>
      </dsp:nvSpPr>
      <dsp:spPr>
        <a:xfrm>
          <a:off x="2764857" y="2641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Finanční správa</a:t>
          </a:r>
        </a:p>
      </dsp:txBody>
      <dsp:txXfrm>
        <a:off x="2764857" y="2641"/>
        <a:ext cx="1097514" cy="548757"/>
      </dsp:txXfrm>
    </dsp:sp>
    <dsp:sp modelId="{DC7C1DD1-F052-4D1A-987F-E5581CE92BD7}">
      <dsp:nvSpPr>
        <dsp:cNvPr id="0" name=""/>
        <dsp:cNvSpPr/>
      </dsp:nvSpPr>
      <dsp:spPr>
        <a:xfrm>
          <a:off x="3703232" y="781876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financí</a:t>
          </a:r>
        </a:p>
      </dsp:txBody>
      <dsp:txXfrm>
        <a:off x="3703232" y="781876"/>
        <a:ext cx="1097514" cy="548757"/>
      </dsp:txXfrm>
    </dsp:sp>
    <dsp:sp modelId="{7759DBE5-E7AD-4CF9-AD74-76030B707C67}">
      <dsp:nvSpPr>
        <dsp:cNvPr id="0" name=""/>
        <dsp:cNvSpPr/>
      </dsp:nvSpPr>
      <dsp:spPr>
        <a:xfrm>
          <a:off x="3039235" y="156111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příjmů</a:t>
          </a:r>
        </a:p>
      </dsp:txBody>
      <dsp:txXfrm>
        <a:off x="3039235" y="1561112"/>
        <a:ext cx="1097514" cy="548757"/>
      </dsp:txXfrm>
    </dsp:sp>
    <dsp:sp modelId="{EE5A1932-1EDD-47C0-81E6-42E39C8B144D}">
      <dsp:nvSpPr>
        <dsp:cNvPr id="0" name=""/>
        <dsp:cNvSpPr/>
      </dsp:nvSpPr>
      <dsp:spPr>
        <a:xfrm>
          <a:off x="3313614" y="2340347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daní</a:t>
          </a:r>
        </a:p>
      </dsp:txBody>
      <dsp:txXfrm>
        <a:off x="3313614" y="2340347"/>
        <a:ext cx="1097514" cy="548757"/>
      </dsp:txXfrm>
    </dsp:sp>
    <dsp:sp modelId="{FF5B8BC7-5A6F-4EBA-872F-1738AF377496}">
      <dsp:nvSpPr>
        <dsp:cNvPr id="0" name=""/>
        <dsp:cNvSpPr/>
      </dsp:nvSpPr>
      <dsp:spPr>
        <a:xfrm>
          <a:off x="3313614" y="311958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cel</a:t>
          </a:r>
        </a:p>
      </dsp:txBody>
      <dsp:txXfrm>
        <a:off x="3313614" y="3119582"/>
        <a:ext cx="1097514" cy="548757"/>
      </dsp:txXfrm>
    </dsp:sp>
    <dsp:sp modelId="{63E8FF44-045C-440D-977B-C4DB69CD2E4F}">
      <dsp:nvSpPr>
        <dsp:cNvPr id="0" name=""/>
        <dsp:cNvSpPr/>
      </dsp:nvSpPr>
      <dsp:spPr>
        <a:xfrm>
          <a:off x="3313614" y="3898817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ostatních příjmů</a:t>
          </a:r>
        </a:p>
      </dsp:txBody>
      <dsp:txXfrm>
        <a:off x="3313614" y="3898817"/>
        <a:ext cx="1097514" cy="548757"/>
      </dsp:txXfrm>
    </dsp:sp>
    <dsp:sp modelId="{DC3776AA-5312-484E-A72D-6771884FBED6}">
      <dsp:nvSpPr>
        <dsp:cNvPr id="0" name=""/>
        <dsp:cNvSpPr/>
      </dsp:nvSpPr>
      <dsp:spPr>
        <a:xfrm>
          <a:off x="4367228" y="156111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veřejných výdajů</a:t>
          </a:r>
        </a:p>
      </dsp:txBody>
      <dsp:txXfrm>
        <a:off x="4367228" y="1561112"/>
        <a:ext cx="1097514" cy="548757"/>
      </dsp:txXfrm>
    </dsp:sp>
    <dsp:sp modelId="{B732AE2E-A2A3-4A57-A180-2C788BE9E862}">
      <dsp:nvSpPr>
        <dsp:cNvPr id="0" name=""/>
        <dsp:cNvSpPr/>
      </dsp:nvSpPr>
      <dsp:spPr>
        <a:xfrm>
          <a:off x="3039235" y="4678052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peněžního systému</a:t>
          </a:r>
        </a:p>
      </dsp:txBody>
      <dsp:txXfrm>
        <a:off x="3039235" y="4678052"/>
        <a:ext cx="1097514" cy="548757"/>
      </dsp:txXfrm>
    </dsp:sp>
    <dsp:sp modelId="{26BB9BAC-A25D-45B0-B6FD-60C6933AA516}">
      <dsp:nvSpPr>
        <dsp:cNvPr id="0" name=""/>
        <dsp:cNvSpPr/>
      </dsp:nvSpPr>
      <dsp:spPr>
        <a:xfrm>
          <a:off x="3039235" y="5457288"/>
          <a:ext cx="1097514" cy="548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Správa finančního trhu</a:t>
          </a:r>
        </a:p>
      </dsp:txBody>
      <dsp:txXfrm>
        <a:off x="3039235" y="5457288"/>
        <a:ext cx="1097514" cy="5487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C75295-8293-4A8E-A050-24D000967C94}">
      <dsp:nvSpPr>
        <dsp:cNvPr id="0" name=""/>
        <dsp:cNvSpPr/>
      </dsp:nvSpPr>
      <dsp:spPr>
        <a:xfrm>
          <a:off x="46526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A0FB2-2D1D-4AD7-9E94-E2506D7D385B}">
      <dsp:nvSpPr>
        <dsp:cNvPr id="0" name=""/>
        <dsp:cNvSpPr/>
      </dsp:nvSpPr>
      <dsp:spPr>
        <a:xfrm>
          <a:off x="32690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6B719-C07B-4352-AD69-F54CCC47806B}">
      <dsp:nvSpPr>
        <dsp:cNvPr id="0" name=""/>
        <dsp:cNvSpPr/>
      </dsp:nvSpPr>
      <dsp:spPr>
        <a:xfrm>
          <a:off x="18854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1CF12-A6CC-4EDA-A6C8-1E764BFADC3C}">
      <dsp:nvSpPr>
        <dsp:cNvPr id="0" name=""/>
        <dsp:cNvSpPr/>
      </dsp:nvSpPr>
      <dsp:spPr>
        <a:xfrm>
          <a:off x="3269012" y="114431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983D6C-5DDD-4FF5-9EE2-185A7FB6E59F}">
      <dsp:nvSpPr>
        <dsp:cNvPr id="0" name=""/>
        <dsp:cNvSpPr/>
      </dsp:nvSpPr>
      <dsp:spPr>
        <a:xfrm>
          <a:off x="3509141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Správce daně</a:t>
          </a:r>
        </a:p>
      </dsp:txBody>
      <dsp:txXfrm>
        <a:off x="3509141" y="840"/>
        <a:ext cx="2286943" cy="1143471"/>
      </dsp:txXfrm>
    </dsp:sp>
    <dsp:sp modelId="{77A8761B-61EB-44C5-8433-C0AB98404F56}">
      <dsp:nvSpPr>
        <dsp:cNvPr id="0" name=""/>
        <dsp:cNvSpPr/>
      </dsp:nvSpPr>
      <dsp:spPr>
        <a:xfrm>
          <a:off x="21255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</a:p>
      </dsp:txBody>
      <dsp:txXfrm>
        <a:off x="2125540" y="1624570"/>
        <a:ext cx="2286943" cy="1143471"/>
      </dsp:txXfrm>
    </dsp:sp>
    <dsp:sp modelId="{CE74C6BA-6537-4364-AD5E-BB716D2F2CAC}">
      <dsp:nvSpPr>
        <dsp:cNvPr id="0" name=""/>
        <dsp:cNvSpPr/>
      </dsp:nvSpPr>
      <dsp:spPr>
        <a:xfrm>
          <a:off x="7419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</a:p>
      </dsp:txBody>
      <dsp:txXfrm>
        <a:off x="741939" y="3248300"/>
        <a:ext cx="2286943" cy="1143471"/>
      </dsp:txXfrm>
    </dsp:sp>
    <dsp:sp modelId="{C8A9CF48-7FD3-43C0-93C9-82E50BD0C56A}">
      <dsp:nvSpPr>
        <dsp:cNvPr id="0" name=""/>
        <dsp:cNvSpPr/>
      </dsp:nvSpPr>
      <dsp:spPr>
        <a:xfrm>
          <a:off x="35091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Celní správa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České republiky</a:t>
          </a:r>
        </a:p>
      </dsp:txBody>
      <dsp:txXfrm>
        <a:off x="3509141" y="3248300"/>
        <a:ext cx="2286943" cy="1143471"/>
      </dsp:txXfrm>
    </dsp:sp>
    <dsp:sp modelId="{8874E77A-FB84-45E8-BA58-C05C0A9C8DAC}">
      <dsp:nvSpPr>
        <dsp:cNvPr id="0" name=""/>
        <dsp:cNvSpPr/>
      </dsp:nvSpPr>
      <dsp:spPr>
        <a:xfrm>
          <a:off x="4892742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</a:p>
      </dsp:txBody>
      <dsp:txXfrm>
        <a:off x="4892742" y="1624570"/>
        <a:ext cx="2286943" cy="11434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55A17E-042C-4A44-8935-7DE56C7D9547}">
      <dsp:nvSpPr>
        <dsp:cNvPr id="0" name=""/>
        <dsp:cNvSpPr/>
      </dsp:nvSpPr>
      <dsp:spPr>
        <a:xfrm>
          <a:off x="3960812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129"/>
              </a:lnTo>
              <a:lnTo>
                <a:pt x="1383600" y="240129"/>
              </a:lnTo>
              <a:lnTo>
                <a:pt x="138360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F005CE-6E6E-481F-9C30-D02380135743}">
      <dsp:nvSpPr>
        <dsp:cNvPr id="0" name=""/>
        <dsp:cNvSpPr/>
      </dsp:nvSpPr>
      <dsp:spPr>
        <a:xfrm>
          <a:off x="2577211" y="2768042"/>
          <a:ext cx="1383600" cy="480258"/>
        </a:xfrm>
        <a:custGeom>
          <a:avLst/>
          <a:gdLst/>
          <a:ahLst/>
          <a:cxnLst/>
          <a:rect l="0" t="0" r="0" b="0"/>
          <a:pathLst>
            <a:path>
              <a:moveTo>
                <a:pt x="1383600" y="0"/>
              </a:moveTo>
              <a:lnTo>
                <a:pt x="1383600" y="240129"/>
              </a:lnTo>
              <a:lnTo>
                <a:pt x="0" y="240129"/>
              </a:lnTo>
              <a:lnTo>
                <a:pt x="0" y="480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2E0BD-A282-4129-92AD-BE48E197EE25}">
      <dsp:nvSpPr>
        <dsp:cNvPr id="0" name=""/>
        <dsp:cNvSpPr/>
      </dsp:nvSpPr>
      <dsp:spPr>
        <a:xfrm>
          <a:off x="3915092" y="1144312"/>
          <a:ext cx="91440" cy="480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6DB21-48B9-4D1A-8BB5-080D6AD33E3A}">
      <dsp:nvSpPr>
        <dsp:cNvPr id="0" name=""/>
        <dsp:cNvSpPr/>
      </dsp:nvSpPr>
      <dsp:spPr>
        <a:xfrm>
          <a:off x="2817340" y="84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Generální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  </a:t>
          </a:r>
        </a:p>
      </dsp:txBody>
      <dsp:txXfrm>
        <a:off x="2817340" y="840"/>
        <a:ext cx="2286943" cy="1143471"/>
      </dsp:txXfrm>
    </dsp:sp>
    <dsp:sp modelId="{6108AB99-8FAA-4B72-A48A-5484E139C061}">
      <dsp:nvSpPr>
        <dsp:cNvPr id="0" name=""/>
        <dsp:cNvSpPr/>
      </dsp:nvSpPr>
      <dsp:spPr>
        <a:xfrm>
          <a:off x="2817340" y="162457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Odvolací 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ředitelství</a:t>
          </a:r>
        </a:p>
      </dsp:txBody>
      <dsp:txXfrm>
        <a:off x="2817340" y="1624570"/>
        <a:ext cx="2286943" cy="1143471"/>
      </dsp:txXfrm>
    </dsp:sp>
    <dsp:sp modelId="{3AEB1B27-799B-4604-BBFA-6ECEE6A56405}">
      <dsp:nvSpPr>
        <dsp:cNvPr id="0" name=""/>
        <dsp:cNvSpPr/>
      </dsp:nvSpPr>
      <dsp:spPr>
        <a:xfrm>
          <a:off x="1433739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Finanční úřad pro …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(14) </a:t>
          </a:r>
        </a:p>
      </dsp:txBody>
      <dsp:txXfrm>
        <a:off x="1433739" y="3248300"/>
        <a:ext cx="2286943" cy="1143471"/>
      </dsp:txXfrm>
    </dsp:sp>
    <dsp:sp modelId="{96AED1D2-0FC7-4131-83BD-261D9E36205D}">
      <dsp:nvSpPr>
        <dsp:cNvPr id="0" name=""/>
        <dsp:cNvSpPr/>
      </dsp:nvSpPr>
      <dsp:spPr>
        <a:xfrm>
          <a:off x="4200941" y="3248300"/>
          <a:ext cx="2286943" cy="11434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Specializovaný FÚ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(1 pro ČR)</a:t>
          </a:r>
        </a:p>
      </dsp:txBody>
      <dsp:txXfrm>
        <a:off x="4200941" y="3248300"/>
        <a:ext cx="2286943" cy="1143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A3064-BE98-4648-B764-9DB664AA5B11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2919E-6FF2-4EF1-87F5-826F2E6BF8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6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631D75-EA03-487E-B96E-6CB81A8A35E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63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91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2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795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566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4"/>
            <a:ext cx="10972800" cy="21288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4000501"/>
            <a:ext cx="10972800" cy="21304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49F52-B15A-463A-A4FB-36FCDC83F68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6134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8F2A-DAA5-480C-BB9B-84551C283D4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5754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122239"/>
            <a:ext cx="10972800" cy="60086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D4181-4A0B-4825-AB68-A89952487D2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9191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291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0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6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2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06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7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B8A8375-F216-45D1-A1E3-BEA252B635C6}" type="datetimeFigureOut">
              <a:rPr lang="cs-CZ" smtClean="0"/>
              <a:t>01.03.2018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AB44-D260-4F58-A4E2-D67A2D5733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4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fcr.cz/cs/o-ministerstvu/zakladni-informace/organizacni-struktura/sekce-08-statni-tajemnik" TargetMode="External"/><Relationship Id="rId3" Type="http://schemas.openxmlformats.org/officeDocument/2006/relationships/hyperlink" Target="http://www.mfcr.cz/cs/o-ministerstvu/zakladni-informace/organizacni-struktura/sekce-03-hazard-a-majetek-statu" TargetMode="External"/><Relationship Id="rId7" Type="http://schemas.openxmlformats.org/officeDocument/2006/relationships/hyperlink" Target="http://www.mfcr.cz/cs/o-ministerstvu/zakladni-informace/organizacni-struktura/sekce-07-mezinarodni-vztahy" TargetMode="External"/><Relationship Id="rId2" Type="http://schemas.openxmlformats.org/officeDocument/2006/relationships/hyperlink" Target="http://www.mfcr.cz/cs/o-ministerstvu/zakladni-informace/organizacni-struktura/sekce-02-pravn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s/o-ministerstvu/zakladni-informace/organizacni-struktura/verejne-rozpocty-sekce-06" TargetMode="External"/><Relationship Id="rId5" Type="http://schemas.openxmlformats.org/officeDocument/2006/relationships/hyperlink" Target="http://www.mfcr.cz/cs/o-ministerstvu/zakladni-informace/organizacni-struktura/dane-a-cla-sekce-05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www.mfcr.cz/cs/o-ministerstvu/zakladni-informace/organizacni-struktura/sekce-04-financni-rizeni-a-audit" TargetMode="External"/><Relationship Id="rId9" Type="http://schemas.openxmlformats.org/officeDocument/2006/relationships/hyperlink" Target="http://www.mfcr.cz/cs/o-ministerstvu/zakladni-informace/organizacni-struktura/sekce-09-informacni-a-komunikacni-techno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fcr.cz/cs/o-ministerstvu/zakladni-informace/organizacni-struktura/dane-a-cla-sekce-05/odbor-39-spravni-cinnosti" TargetMode="External"/><Relationship Id="rId3" Type="http://schemas.openxmlformats.org/officeDocument/2006/relationships/hyperlink" Target="http://www.mfcr.cz/cs/o-ministerstvu/zakladni-informace/organizacni-struktura/dane-a-cla-sekce-05/odbor-18-neprime-dane" TargetMode="External"/><Relationship Id="rId7" Type="http://schemas.openxmlformats.org/officeDocument/2006/relationships/hyperlink" Target="http://www.mfcr.cz/cs/o-ministerstvu/zakladni-informace/organizacni-struktura/dane-a-cla-sekce-05/odbor-32-danova-legislativa" TargetMode="External"/><Relationship Id="rId2" Type="http://schemas.openxmlformats.org/officeDocument/2006/relationships/hyperlink" Target="http://www.mfcr.cz/cs/o-ministerstvu/zakladni-informace/organizacni-struktura/dane-a-cla-sekce-05/odbor-15-dane-z-prij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s/o-ministerstvu/zakladni-informace/organizacni-struktura/dane-a-cla-sekce-05/odbor-26-majet-dane-dan-silnicni-popl-a-ocenovani" TargetMode="External"/><Relationship Id="rId11" Type="http://schemas.openxmlformats.org/officeDocument/2006/relationships/hyperlink" Target="http://www.mfcr.cz/cs/o-ministerstvu/zakladni-informace/organizacni-struktura/dane-a-cla-sekce-05/odbor-39-spravni-cinnosti/oddeleni-3903-spr-cinn-v-oblasti-poplatk" TargetMode="External"/><Relationship Id="rId5" Type="http://schemas.openxmlformats.org/officeDocument/2006/relationships/hyperlink" Target="http://www.mfcr.cz/cs/o-ministerstvu/zakladni-informace/organizacni-struktura/dane-a-cla-sekce-05/odbor-25-strategie-danove-politiky-a-spravy" TargetMode="External"/><Relationship Id="rId10" Type="http://schemas.openxmlformats.org/officeDocument/2006/relationships/hyperlink" Target="http://www.mfcr.cz/cs/o-ministerstvu/zakladni-informace/organizacni-struktura/dane-a-cla-sekce-05/odbor-39-spravni-cinnosti/oddeleni-3902-spr-cinn-v-oblasti-celnict" TargetMode="External"/><Relationship Id="rId4" Type="http://schemas.openxmlformats.org/officeDocument/2006/relationships/hyperlink" Target="http://www.mfcr.cz/cs/o-ministerstvu/zakladni-informace/organizacni-struktura/dane-a-cla-sekce-05/odbor-24-financni-analyticky" TargetMode="External"/><Relationship Id="rId9" Type="http://schemas.openxmlformats.org/officeDocument/2006/relationships/hyperlink" Target="http://www.mfcr.cz/cs/o-ministerstvu/zakladni-informace/organizacni-struktura/dane-a-cla-sekce-05/odbor-39-spravni-cinnosti/oddeleni-3901-spr-cinn-v-oblasti-dani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Ve%C5%99ejn%C3%A1_slu%C5%BEba" TargetMode="External"/><Relationship Id="rId2" Type="http://schemas.openxmlformats.org/officeDocument/2006/relationships/hyperlink" Target="https://cs.wikipedia.org/wiki/Jedn%C3%A1n%C3%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%C3%9A%C5%99ad" TargetMode="External"/><Relationship Id="rId5" Type="http://schemas.openxmlformats.org/officeDocument/2006/relationships/hyperlink" Target="https://cs.wikipedia.org/wiki/Spr%C3%A1vn%C3%AD_org%C3%A1n" TargetMode="External"/><Relationship Id="rId4" Type="http://schemas.openxmlformats.org/officeDocument/2006/relationships/hyperlink" Target="https://cs.wikipedia.org/wiki/Spr%C3%A1vn%C3%AD_akt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amospr%C3%A1va" TargetMode="External"/><Relationship Id="rId2" Type="http://schemas.openxmlformats.org/officeDocument/2006/relationships/hyperlink" Target="https://cs.wikipedia.org/wiki/St%C3%A1tn%C3%AD_spr%C3%A1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Ve%C5%99ejn%C3%BD_z%C3%A1jem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i="1" dirty="0" smtClean="0"/>
              <a:t>Finanční správa</a:t>
            </a:r>
            <a:r>
              <a:rPr lang="cs-CZ" altLang="cs-CZ" b="0" dirty="0" smtClean="0"/>
              <a:t/>
            </a:r>
            <a:br>
              <a:rPr lang="cs-CZ" altLang="cs-CZ" b="0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b="0" dirty="0" smtClean="0"/>
              <a:t>ÚVOD DO FINANČNÍ SPRÁVY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231019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i="1" u="sng" dirty="0"/>
              <a:t>Přímé nakládání s peněží masou: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400" b="1" u="sng" dirty="0"/>
              <a:t>monetární činnost</a:t>
            </a:r>
            <a:r>
              <a:rPr lang="cs-CZ" sz="24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400" b="1" u="sng" dirty="0"/>
              <a:t>devizová činnost</a:t>
            </a:r>
            <a:r>
              <a:rPr lang="cs-CZ" sz="24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400" b="1" u="sng" dirty="0"/>
              <a:t>fondovní činnosti</a:t>
            </a:r>
            <a:r>
              <a:rPr lang="cs-CZ" sz="2400" u="sng" dirty="0"/>
              <a:t>, </a:t>
            </a:r>
            <a:r>
              <a:rPr lang="cs-CZ" sz="2400" dirty="0"/>
              <a:t>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7060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i="1" u="sng" dirty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i="1" u="sng" dirty="0"/>
              <a:t>,</a:t>
            </a:r>
            <a:r>
              <a:rPr lang="cs-CZ" altLang="cs-CZ" sz="2400" dirty="0"/>
              <a:t> mohou být na příklad:</a:t>
            </a:r>
          </a:p>
          <a:p>
            <a:pPr eaLnBrk="1" hangingPunct="1"/>
            <a:r>
              <a:rPr lang="cs-CZ" altLang="cs-CZ" b="1" u="sng" dirty="0">
                <a:solidFill>
                  <a:srgbClr val="FF0000"/>
                </a:solidFill>
              </a:rPr>
              <a:t>kontrolní</a:t>
            </a:r>
            <a:r>
              <a:rPr lang="cs-CZ" altLang="cs-CZ" b="1" u="sng" dirty="0"/>
              <a:t> činnosti</a:t>
            </a:r>
            <a:r>
              <a:rPr lang="cs-CZ" altLang="cs-CZ" u="sng" dirty="0"/>
              <a:t>, </a:t>
            </a:r>
            <a:r>
              <a:rPr lang="cs-CZ" altLang="cs-CZ" dirty="0"/>
              <a:t>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b="1" u="sng" dirty="0">
                <a:solidFill>
                  <a:srgbClr val="FF0000"/>
                </a:solidFill>
              </a:rPr>
              <a:t>dohledové </a:t>
            </a:r>
            <a:r>
              <a:rPr lang="cs-CZ" altLang="cs-CZ" dirty="0"/>
              <a:t>a jiné </a:t>
            </a:r>
            <a:r>
              <a:rPr lang="cs-CZ" altLang="cs-CZ" b="1" dirty="0"/>
              <a:t>činnosti</a:t>
            </a:r>
            <a:r>
              <a:rPr lang="cs-CZ" altLang="cs-CZ" dirty="0"/>
              <a:t> k zabezpečení fungování finančního trhu,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plánování</a:t>
            </a:r>
            <a:r>
              <a:rPr lang="cs-CZ" altLang="cs-CZ" dirty="0"/>
              <a:t>, včetně tvorby veřejných rozpočtů ve smyslu plánovacích dokumentů,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účetnictví</a:t>
            </a:r>
            <a:r>
              <a:rPr lang="cs-CZ" altLang="cs-CZ" dirty="0">
                <a:solidFill>
                  <a:srgbClr val="FF0000"/>
                </a:solidFill>
              </a:rPr>
              <a:t>,</a:t>
            </a:r>
            <a:r>
              <a:rPr lang="cs-CZ" altLang="cs-CZ" dirty="0"/>
              <a:t> včetně bilancování</a:t>
            </a:r>
          </a:p>
          <a:p>
            <a:pPr eaLnBrk="1" hangingPunct="1"/>
            <a:r>
              <a:rPr lang="cs-CZ" altLang="cs-CZ" b="1" u="sng" dirty="0"/>
              <a:t>finanční </a:t>
            </a:r>
            <a:r>
              <a:rPr lang="cs-CZ" altLang="cs-CZ" b="1" u="sng" dirty="0">
                <a:solidFill>
                  <a:srgbClr val="FF0000"/>
                </a:solidFill>
              </a:rPr>
              <a:t>statistika</a:t>
            </a:r>
            <a:r>
              <a:rPr lang="cs-CZ" altLang="cs-CZ" dirty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59095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800" dirty="0" smtClean="0"/>
              <a:t>Náhled a pojetí finanční správy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109685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largo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Finanční správa </a:t>
            </a:r>
            <a:r>
              <a:rPr lang="cs-CZ" sz="3200" b="1" dirty="0" err="1"/>
              <a:t>sensu</a:t>
            </a:r>
            <a:r>
              <a:rPr lang="cs-CZ" sz="3200" b="1" dirty="0"/>
              <a:t> </a:t>
            </a:r>
            <a:r>
              <a:rPr lang="cs-CZ" sz="3200" b="1" dirty="0" smtClean="0"/>
              <a:t>largo</a:t>
            </a:r>
          </a:p>
          <a:p>
            <a:pPr marL="0" indent="0">
              <a:buNone/>
            </a:pPr>
            <a:r>
              <a:rPr lang="cs-CZ" sz="3200" dirty="0" smtClean="0"/>
              <a:t>veškerá </a:t>
            </a:r>
            <a:r>
              <a:rPr lang="cs-CZ" sz="3200" dirty="0"/>
              <a:t>činnost, která </a:t>
            </a:r>
            <a:r>
              <a:rPr lang="cs-CZ" sz="3200" i="1" dirty="0"/>
              <a:t>metodami</a:t>
            </a:r>
            <a:r>
              <a:rPr lang="cs-CZ" sz="3200" dirty="0"/>
              <a:t> a </a:t>
            </a:r>
            <a:r>
              <a:rPr lang="cs-CZ" sz="3200" i="1" dirty="0"/>
              <a:t>formami </a:t>
            </a:r>
            <a:r>
              <a:rPr lang="cs-CZ" sz="3200" dirty="0"/>
              <a:t>VS působí na materiální základ veřejného sektoru včetně dopadů na soukromý sektor </a:t>
            </a:r>
            <a:endParaRPr lang="cs-CZ" sz="3200" dirty="0" smtClean="0"/>
          </a:p>
          <a:p>
            <a:pPr marL="0" indent="0">
              <a:buNone/>
            </a:pPr>
            <a:r>
              <a:rPr lang="cs-CZ" sz="2600" b="1" i="1" dirty="0" smtClean="0"/>
              <a:t>Metody</a:t>
            </a:r>
          </a:p>
          <a:p>
            <a:r>
              <a:rPr lang="cs-CZ" altLang="cs-CZ" sz="2600" dirty="0"/>
              <a:t>Atributivní podíl veřejné moci (</a:t>
            </a:r>
            <a:r>
              <a:rPr lang="cs-CZ" altLang="cs-CZ" sz="2600" dirty="0" err="1"/>
              <a:t>veř.správa</a:t>
            </a:r>
            <a:r>
              <a:rPr lang="cs-CZ" altLang="cs-CZ" sz="2600" dirty="0"/>
              <a:t>)</a:t>
            </a:r>
          </a:p>
          <a:p>
            <a:r>
              <a:rPr lang="cs-CZ" altLang="cs-CZ" sz="2600" dirty="0"/>
              <a:t>Převažující mocenský charakter vztahů</a:t>
            </a:r>
          </a:p>
          <a:p>
            <a:r>
              <a:rPr lang="cs-CZ" altLang="cs-CZ" sz="2600" dirty="0"/>
              <a:t>Specifika konkretizace práv a povinností</a:t>
            </a:r>
          </a:p>
          <a:p>
            <a:r>
              <a:rPr lang="cs-CZ" altLang="cs-CZ" sz="2600" dirty="0"/>
              <a:t>Specifické právní akty (normativní, </a:t>
            </a:r>
            <a:r>
              <a:rPr lang="cs-CZ" altLang="cs-CZ" sz="2600" dirty="0" smtClean="0"/>
              <a:t>individuální)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5194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Finanční správa </a:t>
            </a:r>
            <a:r>
              <a:rPr lang="cs-CZ" sz="3200" b="1" dirty="0" err="1"/>
              <a:t>sensu</a:t>
            </a:r>
            <a:r>
              <a:rPr lang="cs-CZ" sz="3200" b="1" dirty="0"/>
              <a:t> </a:t>
            </a:r>
            <a:r>
              <a:rPr lang="cs-CZ" sz="3200" b="1" dirty="0" err="1"/>
              <a:t>stricto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600" dirty="0"/>
              <a:t>činnost dekoncentrovaných orgánů, do jejichž působnosti patří realizace výkonné moci při nakládání s veřejnými peněžními prostředky jedná se de facto pouze o správu veřejných financí </a:t>
            </a:r>
            <a:endParaRPr lang="cs-CZ" sz="3600" dirty="0" smtClean="0"/>
          </a:p>
          <a:p>
            <a:r>
              <a:rPr lang="cs-CZ" sz="3600" dirty="0" smtClean="0"/>
              <a:t>Tj</a:t>
            </a:r>
            <a:r>
              <a:rPr lang="cs-CZ" sz="3600" dirty="0"/>
              <a:t>. i správa daní – daň ve </a:t>
            </a:r>
            <a:r>
              <a:rPr lang="cs-CZ" sz="3600" dirty="0" smtClean="0"/>
              <a:t>smyslu dříve  </a:t>
            </a:r>
            <a:r>
              <a:rPr lang="cs-CZ" sz="3600" b="1" dirty="0"/>
              <a:t>legislativní zkratky – daně, cla, poplatky, pokuty, atd..</a:t>
            </a:r>
          </a:p>
        </p:txBody>
      </p:sp>
    </p:spTree>
    <p:extLst>
      <p:ext uri="{BB962C8B-B14F-4D97-AF65-F5344CB8AC3E}">
        <p14:creationId xmlns:p14="http://schemas.microsoft.com/office/powerpoint/2010/main" val="1783105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stricticimo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Finanční správa </a:t>
            </a:r>
            <a:r>
              <a:rPr lang="cs-CZ" b="1" dirty="0" err="1"/>
              <a:t>sensu</a:t>
            </a:r>
            <a:r>
              <a:rPr lang="cs-CZ" b="1" dirty="0"/>
              <a:t> </a:t>
            </a:r>
            <a:r>
              <a:rPr lang="cs-CZ" b="1" dirty="0" err="1"/>
              <a:t>stricticimo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r>
              <a:rPr lang="cs-CZ" sz="3600" dirty="0" smtClean="0"/>
              <a:t>Od </a:t>
            </a:r>
            <a:r>
              <a:rPr lang="cs-CZ" sz="3600" dirty="0"/>
              <a:t>1.1.2013 (zákon o finanční správě ČR) Finanční správa České republiky Nástupce územních finančních orgánů </a:t>
            </a:r>
          </a:p>
        </p:txBody>
      </p:sp>
    </p:spTree>
    <p:extLst>
      <p:ext uri="{BB962C8B-B14F-4D97-AF65-F5344CB8AC3E}">
        <p14:creationId xmlns:p14="http://schemas.microsoft.com/office/powerpoint/2010/main" val="406249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Pojetí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1719264"/>
          <a:ext cx="8229600" cy="2128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Stejně je možné pojímat celou veřejnou správu i jednotlivé její díly</a:t>
            </a:r>
          </a:p>
          <a:p>
            <a:pPr eaLnBrk="1" hangingPunct="1"/>
            <a:r>
              <a:rPr lang="cs-CZ" altLang="cs-CZ" sz="2600"/>
              <a:t>Finanční správa je specifickým a výjimečným dílem veřejné správy – v čem? </a:t>
            </a:r>
            <a:r>
              <a:rPr lang="cs-CZ" altLang="cs-CZ" sz="2600">
                <a:cs typeface="Arial" panose="020B0604020202020204" pitchFamily="34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549343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i="1" dirty="0" smtClean="0">
                <a:solidFill>
                  <a:srgbClr val="FF0000"/>
                </a:solidFill>
              </a:rPr>
              <a:t>Specifika a výjimečnost finanční správy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pPr marL="0" indent="0" eaLnBrk="1" hangingPunct="1">
              <a:buNone/>
            </a:pPr>
            <a:endParaRPr lang="cs-CZ" altLang="cs-CZ" sz="3600" dirty="0" smtClean="0"/>
          </a:p>
          <a:p>
            <a:pPr eaLnBrk="1" hangingPunct="1"/>
            <a:r>
              <a:rPr lang="cs-CZ" altLang="cs-CZ" sz="3600" b="1" dirty="0" smtClean="0"/>
              <a:t>Finanční správa je výjimečná svým předmětem</a:t>
            </a:r>
            <a:r>
              <a:rPr lang="cs-CZ" altLang="cs-CZ" sz="3600" dirty="0" smtClean="0"/>
              <a:t>, svojí právní regulací a tím, …. že je všude! </a:t>
            </a:r>
            <a:r>
              <a:rPr lang="cs-CZ" altLang="cs-CZ" sz="3600" dirty="0" smtClean="0">
                <a:cs typeface="Arial" panose="020B0604020202020204" pitchFamily="34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1392949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81200" y="1719263"/>
          <a:ext cx="4038600" cy="44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8" name="Rectangle 1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Obecný: </a:t>
            </a:r>
            <a:r>
              <a:rPr lang="cs-CZ" altLang="cs-CZ" dirty="0"/>
              <a:t>široká škála společenských vztahů, do kterých veřejná moc </a:t>
            </a:r>
            <a:r>
              <a:rPr lang="cs-CZ" altLang="cs-CZ" dirty="0" err="1"/>
              <a:t>ingeruje</a:t>
            </a:r>
            <a:r>
              <a:rPr lang="cs-CZ" altLang="cs-CZ" dirty="0"/>
              <a:t> s užitím forem a metod vlastních veřejné správě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FS: </a:t>
            </a:r>
            <a:r>
              <a:rPr lang="cs-CZ" altLang="cs-CZ" dirty="0"/>
              <a:t>společenské vztahy regulované normami finančního práva, do kterých veřejná moc </a:t>
            </a:r>
            <a:r>
              <a:rPr lang="cs-CZ" altLang="cs-CZ" dirty="0" err="1"/>
              <a:t>ingeruje</a:t>
            </a:r>
            <a:r>
              <a:rPr lang="cs-CZ" altLang="cs-CZ" dirty="0"/>
              <a:t> s užitím forem a metod vlastních veřejné správě 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801839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/>
              <a:t>Předmět finančního práva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sz="6100" b="1">
                <a:cs typeface="Arial" panose="020B0604020202020204" pitchFamily="34" charset="0"/>
              </a:rPr>
              <a:t>&gt;</a:t>
            </a:r>
            <a:endParaRPr lang="cs-CZ" altLang="cs-CZ" sz="6100" b="1">
              <a:cs typeface="Arial" panose="020B0604020202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600" b="1">
                <a:cs typeface="Arial" panose="020B0604020202020204" pitchFamily="34" charset="0"/>
              </a:rPr>
              <a:t>Předmět finanční správy</a:t>
            </a:r>
          </a:p>
          <a:p>
            <a:pPr algn="just" eaLnBrk="1" hangingPunct="1"/>
            <a:r>
              <a:rPr lang="cs-CZ" altLang="cs-CZ" sz="2600" i="1">
                <a:cs typeface="Arial" panose="020B0604020202020204" pitchFamily="34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2600" i="1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3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Systém finančního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Obecná </a:t>
            </a:r>
            <a:r>
              <a:rPr lang="cs-CZ" b="1" u="sng" dirty="0"/>
              <a:t>část </a:t>
            </a:r>
            <a:endParaRPr lang="cs-CZ" b="1" u="sng" dirty="0" smtClean="0"/>
          </a:p>
          <a:p>
            <a:r>
              <a:rPr lang="cs-CZ" b="1" u="sng" dirty="0" smtClean="0"/>
              <a:t>Zvláštní </a:t>
            </a:r>
            <a:r>
              <a:rPr lang="cs-CZ" b="1" u="sng" dirty="0"/>
              <a:t>část </a:t>
            </a:r>
            <a:r>
              <a:rPr lang="cs-CZ" b="1" dirty="0"/>
              <a:t>-</a:t>
            </a:r>
            <a:r>
              <a:rPr lang="cs-CZ" b="1" i="1" dirty="0">
                <a:solidFill>
                  <a:srgbClr val="FF0000"/>
                </a:solidFill>
              </a:rPr>
              <a:t>Fiskální</a:t>
            </a:r>
            <a:r>
              <a:rPr lang="cs-CZ" b="1" dirty="0"/>
              <a:t> – Rozpočtové právo, Berní právo, Právní regulace </a:t>
            </a:r>
            <a:r>
              <a:rPr lang="cs-CZ" b="1" dirty="0" smtClean="0"/>
              <a:t>   veřejných </a:t>
            </a:r>
            <a:r>
              <a:rPr lang="cs-CZ" b="1" dirty="0"/>
              <a:t>výdajů, Bilanční právo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                     </a:t>
            </a:r>
            <a:r>
              <a:rPr lang="cs-CZ" b="1" i="1" dirty="0" smtClean="0">
                <a:solidFill>
                  <a:srgbClr val="FF0000"/>
                </a:solidFill>
              </a:rPr>
              <a:t>Nefiskální</a:t>
            </a:r>
            <a:r>
              <a:rPr lang="cs-CZ" b="1" dirty="0" smtClean="0"/>
              <a:t> </a:t>
            </a:r>
            <a:r>
              <a:rPr lang="cs-CZ" b="1" dirty="0"/>
              <a:t>– Měnové právo, devizové právo, Právo    finančního   trhu (veřejné bankovní a pojišťovnické právo), Puncovní právo</a:t>
            </a:r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procesní </a:t>
            </a:r>
            <a:endParaRPr lang="cs-CZ" b="1" u="sng" dirty="0" smtClean="0"/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správní (organizační) </a:t>
            </a:r>
            <a:endParaRPr lang="cs-CZ" b="1" u="sng" dirty="0" smtClean="0"/>
          </a:p>
          <a:p>
            <a:r>
              <a:rPr lang="cs-CZ" b="1" u="sng" dirty="0" smtClean="0"/>
              <a:t>Finanční </a:t>
            </a:r>
            <a:r>
              <a:rPr lang="cs-CZ" b="1" u="sng" dirty="0"/>
              <a:t>právo trestní </a:t>
            </a:r>
          </a:p>
        </p:txBody>
      </p:sp>
    </p:spTree>
    <p:extLst>
      <p:ext uri="{BB962C8B-B14F-4D97-AF65-F5344CB8AC3E}">
        <p14:creationId xmlns:p14="http://schemas.microsoft.com/office/powerpoint/2010/main" val="212610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Šíře předmětu finanční správy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 dána šíří záběru finančního práva </a:t>
            </a:r>
            <a:r>
              <a:rPr lang="cs-CZ" altLang="cs-CZ" smtClean="0">
                <a:cs typeface="Arial" panose="020B0604020202020204" pitchFamily="34" charset="0"/>
              </a:rPr>
              <a:t>►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►různorodost forem a metod správních ingerencí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►institucionální rozmanitost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►obtížná systematizace</a:t>
            </a:r>
          </a:p>
          <a:p>
            <a:pPr eaLnBrk="1" hangingPunct="1"/>
            <a:r>
              <a:rPr lang="cs-CZ" altLang="cs-CZ" smtClean="0">
                <a:cs typeface="Arial" panose="020B0604020202020204" pitchFamily="34" charset="0"/>
              </a:rPr>
              <a:t>►dekoncentrace vykonavatelů finanční správy. </a:t>
            </a:r>
          </a:p>
          <a:p>
            <a:pPr eaLnBrk="1" hangingPunct="1"/>
            <a:endParaRPr lang="cs-CZ" altLang="cs-CZ" smtClean="0">
              <a:cs typeface="Arial" panose="020B0604020202020204" pitchFamily="34" charset="0"/>
            </a:endParaRP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2178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949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6140450" y="1684338"/>
          <a:ext cx="4032250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06852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981200" y="122239"/>
          <a:ext cx="8229600" cy="6008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182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Podřazení segmentů finanční správy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Primární FS: </a:t>
            </a:r>
            <a:r>
              <a:rPr lang="cs-CZ" altLang="cs-CZ" dirty="0" smtClean="0"/>
              <a:t>speciální </a:t>
            </a:r>
            <a:r>
              <a:rPr lang="cs-CZ" altLang="cs-CZ" dirty="0" err="1" smtClean="0"/>
              <a:t>dekoncentráty</a:t>
            </a:r>
            <a:r>
              <a:rPr lang="cs-CZ" altLang="cs-CZ" dirty="0" smtClean="0"/>
              <a:t> –</a:t>
            </a:r>
            <a:r>
              <a:rPr lang="cs-CZ" altLang="cs-CZ" dirty="0" err="1" smtClean="0"/>
              <a:t>Org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,. S, CSČR, ČNB</a:t>
            </a:r>
          </a:p>
          <a:p>
            <a:pPr eaLnBrk="1" hangingPunct="1"/>
            <a:r>
              <a:rPr lang="cs-CZ" altLang="cs-CZ" b="1" dirty="0" smtClean="0"/>
              <a:t>Sekundární FS</a:t>
            </a:r>
            <a:r>
              <a:rPr lang="cs-CZ" altLang="cs-CZ" dirty="0" smtClean="0"/>
              <a:t>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alt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3933682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Systém organizace finanční správy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věcné principy </a:t>
            </a:r>
          </a:p>
          <a:p>
            <a:r>
              <a:rPr lang="cs-CZ" altLang="cs-CZ" dirty="0"/>
              <a:t>teritoriální principy</a:t>
            </a:r>
          </a:p>
          <a:p>
            <a:r>
              <a:rPr lang="cs-CZ" altLang="cs-CZ" dirty="0"/>
              <a:t>koncentrace x dekoncentrace</a:t>
            </a:r>
          </a:p>
          <a:p>
            <a:r>
              <a:rPr lang="cs-CZ" altLang="cs-CZ" dirty="0"/>
              <a:t>centralizace x decentralizace</a:t>
            </a:r>
          </a:p>
          <a:p>
            <a:r>
              <a:rPr lang="cs-CZ" altLang="cs-CZ" dirty="0"/>
              <a:t>duální správa </a:t>
            </a:r>
          </a:p>
          <a:p>
            <a:r>
              <a:rPr lang="cs-CZ" altLang="cs-CZ" dirty="0"/>
              <a:t>dělená správa</a:t>
            </a:r>
          </a:p>
          <a:p>
            <a:r>
              <a:rPr lang="cs-CZ" altLang="cs-CZ" dirty="0"/>
              <a:t>organizační x funkční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84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3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2207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91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Centrální finanční správa – MF, ČNB</a:t>
            </a:r>
          </a:p>
          <a:p>
            <a:r>
              <a:rPr lang="cs-CZ" altLang="cs-CZ" dirty="0"/>
              <a:t>Administrativní členění státu – obec, okres, kraj (1960)</a:t>
            </a:r>
          </a:p>
          <a:p>
            <a:r>
              <a:rPr lang="cs-CZ" altLang="cs-CZ" dirty="0"/>
              <a:t>Obvody podle systému územních samosprávných celků – obec (typ), VÚSC</a:t>
            </a:r>
          </a:p>
          <a:p>
            <a:r>
              <a:rPr lang="cs-CZ" altLang="cs-CZ" dirty="0"/>
              <a:t>Vlastní obvody podle potřeb FS</a:t>
            </a:r>
          </a:p>
          <a:p>
            <a:r>
              <a:rPr lang="cs-CZ" altLang="cs-CZ" dirty="0"/>
              <a:t>Kombinovaný systém teritoriální a funkční (pobočky ČNB)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869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</a:t>
            </a:r>
            <a:r>
              <a:rPr lang="cs-CZ" altLang="cs-CZ" dirty="0" smtClean="0"/>
              <a:t>– specializace – specializované a odvolací </a:t>
            </a:r>
            <a:r>
              <a:rPr lang="cs-CZ" altLang="cs-CZ" dirty="0" err="1" smtClean="0"/>
              <a:t>fin</a:t>
            </a:r>
            <a:r>
              <a:rPr lang="cs-CZ" altLang="cs-CZ" dirty="0" smtClean="0"/>
              <a:t>. ředitelství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1398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Finanční správa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Prastaré pojítko mezi financemi a veřejnou správou, správním právem a finančním právem.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 err="1"/>
              <a:t>Merkl</a:t>
            </a:r>
            <a:r>
              <a:rPr lang="cs-CZ" altLang="cs-CZ" sz="2600" b="1" dirty="0"/>
              <a:t>:</a:t>
            </a:r>
            <a:r>
              <a:rPr lang="cs-CZ" altLang="cs-CZ" sz="2600" dirty="0"/>
              <a:t> pomocná funkce - slouží realizaci ostatních činností státu, negoval její samostatnost (</a:t>
            </a:r>
            <a:r>
              <a:rPr lang="cs-CZ" altLang="cs-CZ" sz="2600" dirty="0" err="1"/>
              <a:t>Merkl</a:t>
            </a:r>
            <a:r>
              <a:rPr lang="cs-CZ" altLang="cs-CZ" sz="2600" dirty="0"/>
              <a:t>, A. Obecné právo správní. Díl II. Praha – Brno: Orbis 1932)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/>
              <a:t>X </a:t>
            </a:r>
            <a:r>
              <a:rPr lang="cs-CZ" altLang="cs-CZ" sz="2600" b="1" dirty="0" err="1"/>
              <a:t>Pošvář</a:t>
            </a:r>
            <a:r>
              <a:rPr lang="cs-CZ" altLang="cs-CZ" sz="2600" dirty="0"/>
              <a:t>: samostatný díl veřejné správy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dirty="0" err="1"/>
              <a:t>Siblík</a:t>
            </a:r>
            <a:r>
              <a:rPr lang="cs-CZ" altLang="cs-CZ" sz="2600" dirty="0"/>
              <a:t>: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2272458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Centralizovaná finanční správa – pobočky</a:t>
            </a:r>
          </a:p>
          <a:p>
            <a:r>
              <a:rPr lang="cs-CZ" altLang="cs-CZ"/>
              <a:t>ČNB</a:t>
            </a:r>
          </a:p>
          <a:p>
            <a:r>
              <a:rPr lang="cs-CZ" altLang="cs-CZ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Decentralizace – fiskální federalismus</a:t>
            </a:r>
          </a:p>
          <a:p>
            <a:r>
              <a:rPr lang="cs-CZ" altLang="cs-CZ"/>
              <a:t>Správa státních financí</a:t>
            </a:r>
          </a:p>
          <a:p>
            <a:r>
              <a:rPr lang="cs-CZ" altLang="cs-CZ"/>
              <a:t>Správa financí územních samospráv</a:t>
            </a:r>
          </a:p>
          <a:p>
            <a:r>
              <a:rPr lang="cs-CZ" altLang="cs-CZ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106328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Správa vykonávaná dvěma orgány finanční správy bez vzájemného vrchnostenského vztahu</a:t>
            </a:r>
          </a:p>
          <a:p>
            <a:r>
              <a:rPr lang="cs-CZ" altLang="cs-CZ" dirty="0"/>
              <a:t>Určující kritérium působnosti/příslušnosti: charakter (statut) adresáta FS</a:t>
            </a:r>
          </a:p>
          <a:p>
            <a:r>
              <a:rPr lang="cs-CZ" altLang="cs-CZ" dirty="0"/>
              <a:t>Příklady: </a:t>
            </a:r>
            <a:r>
              <a:rPr lang="cs-CZ" altLang="cs-CZ" b="1" dirty="0"/>
              <a:t>devizové orgány </a:t>
            </a:r>
            <a:r>
              <a:rPr lang="cs-CZ" altLang="cs-CZ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b="1" dirty="0"/>
              <a:t>			 </a:t>
            </a:r>
            <a:r>
              <a:rPr lang="cs-CZ" altLang="cs-CZ" b="1" dirty="0"/>
              <a:t>FSČR: </a:t>
            </a:r>
            <a:r>
              <a:rPr lang="cs-CZ" altLang="cs-CZ" dirty="0"/>
              <a:t>obecné FÚ, 				                    Specializovaný</a:t>
            </a:r>
            <a:r>
              <a:rPr lang="cs-CZ" altLang="cs-CZ" b="1" dirty="0"/>
              <a:t> </a:t>
            </a:r>
            <a:r>
              <a:rPr lang="cs-CZ" altLang="cs-CZ" dirty="0"/>
              <a:t>FÚ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5283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3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8183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8183563" y="30686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Potřeby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Jednotné zásady fungování finanční správy, zejména v případě správy veřejných financí</a:t>
            </a:r>
          </a:p>
          <a:p>
            <a:pPr eaLnBrk="1" hangingPunct="1"/>
            <a:r>
              <a:rPr lang="cs-CZ" altLang="cs-CZ" smtClean="0"/>
              <a:t>Splnění požadavků dobré správy</a:t>
            </a:r>
          </a:p>
          <a:p>
            <a:pPr eaLnBrk="1" hangingPunct="1"/>
            <a:r>
              <a:rPr lang="cs-CZ" altLang="cs-CZ" smtClean="0"/>
              <a:t>Efektivnost</a:t>
            </a:r>
          </a:p>
          <a:p>
            <a:pPr eaLnBrk="1" hangingPunct="1"/>
            <a:r>
              <a:rPr lang="cs-CZ" altLang="cs-CZ" smtClean="0"/>
              <a:t>Hospodárnost</a:t>
            </a:r>
          </a:p>
          <a:p>
            <a:pPr eaLnBrk="1" hangingPunct="1"/>
            <a:r>
              <a:rPr lang="cs-CZ" altLang="cs-CZ" smtClean="0"/>
              <a:t>Stabilita</a:t>
            </a:r>
          </a:p>
        </p:txBody>
      </p:sp>
    </p:spTree>
    <p:extLst>
      <p:ext uri="{BB962C8B-B14F-4D97-AF65-F5344CB8AC3E}">
        <p14:creationId xmlns:p14="http://schemas.microsoft.com/office/powerpoint/2010/main" val="4326958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Systém organizace finanční </a:t>
            </a:r>
            <a:r>
              <a:rPr lang="cs-CZ" b="1" dirty="0" smtClean="0"/>
              <a:t>správy v ČR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Právní úprava správy daní v organizačním </a:t>
            </a:r>
            <a:r>
              <a:rPr lang="cs-CZ" sz="3600" b="1" dirty="0" smtClean="0"/>
              <a:t>pojetí</a:t>
            </a:r>
          </a:p>
          <a:p>
            <a:endParaRPr lang="cs-CZ" sz="3600" b="1" dirty="0"/>
          </a:p>
          <a:p>
            <a:pPr marL="0" indent="0" algn="ctr">
              <a:buNone/>
            </a:pPr>
            <a:r>
              <a:rPr lang="cs-CZ" altLang="cs-CZ" sz="4800" b="1" dirty="0"/>
              <a:t>Správa v resortu MFČR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1178335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Ministerstvo financí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Ústřední orgán státní správy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Úsek státních příjmů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Úsek finančního trhu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Ostatní úseky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9" y="4572001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0919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992313" y="0"/>
            <a:ext cx="7543800" cy="1295400"/>
          </a:xfrm>
        </p:spPr>
        <p:txBody>
          <a:bodyPr/>
          <a:lstStyle/>
          <a:p>
            <a:pPr eaLnBrk="1" hangingPunct="1"/>
            <a:r>
              <a:rPr lang="cs-CZ" altLang="cs-CZ" smtClean="0"/>
              <a:t>Organizace MF ČR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485900" y="1660525"/>
            <a:ext cx="8586788" cy="51974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00B0F0"/>
                </a:solidFill>
              </a:rPr>
              <a:t>Ministr financí </a:t>
            </a:r>
            <a:r>
              <a:rPr lang="cs-CZ" b="1" dirty="0"/>
              <a:t>JUDr. Alena Schillerová, Ph.D. </a:t>
            </a:r>
          </a:p>
          <a:p>
            <a:pPr>
              <a:defRPr/>
            </a:pPr>
            <a:r>
              <a:rPr lang="cs-CZ" b="1" dirty="0" smtClean="0">
                <a:hlinkClick r:id="rId2"/>
              </a:rPr>
              <a:t>sekce </a:t>
            </a:r>
            <a:r>
              <a:rPr lang="cs-CZ" b="1" dirty="0">
                <a:hlinkClick r:id="rId2"/>
              </a:rPr>
              <a:t>02 - Právní</a:t>
            </a:r>
            <a:endParaRPr lang="cs-CZ" b="1" dirty="0"/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3"/>
              </a:rPr>
              <a:t>sekce 03 - Majetek státu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4"/>
              </a:rPr>
              <a:t>sekce 04 - Finanční řízení a audit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5"/>
              </a:rPr>
              <a:t>sekce 05 - Daně a cla</a:t>
            </a:r>
            <a:r>
              <a:rPr lang="cs-CZ" b="1" dirty="0">
                <a:solidFill>
                  <a:srgbClr val="00B0F0"/>
                </a:solidFill>
              </a:rPr>
              <a:t> </a:t>
            </a:r>
            <a:r>
              <a:rPr lang="cs-CZ" b="1" dirty="0">
                <a:solidFill>
                  <a:srgbClr val="002060"/>
                </a:solidFill>
              </a:rPr>
              <a:t>– viz dále</a:t>
            </a: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6"/>
              </a:rPr>
              <a:t>sekce 06 - Veřejné rozpočty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00B0F0"/>
                </a:solidFill>
                <a:hlinkClick r:id="rId7"/>
              </a:rPr>
              <a:t>sekce 07 - Mezinárodní vztahy</a:t>
            </a:r>
            <a:endParaRPr lang="cs-CZ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b="1" dirty="0">
                <a:hlinkClick r:id="rId8"/>
              </a:rPr>
              <a:t>sekce 08 - Státní tajemník</a:t>
            </a:r>
            <a:endParaRPr lang="cs-CZ" b="1" dirty="0"/>
          </a:p>
          <a:p>
            <a:pPr>
              <a:defRPr/>
            </a:pPr>
            <a:r>
              <a:rPr lang="cs-CZ" b="1" dirty="0">
                <a:hlinkClick r:id="rId9"/>
              </a:rPr>
              <a:t>sekce 09 - Informační a komunikační technologie</a:t>
            </a:r>
            <a:endParaRPr lang="cs-CZ" b="1" dirty="0"/>
          </a:p>
          <a:p>
            <a:pPr lvl="1" eaLnBrk="1" hangingPunct="1">
              <a:defRPr/>
            </a:pPr>
            <a:endParaRPr lang="cs-CZ" altLang="cs-CZ" sz="1400" dirty="0"/>
          </a:p>
          <a:p>
            <a:pPr marL="344487" lvl="1" indent="0">
              <a:buNone/>
              <a:defRPr/>
            </a:pPr>
            <a:r>
              <a:rPr lang="cs-CZ" altLang="cs-CZ" sz="1400" dirty="0"/>
              <a:t>Blíže viz http://www.mfcr.cz/cs/o-ministerstvu/zakladni-informace/organizacni-struktura</a:t>
            </a:r>
          </a:p>
          <a:p>
            <a:pPr marL="0" indent="0">
              <a:buNone/>
              <a:defRPr/>
            </a:pPr>
            <a:endParaRPr lang="cs-CZ" b="1" dirty="0">
              <a:solidFill>
                <a:srgbClr val="00B0F0"/>
              </a:solidFill>
            </a:endParaRPr>
          </a:p>
          <a:p>
            <a:pPr eaLnBrk="1" hangingPunct="1">
              <a:defRPr/>
            </a:pPr>
            <a:endParaRPr lang="pt-BR" altLang="cs-CZ" sz="2400" dirty="0"/>
          </a:p>
          <a:p>
            <a:pPr eaLnBrk="1" hangingPunct="1">
              <a:defRPr/>
            </a:pPr>
            <a:endParaRPr lang="cs-CZ" altLang="cs-CZ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72500" y="1092201"/>
            <a:ext cx="16637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06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738313" y="-142875"/>
            <a:ext cx="7543800" cy="12954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/>
              <a:t>MF ČR, </a:t>
            </a:r>
            <a:r>
              <a:rPr lang="cs-CZ" altLang="cs-CZ" sz="4000" b="1" dirty="0"/>
              <a:t>sekce 05 - Daně a cla </a:t>
            </a:r>
            <a:endParaRPr lang="cs-CZ" altLang="cs-CZ" b="1" dirty="0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414"/>
            <a:ext cx="8229600" cy="5329237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hlinkClick r:id="rId2"/>
              </a:rPr>
              <a:t>odbor </a:t>
            </a:r>
            <a:r>
              <a:rPr lang="cs-CZ" sz="2000" b="1" dirty="0">
                <a:hlinkClick r:id="rId2"/>
              </a:rPr>
              <a:t>15 - Daně z příjmů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3"/>
              </a:rPr>
              <a:t>odbor 18 - Nepřímé daně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4"/>
              </a:rPr>
              <a:t>odbor 24 - Finanční analytický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5"/>
              </a:rPr>
              <a:t>odbor 25 – Strategie daňové politiky, spolupráce a správy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6"/>
              </a:rPr>
              <a:t>odbor 26 - Majetkové daně, daň silniční a oceňování</a:t>
            </a:r>
            <a:endParaRPr lang="cs-CZ" sz="2000" b="1" dirty="0"/>
          </a:p>
          <a:p>
            <a:pPr>
              <a:lnSpc>
                <a:spcPct val="150000"/>
              </a:lnSpc>
              <a:defRPr/>
            </a:pPr>
            <a:r>
              <a:rPr lang="cs-CZ" sz="2000" b="1" dirty="0">
                <a:hlinkClick r:id="rId7"/>
              </a:rPr>
              <a:t>odbor 32 - Daňová legislativa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hlinkClick r:id="rId8"/>
              </a:rPr>
              <a:t>odbor </a:t>
            </a:r>
            <a:r>
              <a:rPr lang="cs-CZ" sz="2000" b="1" dirty="0">
                <a:hlinkClick r:id="rId8"/>
              </a:rPr>
              <a:t>39 - Správní činnosti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>
              <a:lnSpc>
                <a:spcPct val="150000"/>
              </a:lnSpc>
              <a:defRPr/>
            </a:pPr>
            <a:r>
              <a:rPr lang="cs-CZ" sz="2000" b="1" dirty="0" smtClean="0">
                <a:solidFill>
                  <a:srgbClr val="002060"/>
                </a:solidFill>
                <a:hlinkClick r:id="rId9"/>
              </a:rPr>
              <a:t>oddělení </a:t>
            </a:r>
            <a:r>
              <a:rPr lang="cs-CZ" sz="2000" b="1" dirty="0">
                <a:solidFill>
                  <a:srgbClr val="002060"/>
                </a:solidFill>
                <a:hlinkClick r:id="rId9"/>
              </a:rPr>
              <a:t>3901 - Správní činnosti v oblasti daní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cs-CZ" sz="2000" b="1" dirty="0">
                <a:solidFill>
                  <a:srgbClr val="002060"/>
                </a:solidFill>
                <a:hlinkClick r:id="rId10"/>
              </a:rPr>
              <a:t>oddělení 3902 - Správní činnosti v oblasti celnictví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defRPr/>
            </a:pPr>
            <a:r>
              <a:rPr lang="cs-CZ" sz="2000" b="1" dirty="0">
                <a:solidFill>
                  <a:srgbClr val="002060"/>
                </a:solidFill>
                <a:hlinkClick r:id="rId11"/>
              </a:rPr>
              <a:t>oddělení 3903 - Správní činnosti v oblasti poplatků</a:t>
            </a:r>
            <a:endParaRPr lang="cs-CZ" sz="2000" dirty="0">
              <a:solidFill>
                <a:srgbClr val="002060"/>
              </a:solidFill>
            </a:endParaRPr>
          </a:p>
          <a:p>
            <a:pPr marL="344487" lvl="1" indent="0">
              <a:buNone/>
              <a:defRPr/>
            </a:pPr>
            <a:endParaRPr lang="cs-CZ" sz="1800" b="1" dirty="0"/>
          </a:p>
          <a:p>
            <a:pPr eaLnBrk="1" hangingPunct="1"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822801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774826" y="122238"/>
            <a:ext cx="7750175" cy="1295400"/>
          </a:xfrm>
        </p:spPr>
        <p:txBody>
          <a:bodyPr/>
          <a:lstStyle/>
          <a:p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3901 - Správní činnosti v oblasti daní</a:t>
            </a:r>
          </a:p>
          <a:p>
            <a:pPr lvl="1"/>
            <a:r>
              <a:rPr lang="cs-CZ" altLang="cs-CZ" sz="3200" dirty="0" smtClean="0"/>
              <a:t>Provádí správní řízení v oblasti daní a jiných obdobných peněžitých plnění spravovaných </a:t>
            </a:r>
            <a:r>
              <a:rPr lang="cs-CZ" altLang="cs-CZ" sz="3200" b="1" dirty="0" smtClean="0"/>
              <a:t>orgány Finanční správy ČR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zejména vyřizuje opravné a dozorčí prostředky podané proti rozhodnutím GFŘ, vydaným v daňovém řízení...</a:t>
            </a:r>
          </a:p>
        </p:txBody>
      </p:sp>
    </p:spTree>
    <p:extLst>
      <p:ext uri="{BB962C8B-B14F-4D97-AF65-F5344CB8AC3E}">
        <p14:creationId xmlns:p14="http://schemas.microsoft.com/office/powerpoint/2010/main" val="22618837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1749426" y="84138"/>
            <a:ext cx="7750175" cy="1295400"/>
          </a:xfrm>
        </p:spPr>
        <p:txBody>
          <a:bodyPr/>
          <a:lstStyle/>
          <a:p>
            <a:pPr algn="ctr"/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3902 - Správní činnosti v oblasti celnictví</a:t>
            </a:r>
          </a:p>
          <a:p>
            <a:pPr lvl="1"/>
            <a:r>
              <a:rPr lang="cs-CZ" altLang="cs-CZ" sz="3200" dirty="0" smtClean="0"/>
              <a:t>Provádí správní řízení v oblasti daní, cel a jiných obdobných peněžitých plnění spravovaných orgány </a:t>
            </a:r>
            <a:r>
              <a:rPr lang="cs-CZ" altLang="cs-CZ" sz="3200" b="1" dirty="0" smtClean="0"/>
              <a:t>Celní správy ČR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zejména vyřizuje opravné a dozorčí prostředky podané proti rozhodnutím GŘC...</a:t>
            </a:r>
          </a:p>
        </p:txBody>
      </p:sp>
    </p:spTree>
    <p:extLst>
      <p:ext uri="{BB962C8B-B14F-4D97-AF65-F5344CB8AC3E}">
        <p14:creationId xmlns:p14="http://schemas.microsoft.com/office/powerpoint/2010/main" val="344380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Pojem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b="1" dirty="0" smtClean="0"/>
          </a:p>
          <a:p>
            <a:r>
              <a:rPr lang="cs-CZ" sz="3600" b="1" i="1" u="sng" dirty="0" smtClean="0"/>
              <a:t>Finanční </a:t>
            </a:r>
            <a:r>
              <a:rPr lang="cs-CZ" sz="3600" b="1" i="1" u="sng" dirty="0"/>
              <a:t>správa </a:t>
            </a:r>
            <a:r>
              <a:rPr lang="cs-CZ" sz="3600" b="1" dirty="0"/>
              <a:t>= specifický úsek veřejné správy jehož posláním je péče o materiální základ poskytování veřejných statků a dozor (dohled) nad finančními činnostmi </a:t>
            </a:r>
          </a:p>
        </p:txBody>
      </p:sp>
    </p:spTree>
    <p:extLst>
      <p:ext uri="{BB962C8B-B14F-4D97-AF65-F5344CB8AC3E}">
        <p14:creationId xmlns:p14="http://schemas.microsoft.com/office/powerpoint/2010/main" val="38780351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774826" y="122238"/>
            <a:ext cx="7750175" cy="1295400"/>
          </a:xfrm>
        </p:spPr>
        <p:txBody>
          <a:bodyPr/>
          <a:lstStyle/>
          <a:p>
            <a:pPr algn="ctr"/>
            <a:r>
              <a:rPr lang="cs-CZ" altLang="cs-CZ" b="1" dirty="0" smtClean="0"/>
              <a:t>Ad Odbor 39 – Správní činnosti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oddělení 3903 - Správní činnosti v oblasti poplatků</a:t>
            </a:r>
          </a:p>
          <a:p>
            <a:pPr lvl="1"/>
            <a:r>
              <a:rPr lang="cs-CZ" altLang="cs-CZ" sz="3200" dirty="0" smtClean="0"/>
              <a:t>Podílí se na přípravě návrhu zákonů a dalších právních předpisů v oblasti poplatků </a:t>
            </a:r>
            <a:r>
              <a:rPr lang="cs-CZ" altLang="cs-CZ" sz="3200" b="1" dirty="0" smtClean="0"/>
              <a:t>ve spolupráci s odborem Daňová legislativa</a:t>
            </a:r>
            <a:r>
              <a:rPr lang="cs-CZ" altLang="cs-CZ" sz="3200" dirty="0" smtClean="0"/>
              <a:t>,</a:t>
            </a:r>
          </a:p>
          <a:p>
            <a:pPr lvl="1"/>
            <a:r>
              <a:rPr lang="cs-CZ" altLang="cs-CZ" sz="3200" dirty="0" smtClean="0"/>
              <a:t>s výjimkou správních poplatků...</a:t>
            </a:r>
          </a:p>
        </p:txBody>
      </p:sp>
    </p:spTree>
    <p:extLst>
      <p:ext uri="{BB962C8B-B14F-4D97-AF65-F5344CB8AC3E}">
        <p14:creationId xmlns:p14="http://schemas.microsoft.com/office/powerpoint/2010/main" val="576572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Vykonavatelé daňové správy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1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Finanční orgány do 31.12.2012 !!!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/>
              <a:t>Ústřední orgán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Ministerstvo financí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u="sng"/>
              <a:t>Územní finanční orgány (ÚFO)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cs-CZ" sz="2400"/>
              <a:t>Gener</a:t>
            </a:r>
            <a:r>
              <a:rPr lang="cs-CZ" altLang="cs-CZ" sz="2400"/>
              <a:t>ální finanční ředitelství (1, Praha)</a:t>
            </a:r>
          </a:p>
          <a:p>
            <a:pPr lvl="2" eaLnBrk="1" hangingPunct="1">
              <a:lnSpc>
                <a:spcPct val="90000"/>
              </a:lnSpc>
            </a:pPr>
            <a:endParaRPr lang="cs-CZ" altLang="cs-CZ" sz="2400"/>
          </a:p>
          <a:p>
            <a:pPr lvl="2" eaLnBrk="1" hangingPunct="1">
              <a:lnSpc>
                <a:spcPct val="90000"/>
              </a:lnSpc>
            </a:pPr>
            <a:r>
              <a:rPr lang="cs-CZ" altLang="cs-CZ" sz="2400"/>
              <a:t>Finanční ředitelství (8) </a:t>
            </a:r>
          </a:p>
          <a:p>
            <a:pPr lvl="2" eaLnBrk="1" hangingPunct="1">
              <a:lnSpc>
                <a:spcPct val="90000"/>
              </a:lnSpc>
            </a:pPr>
            <a:endParaRPr lang="cs-CZ" altLang="cs-CZ" sz="2400"/>
          </a:p>
          <a:p>
            <a:pPr lvl="2" eaLnBrk="1" hangingPunct="1">
              <a:lnSpc>
                <a:spcPct val="90000"/>
              </a:lnSpc>
            </a:pPr>
            <a:r>
              <a:rPr lang="cs-CZ" altLang="cs-CZ" sz="2400"/>
              <a:t>Finanční úřady (199) a SFÚ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3595688" y="2643189"/>
            <a:ext cx="500062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3738564" y="4429126"/>
            <a:ext cx="276225" cy="366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3738564" y="5214938"/>
            <a:ext cx="276225" cy="366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3" y="1714501"/>
            <a:ext cx="2571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9294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ředitelství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24063" y="1571626"/>
            <a:ext cx="8229600" cy="44116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b="1" dirty="0">
                <a:solidFill>
                  <a:schemeClr val="accent4"/>
                </a:solidFill>
                <a:hlinkClick r:id=""/>
              </a:rPr>
              <a:t>Celkem 8 FŘ: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000" b="1" dirty="0">
              <a:solidFill>
                <a:schemeClr val="accent4"/>
              </a:solidFill>
              <a:hlinkClick r:id="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pro hlavní město Prahu: 12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Praze (pro střední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Českých Budějovicích (pro jižní Čechy): 17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Plzni (pro západní Čechy): 21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Ústí nad Labem (pro severní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Hradci Králové (pro východní Čechy): 25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Brně (pro jižní Moravu): 46 FÚ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dirty="0"/>
              <a:t>FŘ v Ostravě (pro severní Moravu): 28 FÚ</a:t>
            </a:r>
          </a:p>
        </p:txBody>
      </p:sp>
    </p:spTree>
    <p:extLst>
      <p:ext uri="{BB962C8B-B14F-4D97-AF65-F5344CB8AC3E}">
        <p14:creationId xmlns:p14="http://schemas.microsoft.com/office/powerpoint/2010/main" val="35899228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 Územní působnost FŘ</a:t>
            </a:r>
          </a:p>
        </p:txBody>
      </p:sp>
      <p:pic>
        <p:nvPicPr>
          <p:cNvPr id="163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9563" y="1346201"/>
            <a:ext cx="7874000" cy="4868863"/>
          </a:xfrm>
          <a:noFill/>
        </p:spPr>
      </p:pic>
    </p:spTree>
    <p:extLst>
      <p:ext uri="{BB962C8B-B14F-4D97-AF65-F5344CB8AC3E}">
        <p14:creationId xmlns:p14="http://schemas.microsoft.com/office/powerpoint/2010/main" val="37135324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47850" y="404813"/>
            <a:ext cx="6781800" cy="2133600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Finanční správa ČR</a:t>
            </a:r>
            <a:br>
              <a:rPr lang="cs-CZ" altLang="cs-CZ" b="1" dirty="0" smtClean="0">
                <a:solidFill>
                  <a:srgbClr val="FF0000"/>
                </a:solidFill>
              </a:rPr>
            </a:br>
            <a:r>
              <a:rPr lang="cs-CZ" altLang="cs-CZ" b="1" dirty="0" smtClean="0">
                <a:solidFill>
                  <a:srgbClr val="FF0000"/>
                </a:solidFill>
              </a:rPr>
              <a:t>od 1.1.2013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373313" y="3082925"/>
            <a:ext cx="6248400" cy="2362200"/>
          </a:xfrm>
        </p:spPr>
        <p:txBody>
          <a:bodyPr>
            <a:normAutofit/>
          </a:bodyPr>
          <a:lstStyle/>
          <a:p>
            <a:r>
              <a:rPr lang="cs-CZ" altLang="cs-CZ" sz="3200" b="1" dirty="0" smtClean="0"/>
              <a:t>Zákon č. 456/2011 Sb. </a:t>
            </a:r>
          </a:p>
          <a:p>
            <a:r>
              <a:rPr lang="cs-CZ" altLang="cs-CZ" sz="3200" b="1" dirty="0" smtClean="0"/>
              <a:t>(Zákon o finanční správě ČR)</a:t>
            </a:r>
          </a:p>
        </p:txBody>
      </p:sp>
    </p:spTree>
    <p:extLst>
      <p:ext uri="{BB962C8B-B14F-4D97-AF65-F5344CB8AC3E}">
        <p14:creationId xmlns:p14="http://schemas.microsoft.com/office/powerpoint/2010/main" val="2629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Charakteristika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54188"/>
            <a:ext cx="8229600" cy="4411662"/>
          </a:xfrm>
        </p:spPr>
        <p:txBody>
          <a:bodyPr>
            <a:normAutofit/>
          </a:bodyPr>
          <a:lstStyle/>
          <a:p>
            <a:r>
              <a:rPr lang="cs-CZ" altLang="cs-CZ" sz="3600" b="1" dirty="0" smtClean="0"/>
              <a:t>FS ČR nahrazuje ÚFO</a:t>
            </a:r>
          </a:p>
          <a:p>
            <a:pPr marL="349250" lvl="1" indent="0">
              <a:buNone/>
            </a:pPr>
            <a:r>
              <a:rPr lang="cs-CZ" altLang="cs-CZ" sz="3200" b="1" dirty="0" smtClean="0"/>
              <a:t>(od 1.1.2013 už nepřiletí)</a:t>
            </a:r>
          </a:p>
          <a:p>
            <a:pPr marL="0" indent="0">
              <a:buNone/>
            </a:pPr>
            <a:endParaRPr lang="cs-CZ" altLang="cs-CZ" sz="3600" b="1" dirty="0" smtClean="0"/>
          </a:p>
          <a:p>
            <a:r>
              <a:rPr lang="cs-CZ" altLang="cs-CZ" sz="3600" b="1" dirty="0" smtClean="0"/>
              <a:t>FS ČR = soustava správních orgánů pro výkon správy daní 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6" y="4365626"/>
            <a:ext cx="26146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700" y="1857375"/>
            <a:ext cx="147320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15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Aktuální soustava orgánů FS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2100264" y="1568451"/>
          <a:ext cx="7921625" cy="4392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51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rozpočtové a bilanční postavení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600" b="1" dirty="0" smtClean="0"/>
              <a:t>Bilanční subjektivita – GFŘ je účetní jednotkou</a:t>
            </a:r>
          </a:p>
          <a:p>
            <a:r>
              <a:rPr lang="cs-CZ" altLang="cs-CZ" sz="3600" b="1" dirty="0" smtClean="0"/>
              <a:t>Rozpočtová forma – organizační složka státu</a:t>
            </a:r>
          </a:p>
          <a:p>
            <a:r>
              <a:rPr lang="cs-CZ" altLang="cs-CZ" sz="3600" b="1" dirty="0" smtClean="0"/>
              <a:t>Kapitola: MF</a:t>
            </a:r>
          </a:p>
          <a:p>
            <a:endParaRPr lang="cs-CZ" altLang="cs-CZ" sz="3600" dirty="0" smtClean="0"/>
          </a:p>
          <a:p>
            <a:pPr eaLnBrk="1" hangingPunct="1"/>
            <a:r>
              <a:rPr lang="cs-CZ" altLang="cs-CZ" sz="4000" dirty="0"/>
              <a:t>sídlo Praha 1, Lazarská 7</a:t>
            </a:r>
          </a:p>
          <a:p>
            <a:pPr eaLnBrk="1" hangingPunct="1"/>
            <a:r>
              <a:rPr lang="cs-CZ" altLang="cs-CZ" sz="4000" dirty="0"/>
              <a:t>IČ 72080043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974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- působnost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smtClean="0"/>
              <a:t>Správní delikty</a:t>
            </a:r>
          </a:p>
          <a:p>
            <a:r>
              <a:rPr lang="cs-CZ" altLang="cs-CZ" sz="3600" b="1" dirty="0" smtClean="0"/>
              <a:t>Centrální evidence a registry nezbytné pro FSČR</a:t>
            </a:r>
          </a:p>
          <a:p>
            <a:r>
              <a:rPr lang="cs-CZ" altLang="cs-CZ" sz="3600" b="1" dirty="0" smtClean="0"/>
              <a:t>Podíl na přípravě návrhů NP(S)A</a:t>
            </a:r>
          </a:p>
          <a:p>
            <a:r>
              <a:rPr lang="cs-CZ" altLang="cs-CZ" sz="3600" b="1" dirty="0" smtClean="0"/>
              <a:t>Analytické a koncepční úkoly</a:t>
            </a:r>
          </a:p>
          <a:p>
            <a:r>
              <a:rPr lang="cs-CZ" altLang="cs-CZ" sz="3600" b="1" dirty="0" smtClean="0"/>
              <a:t>Mezinárodní agenda</a:t>
            </a:r>
          </a:p>
          <a:p>
            <a:pPr marL="0" indent="0">
              <a:buNone/>
            </a:pPr>
            <a:endParaRPr lang="cs-CZ" altLang="cs-CZ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6956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Veřejná správa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u="sng" dirty="0" smtClean="0"/>
              <a:t>Veřejnou </a:t>
            </a:r>
            <a:r>
              <a:rPr lang="cs-CZ" b="1" i="1" u="sng" dirty="0"/>
              <a:t>správou </a:t>
            </a:r>
            <a:r>
              <a:rPr lang="cs-CZ" b="1" i="1" u="sng" dirty="0" smtClean="0"/>
              <a:t>se obecně </a:t>
            </a:r>
            <a:r>
              <a:rPr lang="cs-CZ" b="1" i="1" u="sng" dirty="0"/>
              <a:t>rozumí správa veřejných záležitostí uskutečňovaných </a:t>
            </a:r>
            <a:r>
              <a:rPr lang="cs-CZ" b="1" i="1" u="sng" dirty="0" smtClean="0"/>
              <a:t>jako </a:t>
            </a:r>
            <a:r>
              <a:rPr lang="cs-CZ" b="1" i="1" u="sng" dirty="0"/>
              <a:t>projev výkonné moci ve státě</a:t>
            </a:r>
            <a:r>
              <a:rPr lang="cs-CZ" b="1" i="1" u="sng" dirty="0" smtClean="0"/>
              <a:t>.</a:t>
            </a:r>
          </a:p>
          <a:p>
            <a:r>
              <a:rPr lang="cs-CZ" b="1" dirty="0" smtClean="0"/>
              <a:t>Veřejná </a:t>
            </a:r>
            <a:r>
              <a:rPr lang="cs-CZ" b="1" dirty="0"/>
              <a:t>správa</a:t>
            </a:r>
            <a:r>
              <a:rPr lang="cs-CZ" dirty="0"/>
              <a:t> je správní </a:t>
            </a:r>
            <a:r>
              <a:rPr lang="cs-CZ" dirty="0">
                <a:hlinkClick r:id="rId2" tooltip="Jednání"/>
              </a:rPr>
              <a:t>činnost</a:t>
            </a:r>
            <a:r>
              <a:rPr lang="cs-CZ" dirty="0"/>
              <a:t> související s poskytováním </a:t>
            </a:r>
            <a:r>
              <a:rPr lang="cs-CZ" dirty="0">
                <a:hlinkClick r:id="rId3" tooltip="Veřejná služba"/>
              </a:rPr>
              <a:t>veřejných služeb</a:t>
            </a:r>
            <a:r>
              <a:rPr lang="cs-CZ" dirty="0"/>
              <a:t>, řízením veřejných záležitostí na místní i centrální úrovni a </a:t>
            </a:r>
            <a:r>
              <a:rPr lang="cs-CZ" b="1" i="1" dirty="0"/>
              <a:t>zajišťováním záležitostí ve veřejném zájmu</a:t>
            </a:r>
            <a:r>
              <a:rPr lang="cs-CZ" dirty="0"/>
              <a:t>. Kromě této správní činnosti (např. vydávání </a:t>
            </a:r>
            <a:r>
              <a:rPr lang="cs-CZ" dirty="0">
                <a:hlinkClick r:id="rId4" tooltip="Správní akt"/>
              </a:rPr>
              <a:t>správních aktů</a:t>
            </a:r>
            <a:r>
              <a:rPr lang="cs-CZ" dirty="0"/>
              <a:t>) bývají za veřejnou správu označovány též </a:t>
            </a:r>
            <a:r>
              <a:rPr lang="cs-CZ" dirty="0">
                <a:hlinkClick r:id="rId5" tooltip="Správní orgán"/>
              </a:rPr>
              <a:t>správní orgány</a:t>
            </a:r>
            <a:r>
              <a:rPr lang="cs-CZ" dirty="0"/>
              <a:t>, které ji vykonávají, tedy především </a:t>
            </a:r>
            <a:r>
              <a:rPr lang="cs-CZ" dirty="0">
                <a:hlinkClick r:id="rId6" tooltip="Úřad"/>
              </a:rPr>
              <a:t>úřady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i="1" dirty="0" smtClean="0"/>
              <a:t>Veřejná </a:t>
            </a:r>
            <a:r>
              <a:rPr lang="cs-CZ" b="1" i="1" dirty="0"/>
              <a:t>správa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v širším slova smyslu: úřady VS, vláda, parlament, soudy</a:t>
            </a:r>
            <a:br>
              <a:rPr lang="cs-CZ" dirty="0"/>
            </a:br>
            <a:r>
              <a:rPr lang="cs-CZ" dirty="0"/>
              <a:t>- v užším slova smyslu: úřady, které veřejnou správu vykonávají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5169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působnost z pověření MF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4000" b="1" dirty="0" smtClean="0"/>
              <a:t>Působnost ústředního kontaktního orgánu:</a:t>
            </a:r>
          </a:p>
          <a:p>
            <a:r>
              <a:rPr lang="cs-CZ" altLang="cs-CZ" sz="4000" b="1" dirty="0" smtClean="0"/>
              <a:t>pro mezinárodní administrativní spolupráci </a:t>
            </a:r>
          </a:p>
          <a:p>
            <a:r>
              <a:rPr lang="cs-CZ" altLang="cs-CZ" sz="4000" b="1" dirty="0" smtClean="0"/>
              <a:t>Při vymáhání některých finančních pohledávek</a:t>
            </a:r>
          </a:p>
          <a:p>
            <a:r>
              <a:rPr lang="cs-CZ" altLang="cs-CZ" sz="4000" b="1" dirty="0" smtClean="0"/>
              <a:t>Mezinárodní pomoc při správě daní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4000" b="1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58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GFŘ – audit a dozor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3200" dirty="0"/>
              <a:t>Z pověření MF – </a:t>
            </a:r>
            <a:r>
              <a:rPr lang="cs-CZ" altLang="cs-CZ" sz="3200" b="1" dirty="0"/>
              <a:t>přezkoumání hospodaření</a:t>
            </a:r>
          </a:p>
          <a:p>
            <a:r>
              <a:rPr lang="cs-CZ" altLang="cs-CZ" sz="3200" dirty="0"/>
              <a:t>krajů</a:t>
            </a:r>
          </a:p>
          <a:p>
            <a:r>
              <a:rPr lang="cs-CZ" altLang="cs-CZ" sz="3200" dirty="0" err="1"/>
              <a:t>Hl.m.Praha</a:t>
            </a:r>
            <a:endParaRPr lang="cs-CZ" altLang="cs-CZ" sz="3200" dirty="0"/>
          </a:p>
          <a:p>
            <a:r>
              <a:rPr lang="cs-CZ" altLang="cs-CZ" sz="3200" dirty="0"/>
              <a:t>RRRS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3200" b="1" dirty="0"/>
              <a:t>Dozor nad přezkoumáváním</a:t>
            </a:r>
            <a:r>
              <a:rPr lang="cs-CZ" altLang="cs-CZ" sz="3200" dirty="0"/>
              <a:t> hospodaření:</a:t>
            </a:r>
          </a:p>
          <a:p>
            <a:r>
              <a:rPr lang="cs-CZ" altLang="cs-CZ" sz="3200" dirty="0"/>
              <a:t>Obce</a:t>
            </a:r>
          </a:p>
          <a:p>
            <a:r>
              <a:rPr lang="cs-CZ" altLang="cs-CZ" sz="3200" dirty="0"/>
              <a:t>DSO a DSMČ </a:t>
            </a:r>
            <a:r>
              <a:rPr lang="cs-CZ" altLang="cs-CZ" sz="3200" dirty="0" err="1"/>
              <a:t>hl.m.Prahy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54317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Generální ředitel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719263"/>
            <a:ext cx="8507413" cy="4411662"/>
          </a:xfrm>
        </p:spPr>
        <p:txBody>
          <a:bodyPr>
            <a:normAutofit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Jmenuje vláda na návrh MF</a:t>
            </a:r>
          </a:p>
          <a:p>
            <a:pPr>
              <a:defRPr/>
            </a:pPr>
            <a:r>
              <a:rPr lang="cs-CZ" dirty="0" smtClean="0"/>
              <a:t>Zákaz členství v politické straně (hnutí)</a:t>
            </a:r>
          </a:p>
          <a:p>
            <a:pPr>
              <a:defRPr/>
            </a:pPr>
            <a:r>
              <a:rPr lang="cs-CZ" dirty="0" smtClean="0"/>
              <a:t>Zaměstnanec FSČR, ÚFO nebo MF </a:t>
            </a:r>
            <a:r>
              <a:rPr lang="cs-CZ" dirty="0"/>
              <a:t>(</a:t>
            </a:r>
            <a:r>
              <a:rPr lang="cs-CZ" dirty="0" smtClean="0"/>
              <a:t>minimálně 5 let)</a:t>
            </a:r>
          </a:p>
          <a:p>
            <a:pPr>
              <a:defRPr/>
            </a:pPr>
            <a:r>
              <a:rPr lang="cs-CZ" dirty="0" smtClean="0"/>
              <a:t>Mgr. vzdělání</a:t>
            </a:r>
          </a:p>
          <a:p>
            <a:pPr>
              <a:defRPr/>
            </a:pPr>
            <a:r>
              <a:rPr lang="cs-CZ" dirty="0" smtClean="0"/>
              <a:t>Jmenuje a odvolává ředitele a zástupce OFŘ, FÚ a </a:t>
            </a:r>
            <a:r>
              <a:rPr lang="cs-CZ" dirty="0" smtClean="0"/>
              <a:t>SFÚ</a:t>
            </a:r>
          </a:p>
          <a:p>
            <a:pPr>
              <a:defRPr/>
            </a:pPr>
            <a:r>
              <a:rPr lang="cs-CZ" dirty="0" smtClean="0"/>
              <a:t>Ing. Martin Janeček</a:t>
            </a:r>
            <a:endParaRPr lang="cs-CZ" dirty="0" smtClean="0"/>
          </a:p>
          <a:p>
            <a:pPr marL="342900" lvl="2" indent="-342900">
              <a:buClr>
                <a:schemeClr val="tx2"/>
              </a:buClr>
              <a:defRPr/>
            </a:pPr>
            <a:endParaRPr lang="cs-CZ" sz="1400" b="1" dirty="0"/>
          </a:p>
          <a:p>
            <a:pPr marL="0" lvl="2" indent="0">
              <a:buClr>
                <a:schemeClr val="tx2"/>
              </a:buClr>
              <a:buNone/>
              <a:defRPr/>
            </a:pPr>
            <a:r>
              <a:rPr lang="cs-CZ" sz="1400" b="1" dirty="0"/>
              <a:t>                                               </a:t>
            </a:r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261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„</a:t>
            </a:r>
            <a:r>
              <a:rPr lang="cs-CZ" sz="1400" dirty="0"/>
              <a:t>Nově vzniklé </a:t>
            </a:r>
            <a:r>
              <a:rPr lang="cs-CZ" sz="1400" b="1" dirty="0"/>
              <a:t>Odvolací finanční ředitelství</a:t>
            </a:r>
            <a:r>
              <a:rPr lang="cs-CZ" sz="1400" dirty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>
              <a:defRPr/>
            </a:pPr>
            <a:r>
              <a:rPr lang="cs-CZ" dirty="0" smtClean="0"/>
              <a:t>Ředitel: Mg</a:t>
            </a:r>
            <a:r>
              <a:rPr lang="cs-CZ" dirty="0" smtClean="0"/>
              <a:t>r. Tomáš Rozehnal, Ph.D.</a:t>
            </a: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cs-CZ" dirty="0" smtClean="0"/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200" y="1844676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1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4800" b="1" dirty="0" smtClean="0"/>
              <a:t>Finanční úřady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 smtClean="0"/>
              <a:t>Obecné finanční úřady - 14</a:t>
            </a:r>
          </a:p>
          <a:p>
            <a:endParaRPr lang="cs-CZ" altLang="cs-CZ" sz="3600" dirty="0" smtClean="0"/>
          </a:p>
          <a:p>
            <a:r>
              <a:rPr lang="cs-CZ" altLang="cs-CZ" sz="3600" dirty="0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250346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Obecná věcná působnost I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Správa daní</a:t>
            </a:r>
          </a:p>
          <a:p>
            <a:r>
              <a:rPr lang="cs-CZ" altLang="cs-CZ" b="1" dirty="0"/>
              <a:t>Správní delikty</a:t>
            </a:r>
          </a:p>
          <a:p>
            <a:r>
              <a:rPr lang="cs-CZ" altLang="cs-CZ" b="1" dirty="0"/>
              <a:t>Převod výnosů daní</a:t>
            </a:r>
          </a:p>
          <a:p>
            <a:r>
              <a:rPr lang="cs-CZ" altLang="cs-CZ" b="1" dirty="0" smtClean="0"/>
              <a:t>Dozor </a:t>
            </a:r>
            <a:r>
              <a:rPr lang="cs-CZ" altLang="cs-CZ" b="1" dirty="0"/>
              <a:t>nad loteriemi a jinými podobnými hrami</a:t>
            </a:r>
          </a:p>
          <a:p>
            <a:r>
              <a:rPr lang="cs-CZ" altLang="cs-CZ" b="1" dirty="0"/>
              <a:t>Inkasní správa v rámci FSČR</a:t>
            </a:r>
          </a:p>
          <a:p>
            <a:r>
              <a:rPr lang="cs-CZ" altLang="cs-CZ" b="1" dirty="0"/>
              <a:t>Registry a evidence</a:t>
            </a:r>
          </a:p>
          <a:p>
            <a:r>
              <a:rPr lang="cs-CZ" altLang="cs-CZ" b="1" dirty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9299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5127" y="503238"/>
            <a:ext cx="10515600" cy="1325562"/>
          </a:xfrm>
        </p:spPr>
        <p:txBody>
          <a:bodyPr/>
          <a:lstStyle/>
          <a:p>
            <a:pPr algn="ctr"/>
            <a:r>
              <a:rPr lang="cs-CZ" altLang="cs-CZ" b="1" dirty="0" smtClean="0"/>
              <a:t>Obecná věcná působnost II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smtClean="0"/>
              <a:t>Finanční kontrola</a:t>
            </a:r>
          </a:p>
          <a:p>
            <a:r>
              <a:rPr lang="cs-CZ" altLang="cs-CZ" sz="3200" b="1" dirty="0" smtClean="0"/>
              <a:t>Cenová kontrola</a:t>
            </a:r>
          </a:p>
          <a:p>
            <a:r>
              <a:rPr lang="cs-CZ" altLang="cs-CZ" sz="3200" b="1" dirty="0" smtClean="0"/>
              <a:t>Bilanční kontrola</a:t>
            </a:r>
          </a:p>
          <a:p>
            <a:r>
              <a:rPr lang="cs-CZ" altLang="cs-CZ" sz="3200" b="1" dirty="0" smtClean="0"/>
              <a:t>Kontrola správy poplatků</a:t>
            </a:r>
          </a:p>
          <a:p>
            <a:r>
              <a:rPr lang="cs-CZ" altLang="cs-CZ" sz="3200" b="1" dirty="0" smtClean="0"/>
              <a:t>Kontrola ze </a:t>
            </a:r>
            <a:r>
              <a:rPr lang="cs-CZ" altLang="cs-CZ" sz="3200" b="1" dirty="0" err="1" smtClean="0"/>
              <a:t>ZSpD</a:t>
            </a:r>
            <a:r>
              <a:rPr lang="cs-CZ" altLang="cs-CZ" sz="3200" b="1" dirty="0" smtClean="0"/>
              <a:t> – značení, zákazy prodeje</a:t>
            </a:r>
          </a:p>
        </p:txBody>
      </p:sp>
    </p:spTree>
    <p:extLst>
      <p:ext uri="{BB962C8B-B14F-4D97-AF65-F5344CB8AC3E}">
        <p14:creationId xmlns:p14="http://schemas.microsoft.com/office/powerpoint/2010/main" val="37225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Obecná věcná působnost III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Z pověření MF: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Audit a dozor nad auditem územní samosprávy, NUTS (RRRS) a DSO (DSMČ)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Působnost kontaktního orgánu při vymáhání některých finančních pohledávek</a:t>
            </a:r>
          </a:p>
          <a:p>
            <a:pPr>
              <a:lnSpc>
                <a:spcPct val="90000"/>
              </a:lnSpc>
            </a:pPr>
            <a:r>
              <a:rPr lang="cs-CZ" altLang="cs-CZ" b="1" dirty="0" smtClean="0"/>
              <a:t>Realizace mezinárodní pomoci při správě daní</a:t>
            </a:r>
          </a:p>
        </p:txBody>
      </p:sp>
    </p:spTree>
    <p:extLst>
      <p:ext uri="{BB962C8B-B14F-4D97-AF65-F5344CB8AC3E}">
        <p14:creationId xmlns:p14="http://schemas.microsoft.com/office/powerpoint/2010/main" val="415720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None/>
              <a:defRPr/>
            </a:pPr>
            <a:r>
              <a:rPr lang="cs-CZ" sz="2000" dirty="0"/>
              <a:t>Kontakt: Praha 7, Nábřeží kpt. Jaroše 1000/7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376153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b="1" dirty="0" smtClean="0"/>
              <a:t>Negativní výčet působnosti</a:t>
            </a:r>
            <a:br>
              <a:rPr lang="cs-CZ" altLang="cs-CZ" b="1" dirty="0" smtClean="0"/>
            </a:br>
            <a:r>
              <a:rPr lang="cs-CZ" altLang="cs-CZ" b="1" dirty="0" smtClean="0"/>
              <a:t>SFÚ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 err="1" smtClean="0"/>
              <a:t>DzN</a:t>
            </a:r>
            <a:endParaRPr lang="cs-CZ" altLang="cs-CZ" sz="3600" b="1" dirty="0" smtClean="0"/>
          </a:p>
          <a:p>
            <a:r>
              <a:rPr lang="cs-CZ" altLang="cs-CZ" sz="3600" b="1" dirty="0" smtClean="0"/>
              <a:t>Transferová daň</a:t>
            </a:r>
          </a:p>
        </p:txBody>
      </p:sp>
    </p:spTree>
    <p:extLst>
      <p:ext uri="{BB962C8B-B14F-4D97-AF65-F5344CB8AC3E}">
        <p14:creationId xmlns:p14="http://schemas.microsoft.com/office/powerpoint/2010/main" val="9674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vymezení pojmu správa: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351337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i="1" dirty="0" smtClean="0"/>
              <a:t>je </a:t>
            </a:r>
            <a:r>
              <a:rPr lang="cs-CZ" sz="3200" b="1" i="1" dirty="0"/>
              <a:t>to činnost, kterou vykonávají státní orgány společně s orgány jiných veřejnoprávních případně </a:t>
            </a:r>
            <a:r>
              <a:rPr lang="cs-CZ" sz="3200" b="1" i="1" dirty="0" smtClean="0"/>
              <a:t>soukromoprávních </a:t>
            </a:r>
            <a:r>
              <a:rPr lang="cs-CZ" sz="3200" b="1" i="1" dirty="0"/>
              <a:t>subjektů</a:t>
            </a:r>
            <a:r>
              <a:rPr lang="cs-CZ" sz="3200" dirty="0"/>
              <a:t>. Všechny tyto subjekty jsou vázány příkazy a nařízeními. </a:t>
            </a:r>
            <a:r>
              <a:rPr lang="cs-CZ" sz="3200" b="1" i="1" dirty="0"/>
              <a:t>Orgány VS plní výkonné funkce, které se projevují především jako rozhodnutí. </a:t>
            </a:r>
            <a:endParaRPr lang="cs-CZ" sz="3200" b="1" i="1" dirty="0" smtClean="0"/>
          </a:p>
          <a:p>
            <a:r>
              <a:rPr lang="cs-CZ" sz="3200" dirty="0" smtClean="0"/>
              <a:t>Jejich </a:t>
            </a:r>
            <a:r>
              <a:rPr lang="cs-CZ" sz="3200" dirty="0"/>
              <a:t>činnost je zakotvena v </a:t>
            </a:r>
            <a:r>
              <a:rPr lang="cs-CZ" sz="3200" dirty="0" smtClean="0"/>
              <a:t>Ústavě </a:t>
            </a:r>
            <a:r>
              <a:rPr lang="cs-CZ" sz="3200" dirty="0"/>
              <a:t>a v dalších právních </a:t>
            </a:r>
            <a:r>
              <a:rPr lang="cs-CZ" sz="3200" dirty="0" smtClean="0"/>
              <a:t>normách.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b="1" i="1" u="sng" dirty="0"/>
              <a:t>Hlavním úkolem VS je zajištění její legality na všech jejích stupních.</a:t>
            </a:r>
          </a:p>
          <a:p>
            <a:r>
              <a:rPr lang="cs-CZ" sz="3200" dirty="0" smtClean="0"/>
              <a:t>Veřejná </a:t>
            </a:r>
            <a:r>
              <a:rPr lang="cs-CZ" sz="3200" dirty="0"/>
              <a:t>správa je rozdělena na </a:t>
            </a:r>
            <a:r>
              <a:rPr lang="cs-CZ" sz="3200" dirty="0">
                <a:hlinkClick r:id="rId2" tooltip="Státní správa"/>
              </a:rPr>
              <a:t>státní správu</a:t>
            </a:r>
            <a:r>
              <a:rPr lang="cs-CZ" sz="3200" dirty="0"/>
              <a:t> a </a:t>
            </a:r>
            <a:r>
              <a:rPr lang="cs-CZ" sz="3200" dirty="0">
                <a:hlinkClick r:id="rId3" tooltip="Samospráva"/>
              </a:rPr>
              <a:t>samosprávu</a:t>
            </a:r>
            <a:r>
              <a:rPr lang="cs-CZ" sz="3200" dirty="0"/>
              <a:t>.</a:t>
            </a:r>
          </a:p>
          <a:p>
            <a:r>
              <a:rPr lang="cs-CZ" sz="3200" b="1" dirty="0"/>
              <a:t>Veřejná správa je vykonávána ve </a:t>
            </a:r>
            <a:r>
              <a:rPr lang="cs-CZ" sz="3200" b="1" dirty="0">
                <a:hlinkClick r:id="rId4"/>
              </a:rPr>
              <a:t>veřejném zájmu</a:t>
            </a:r>
            <a:r>
              <a:rPr lang="cs-CZ" sz="3200" b="1" dirty="0"/>
              <a:t> !!!</a:t>
            </a:r>
          </a:p>
        </p:txBody>
      </p:sp>
    </p:spTree>
    <p:extLst>
      <p:ext uri="{BB962C8B-B14F-4D97-AF65-F5344CB8AC3E}">
        <p14:creationId xmlns:p14="http://schemas.microsoft.com/office/powerpoint/2010/main" val="8162311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 smtClean="0"/>
              <a:t>Územní pracoviště FÚ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 smtClean="0"/>
          </a:p>
          <a:p>
            <a:r>
              <a:rPr lang="cs-CZ" altLang="cs-CZ" sz="3200" b="1" dirty="0" smtClean="0"/>
              <a:t>Zřizují se a ruší vyhláškou MF č. 48/2012 Sb.</a:t>
            </a:r>
          </a:p>
          <a:p>
            <a:endParaRPr lang="cs-CZ" altLang="cs-CZ" sz="3200" b="1" dirty="0" smtClean="0"/>
          </a:p>
          <a:p>
            <a:r>
              <a:rPr lang="cs-CZ" altLang="cs-CZ" sz="3200" b="1" dirty="0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7578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altLang="cs-CZ" b="1" dirty="0" smtClean="0"/>
              <a:t>Bilanční, majetkové a pracovněprávní postavení Orgánů finanční správy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sz="4000" b="1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70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Celní správa ČR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65125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0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č.17/2012 Sb. (ZCS)</a:t>
            </a:r>
          </a:p>
          <a:p>
            <a:pPr marL="609600" indent="-609600"/>
            <a:r>
              <a:rPr lang="cs-CZ" dirty="0" smtClean="0"/>
              <a:t>CSČR nahrazuje CSČR podle 185/2004 Sb.- stejný název, ale jiná soustava</a:t>
            </a:r>
          </a:p>
          <a:p>
            <a:pPr marL="609600" indent="-609600"/>
            <a:r>
              <a:rPr lang="cs-CZ" dirty="0" smtClean="0"/>
              <a:t>CSČR = 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soustava správních orgánů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cs-CZ" dirty="0" smtClean="0"/>
              <a:t>ozbrojený bezpečnostní sbor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9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1125538"/>
            <a:ext cx="7772400" cy="10073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 celní správy ČR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24113" y="2276873"/>
            <a:ext cx="7772400" cy="3854053"/>
          </a:xfrm>
        </p:spPr>
        <p:txBody>
          <a:bodyPr/>
          <a:lstStyle/>
          <a:p>
            <a:pPr marL="571500" indent="-571500">
              <a:buNone/>
            </a:pPr>
            <a:r>
              <a:rPr lang="cs-CZ" dirty="0" smtClean="0"/>
              <a:t>Soustava celních orgánů (2010)</a:t>
            </a:r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GŘC (1)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CŘ    (8)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cs-CZ" dirty="0" smtClean="0"/>
              <a:t>CÚ (nyní 54, původně 91)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cs-CZ" dirty="0" smtClean="0"/>
          </a:p>
          <a:p>
            <a:pPr marL="571500" indent="-571500">
              <a:buNone/>
            </a:pPr>
            <a:r>
              <a:rPr lang="en-US" dirty="0" smtClean="0"/>
              <a:t>+</a:t>
            </a:r>
            <a:r>
              <a:rPr lang="cs-CZ" dirty="0" smtClean="0"/>
              <a:t>	SON (Skupina operativního nasazení)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5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od 1.1.2013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65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2424113" y="1773239"/>
            <a:ext cx="7772400" cy="4357687"/>
            <a:chOff x="363" y="988"/>
            <a:chExt cx="1872" cy="720"/>
          </a:xfrm>
        </p:grpSpPr>
        <p:cxnSp>
          <p:nvCxnSpPr>
            <p:cNvPr id="400388" name="_s400388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479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0389" name="_s400389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975" y="1096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0390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Generální ředitelství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cel </a:t>
              </a:r>
            </a:p>
          </p:txBody>
        </p:sp>
        <p:sp>
          <p:nvSpPr>
            <p:cNvPr id="9" name="_s400391"/>
            <p:cNvSpPr>
              <a:spLocks noChangeArrowheads="1"/>
            </p:cNvSpPr>
            <p:nvPr/>
          </p:nvSpPr>
          <p:spPr bwMode="auto">
            <a:xfrm>
              <a:off x="363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Celní úřad pro …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0" name="_s400392"/>
            <p:cNvSpPr>
              <a:spLocks noChangeArrowheads="1"/>
            </p:cNvSpPr>
            <p:nvPr/>
          </p:nvSpPr>
          <p:spPr bwMode="auto">
            <a:xfrm>
              <a:off x="1371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Celní úřad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3100" dirty="0">
                  <a:solidFill>
                    <a:schemeClr val="tx1"/>
                  </a:solidFill>
                  <a:latin typeface="Arial" charset="0"/>
                  <a:cs typeface="Arial" charset="0"/>
                </a:rPr>
                <a:t>Praha Ruzyně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3100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25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1219231"/>
            <a:ext cx="3312368" cy="24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353816" y="1219232"/>
            <a:ext cx="7772400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500" dirty="0"/>
              <a:t>GŘC</a:t>
            </a:r>
            <a:endParaRPr lang="cs-CZ" sz="2000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cs-CZ" b="1" dirty="0" smtClean="0"/>
          </a:p>
          <a:p>
            <a:pPr eaLnBrk="1" hangingPunct="1"/>
            <a:endParaRPr lang="cs-CZ" b="1" dirty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Nejvyšší orgán Celní správy v ČR</a:t>
            </a:r>
          </a:p>
          <a:p>
            <a:pPr eaLnBrk="1" hangingPunct="1"/>
            <a:r>
              <a:rPr lang="cs-CZ" b="1" dirty="0" smtClean="0"/>
              <a:t>Přímo podřízeno MF ČR</a:t>
            </a:r>
          </a:p>
          <a:p>
            <a:pPr eaLnBrk="1" hangingPunct="1"/>
            <a:r>
              <a:rPr lang="cs-CZ" b="1" dirty="0" smtClean="0"/>
              <a:t>Lokace: Praha - Budějovická</a:t>
            </a:r>
          </a:p>
          <a:p>
            <a:pPr eaLnBrk="1" hangingPunct="1"/>
            <a:r>
              <a:rPr lang="cs-CZ" b="1" dirty="0" smtClean="0"/>
              <a:t>Generální ředitelství cel je účetní jednotkou, má vlastní IČ 71214011</a:t>
            </a:r>
            <a:r>
              <a:rPr lang="cs-CZ" dirty="0" smtClean="0"/>
              <a:t>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9488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rozpočtové a bilanční postavení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GCŘ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</p:txBody>
      </p:sp>
    </p:spTree>
    <p:extLst>
      <p:ext uri="{BB962C8B-B14F-4D97-AF65-F5344CB8AC3E}">
        <p14:creationId xmlns:p14="http://schemas.microsoft.com/office/powerpoint/2010/main" val="17761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GŘC – působnost 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II. Instance k CÚ</a:t>
            </a:r>
          </a:p>
          <a:p>
            <a:r>
              <a:rPr lang="cs-CZ" smtClean="0"/>
              <a:t>Převod cel podle Nařízení Rady (ES,Euratom) č. 1150/2000 ze dne 22.5.2000, kterým se provádí rozhodnutí 94/728/ES Euroatom o systému vlastních zdrojů Společenství</a:t>
            </a:r>
          </a:p>
          <a:p>
            <a:r>
              <a:rPr lang="cs-CZ" smtClean="0"/>
              <a:t>Rozhoduje ve věcech působnosti o charakteru významu případu cs/mezinár.</a:t>
            </a:r>
          </a:p>
        </p:txBody>
      </p:sp>
    </p:spTree>
    <p:extLst>
      <p:ext uri="{BB962C8B-B14F-4D97-AF65-F5344CB8AC3E}">
        <p14:creationId xmlns:p14="http://schemas.microsoft.com/office/powerpoint/2010/main" val="397928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GŘC – působnost II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Podíl na:</a:t>
            </a:r>
          </a:p>
          <a:p>
            <a:r>
              <a:rPr lang="cs-CZ" smtClean="0"/>
              <a:t>Příprava předpisů </a:t>
            </a:r>
          </a:p>
          <a:p>
            <a:r>
              <a:rPr lang="cs-CZ" smtClean="0"/>
              <a:t>Zabezpečení analytických a koncepčních úkolů</a:t>
            </a:r>
          </a:p>
          <a:p>
            <a:r>
              <a:rPr lang="cs-CZ" smtClean="0"/>
              <a:t>Sjednávání mezinár. smluv, rozvoj styků a spolupráce, plnění závazků</a:t>
            </a:r>
          </a:p>
        </p:txBody>
      </p:sp>
    </p:spTree>
    <p:extLst>
      <p:ext uri="{BB962C8B-B14F-4D97-AF65-F5344CB8AC3E}">
        <p14:creationId xmlns:p14="http://schemas.microsoft.com/office/powerpoint/2010/main" val="12181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Materiální základ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b="1" dirty="0" smtClean="0"/>
              <a:t>Veřejné </a:t>
            </a:r>
            <a:r>
              <a:rPr lang="cs-CZ" b="1" dirty="0"/>
              <a:t>peníze -peněžní prostředky, na které má veřejný sektor nárok 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b</a:t>
            </a:r>
            <a:r>
              <a:rPr lang="cs-CZ" b="1" dirty="0"/>
              <a:t>) </a:t>
            </a:r>
            <a:r>
              <a:rPr lang="cs-CZ" b="1" dirty="0" smtClean="0"/>
              <a:t> Veřejný </a:t>
            </a:r>
            <a:r>
              <a:rPr lang="cs-CZ" b="1" dirty="0"/>
              <a:t>majetek -majetek ve vlastnictví subjektů veřejného sektoru </a:t>
            </a: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V </a:t>
            </a:r>
            <a:r>
              <a:rPr lang="cs-CZ" b="1" dirty="0"/>
              <a:t>rámci tvorby, užití, spotřeby materiálního základu se vytvářejí </a:t>
            </a:r>
            <a:r>
              <a:rPr lang="cs-CZ" sz="3200" b="1" i="1" u="sng" dirty="0"/>
              <a:t>společenské vztahy-veř. finance</a:t>
            </a:r>
            <a:r>
              <a:rPr lang="cs-CZ" b="1" dirty="0"/>
              <a:t>, jejímž objektem jsou veřejné peníze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4398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Celní úřady –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Obecná působnost celního orgánu podle práva EU</a:t>
            </a:r>
          </a:p>
          <a:p>
            <a:r>
              <a:rPr lang="cs-CZ" dirty="0" smtClean="0"/>
              <a:t>Správa cel</a:t>
            </a:r>
          </a:p>
          <a:p>
            <a:r>
              <a:rPr lang="cs-CZ" dirty="0" smtClean="0"/>
              <a:t>Správa určených daní (spotřební)</a:t>
            </a:r>
          </a:p>
          <a:p>
            <a:r>
              <a:rPr lang="cs-CZ" dirty="0" smtClean="0"/>
              <a:t>Pověřený celní orgán v případech ne </a:t>
            </a:r>
            <a:r>
              <a:rPr lang="cs-CZ" dirty="0" err="1" smtClean="0"/>
              <a:t>cs</a:t>
            </a:r>
            <a:r>
              <a:rPr lang="cs-CZ" dirty="0" smtClean="0"/>
              <a:t> nebo </a:t>
            </a:r>
            <a:r>
              <a:rPr lang="cs-CZ" dirty="0" err="1" smtClean="0"/>
              <a:t>mezinár</a:t>
            </a:r>
            <a:r>
              <a:rPr lang="cs-CZ" dirty="0" smtClean="0"/>
              <a:t>. významu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779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Celostátní věcná působnost vybraných CÚ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CÚ OK: závazné informace o sazebním zařazení (celní editační povinnost)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JmK</a:t>
            </a:r>
            <a:r>
              <a:rPr lang="cs-CZ" dirty="0" smtClean="0"/>
              <a:t>: svobodná celní pásma, svobodný sklad, dotčený orgán územního a stavebního řízení v SCP, ručení, celní doklady podle MS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JčK</a:t>
            </a:r>
            <a:r>
              <a:rPr lang="cs-CZ" dirty="0" smtClean="0"/>
              <a:t>: osvědčení podle práva EU, povolení k nezjišťování CD v tranzitu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CÚ </a:t>
            </a:r>
            <a:r>
              <a:rPr lang="cs-CZ" dirty="0" err="1" smtClean="0"/>
              <a:t>Pha</a:t>
            </a:r>
            <a:r>
              <a:rPr lang="cs-CZ" dirty="0" smtClean="0"/>
              <a:t>: </a:t>
            </a:r>
            <a:r>
              <a:rPr lang="cs-CZ" dirty="0" err="1" smtClean="0"/>
              <a:t>gen.CÚ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97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Bilanční, majetkové a pracovněprávní postavení CÚ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2420889"/>
            <a:ext cx="7772400" cy="3710037"/>
          </a:xfrm>
        </p:spPr>
        <p:txBody>
          <a:bodyPr/>
          <a:lstStyle/>
          <a:p>
            <a:r>
              <a:rPr lang="cs-CZ" dirty="0" smtClean="0"/>
              <a:t>CÚ mají postavení organizačních jednotek GŘC</a:t>
            </a:r>
          </a:p>
          <a:p>
            <a:r>
              <a:rPr lang="cs-CZ" dirty="0" smtClean="0"/>
              <a:t>Nejsou: účetní jednotkou, nejsou správci majetku, nejsou zaměstnavatelem</a:t>
            </a:r>
          </a:p>
        </p:txBody>
      </p:sp>
    </p:spTree>
    <p:extLst>
      <p:ext uri="{BB962C8B-B14F-4D97-AF65-F5344CB8AC3E}">
        <p14:creationId xmlns:p14="http://schemas.microsoft.com/office/powerpoint/2010/main" val="33817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ad celní správa </a:t>
            </a:r>
            <a:br>
              <a:rPr lang="cs-CZ" sz="3200"/>
            </a:br>
            <a:r>
              <a:rPr lang="cs-CZ" sz="3200"/>
              <a:t>ve funkčním pojetí:</a:t>
            </a:r>
            <a:br>
              <a:rPr lang="cs-CZ" sz="3200"/>
            </a:br>
            <a:r>
              <a:rPr lang="cs-CZ" sz="360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7669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42355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33922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3"/>
            <a:ext cx="8229600" cy="50403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19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	</a:t>
            </a:r>
            <a:r>
              <a:rPr lang="cs-CZ" sz="1900" b="1" dirty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/>
              <a:t> </a:t>
            </a:r>
            <a:r>
              <a:rPr lang="cs-CZ" sz="1900" b="1" dirty="0">
                <a:solidFill>
                  <a:schemeClr val="accent2"/>
                </a:solidFill>
              </a:rPr>
              <a:t>nebo podle jeho jednotlivých ustanovení.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	</a:t>
            </a:r>
            <a:r>
              <a:rPr lang="cs-CZ" sz="1900" b="1" dirty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/>
              <a:t> zákon stanoví, že </a:t>
            </a:r>
            <a:r>
              <a:rPr lang="cs-CZ" sz="1900" b="1" dirty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2646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místní orgány finanční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ÚSC a VÚSC (finanční výbory a kontrolní výbory) – samostatná působnost </a:t>
            </a:r>
          </a:p>
          <a:p>
            <a:r>
              <a:rPr lang="cs-CZ" dirty="0" smtClean="0"/>
              <a:t>Obecní/Krajské úřady (městský, magistrát, městské části) – rady – přenesená působnost</a:t>
            </a:r>
          </a:p>
          <a:p>
            <a:r>
              <a:rPr lang="cs-CZ" dirty="0" smtClean="0"/>
              <a:t>Daň jako berně</a:t>
            </a:r>
          </a:p>
          <a:p>
            <a:r>
              <a:rPr lang="cs-CZ" dirty="0" smtClean="0"/>
              <a:t>Daň</a:t>
            </a:r>
          </a:p>
          <a:p>
            <a:r>
              <a:rPr lang="cs-CZ" dirty="0" smtClean="0"/>
              <a:t>Clo</a:t>
            </a:r>
          </a:p>
          <a:p>
            <a:r>
              <a:rPr lang="cs-CZ" dirty="0" smtClean="0"/>
              <a:t>Poplatky (místní, správní, soudní a ostatní – dálniční a „ekologické“)</a:t>
            </a:r>
          </a:p>
          <a:p>
            <a:r>
              <a:rPr lang="cs-CZ" dirty="0" smtClean="0"/>
              <a:t>Příjmy veřejného fondu – ČSSZ, </a:t>
            </a:r>
            <a:r>
              <a:rPr lang="cs-CZ" dirty="0" err="1" smtClean="0"/>
              <a:t>ZPoj</a:t>
            </a:r>
            <a:r>
              <a:rPr lang="cs-CZ" dirty="0" smtClean="0"/>
              <a:t>.</a:t>
            </a:r>
          </a:p>
          <a:p>
            <a:r>
              <a:rPr lang="cs-CZ" dirty="0" smtClean="0"/>
              <a:t>Co není? WC, VŠ?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08077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arbitr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229/2002 Sb. o finančním arbitrovi</a:t>
            </a:r>
          </a:p>
          <a:p>
            <a:r>
              <a:rPr lang="cs-CZ" dirty="0" smtClean="0"/>
              <a:t>Rychlé, hospodárné, levné, alternativa k soudu obecnému či rozhodčímu</a:t>
            </a:r>
          </a:p>
          <a:p>
            <a:r>
              <a:rPr lang="cs-CZ" dirty="0" smtClean="0"/>
              <a:t>5 let, Vláda na návrh MF</a:t>
            </a:r>
          </a:p>
          <a:p>
            <a:endParaRPr lang="cs-CZ" dirty="0"/>
          </a:p>
          <a:p>
            <a:r>
              <a:rPr lang="cs-CZ" dirty="0" smtClean="0"/>
              <a:t>Vyloučení pravomoci</a:t>
            </a:r>
          </a:p>
          <a:p>
            <a:r>
              <a:rPr lang="cs-CZ" dirty="0" smtClean="0"/>
              <a:t>A) nedostatek příslušnosti</a:t>
            </a:r>
          </a:p>
          <a:p>
            <a:r>
              <a:rPr lang="cs-CZ" dirty="0" smtClean="0"/>
              <a:t>B) litispendence (zahájeno)</a:t>
            </a:r>
          </a:p>
          <a:p>
            <a:r>
              <a:rPr lang="cs-CZ" dirty="0" smtClean="0"/>
              <a:t>C) </a:t>
            </a:r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iudicatae</a:t>
            </a:r>
            <a:r>
              <a:rPr lang="cs-CZ" dirty="0" smtClean="0"/>
              <a:t> (rozhodnuto)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6946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5600" y="908721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Finanční arbitr – finančněprávní orgán soudní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79576" y="1988841"/>
            <a:ext cx="7772400" cy="4357687"/>
          </a:xfrm>
        </p:spPr>
        <p:txBody>
          <a:bodyPr>
            <a:normAutofit lnSpcReduction="10000"/>
          </a:bodyPr>
          <a:lstStyle/>
          <a:p>
            <a:r>
              <a:rPr lang="cs-CZ" sz="1400" dirty="0"/>
              <a:t>a) poskytovatelem platebních služeb a uživatelem platebních služeb při poskytování </a:t>
            </a:r>
            <a:r>
              <a:rPr lang="cs-CZ" sz="1400" b="1" u="sng" dirty="0"/>
              <a:t>platebních služeb </a:t>
            </a:r>
            <a:r>
              <a:rPr lang="cs-CZ" sz="1400" dirty="0"/>
              <a:t>- </a:t>
            </a:r>
            <a:r>
              <a:rPr lang="cs-CZ" sz="1400" i="1" dirty="0"/>
              <a:t>například spor zákazníka s bankou o správnost zaúčtované platby nebo spor zákazníka s bankou při zneužití platební karty neoprávněnou osobou,</a:t>
            </a:r>
            <a:endParaRPr lang="cs-CZ" sz="1400" dirty="0"/>
          </a:p>
          <a:p>
            <a:r>
              <a:rPr lang="cs-CZ" sz="1400" dirty="0"/>
              <a:t>b) vydavatelem elektronických peněz a držitelem elektronických peněz při vydávání a zpětné výměně </a:t>
            </a:r>
            <a:r>
              <a:rPr lang="cs-CZ" sz="1400" b="1" u="sng" dirty="0"/>
              <a:t>elektronických peněz </a:t>
            </a:r>
            <a:r>
              <a:rPr lang="cs-CZ" sz="1400" dirty="0"/>
              <a:t>- </a:t>
            </a:r>
            <a:r>
              <a:rPr lang="cs-CZ" sz="1400" i="1" dirty="0"/>
              <a:t>například spor držitele předplacené karty jízdného s některými provozovateli veřejné dopravy</a:t>
            </a:r>
            <a:r>
              <a:rPr lang="cs-CZ" sz="1400" dirty="0"/>
              <a:t>,</a:t>
            </a:r>
          </a:p>
          <a:p>
            <a:r>
              <a:rPr lang="cs-CZ" sz="1400" dirty="0"/>
              <a:t>c) věřitelem nebo zprostředkovatelem a spotřebitelem při nabízení, poskytování nebo zprostředkování </a:t>
            </a:r>
            <a:r>
              <a:rPr lang="cs-CZ" sz="1400" b="1" u="sng" dirty="0"/>
              <a:t>spotřebitelského úvěru </a:t>
            </a:r>
            <a:r>
              <a:rPr lang="cs-CZ" sz="1400" dirty="0"/>
              <a:t>- </a:t>
            </a:r>
            <a:r>
              <a:rPr lang="cs-CZ" sz="1400" i="1" dirty="0"/>
              <a:t>například spor zákazníka s věřitelem o odstoupení od úvěrové smlouvy nebo spor o výši poplatku za předčasné splacení úvěru</a:t>
            </a:r>
            <a:r>
              <a:rPr lang="cs-CZ" sz="1400" dirty="0"/>
              <a:t>,</a:t>
            </a:r>
          </a:p>
          <a:p>
            <a:r>
              <a:rPr lang="cs-CZ" sz="1400" dirty="0"/>
              <a:t>d) osobou obhospodařující nebo provádějící administraci fondu </a:t>
            </a:r>
            <a:r>
              <a:rPr lang="cs-CZ" sz="1400" b="1" u="sng" dirty="0"/>
              <a:t>kolektivního investování </a:t>
            </a:r>
            <a:r>
              <a:rPr lang="cs-CZ" sz="1400" dirty="0"/>
              <a:t>nebo nabízející investice do fondu kolektivního investování nebo srovnatelného zahraničního investičního fondu a spotřebitelem při obhospodařování nebo provádění administrace fondu kolektivního investování nebo nabízení investic do fondu kolektivního investování nebo srovnatelného zahraničního investičního fondu, </a:t>
            </a:r>
            <a:r>
              <a:rPr lang="cs-CZ" sz="1400" i="1" dirty="0"/>
              <a:t> například spor zákazníka s investiční společností o správnost účtovaných poplatků</a:t>
            </a:r>
            <a:r>
              <a:rPr lang="cs-CZ" sz="1400" dirty="0"/>
              <a:t>,</a:t>
            </a:r>
          </a:p>
          <a:p>
            <a:r>
              <a:rPr lang="cs-CZ" sz="1400" dirty="0"/>
              <a:t>e) pojišťovnou nebo pojišťovacím zprostředkovatelem a zájemcem o pojištění, pojistníkem, pojištěným, oprávněnou osobou nebo obmyšleným při nabízení, poskytování nebo zprostředkování </a:t>
            </a:r>
            <a:r>
              <a:rPr lang="cs-CZ" sz="1400" b="1" u="sng" dirty="0"/>
              <a:t>životního pojištění</a:t>
            </a:r>
            <a:r>
              <a:rPr lang="cs-CZ" sz="1400" dirty="0"/>
              <a:t>,</a:t>
            </a:r>
          </a:p>
          <a:p>
            <a:r>
              <a:rPr lang="cs-CZ" sz="1400" dirty="0"/>
              <a:t>f) provozovatelem </a:t>
            </a:r>
            <a:r>
              <a:rPr lang="cs-CZ" sz="1400" b="1" u="sng" dirty="0"/>
              <a:t>směnárenské činnosti </a:t>
            </a:r>
            <a:r>
              <a:rPr lang="cs-CZ" sz="1400" dirty="0"/>
              <a:t>a zájemcem o provedení směnárenského obchodu nebo osobou, se kterou byl směnárenský obchod proveden.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79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354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 charakteristiky finanční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Různorodost segmentů veřejné finanční činnosti vyžaduje rozmanitost v implantaci prvků veřejné správy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34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>
                <a:solidFill>
                  <a:srgbClr val="FF0000"/>
                </a:solidFill>
              </a:rPr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/>
              <a:t>specifická činnosti státu, jiných veřejnoprávních korporací a od nich odvozených subjektů – </a:t>
            </a:r>
            <a:r>
              <a:rPr lang="cs-CZ" altLang="cs-CZ" b="1" dirty="0"/>
              <a:t>veřejný sektor.</a:t>
            </a:r>
            <a:r>
              <a:rPr lang="cs-CZ" altLang="cs-CZ" dirty="0"/>
              <a:t> </a:t>
            </a:r>
          </a:p>
          <a:p>
            <a:pPr eaLnBrk="1" hangingPunct="1"/>
            <a:r>
              <a:rPr lang="cs-CZ" altLang="cs-CZ" dirty="0"/>
              <a:t>účelová činnost, zaměřená na zajištění </a:t>
            </a:r>
            <a:r>
              <a:rPr lang="cs-CZ" altLang="cs-CZ" b="1" dirty="0"/>
              <a:t>materiálních podmínek </a:t>
            </a:r>
            <a:r>
              <a:rPr lang="cs-CZ" altLang="cs-CZ" dirty="0"/>
              <a:t>pro uskutečňování funkcí státu a veřejného sektoru, </a:t>
            </a:r>
            <a:r>
              <a:rPr lang="cs-CZ" altLang="cs-CZ" b="1" dirty="0"/>
              <a:t>materiálního základu </a:t>
            </a:r>
            <a:r>
              <a:rPr lang="cs-CZ" altLang="cs-CZ" dirty="0"/>
              <a:t>pro poskytování veřejných statků a v neposlední řadě </a:t>
            </a:r>
            <a:r>
              <a:rPr lang="cs-CZ" altLang="cs-CZ" b="1" dirty="0"/>
              <a:t>fungování peněžního systému </a:t>
            </a:r>
            <a:r>
              <a:rPr lang="cs-CZ" altLang="cs-CZ" dirty="0"/>
              <a:t>státu, jakož i </a:t>
            </a:r>
            <a:r>
              <a:rPr lang="cs-CZ" altLang="cs-CZ" b="1" dirty="0"/>
              <a:t>finančního trhu</a:t>
            </a:r>
          </a:p>
          <a:p>
            <a:pPr eaLnBrk="1" hangingPunct="1"/>
            <a:r>
              <a:rPr lang="cs-CZ" altLang="cs-CZ" b="1" dirty="0" smtClean="0">
                <a:solidFill>
                  <a:srgbClr val="FF0000"/>
                </a:solidFill>
              </a:rPr>
              <a:t>VFČ</a:t>
            </a:r>
            <a:r>
              <a:rPr lang="cs-CZ" altLang="cs-CZ" b="1" dirty="0">
                <a:solidFill>
                  <a:srgbClr val="FF0000"/>
                </a:solidFill>
              </a:rPr>
              <a:t>= nakládání s peněžní masou: </a:t>
            </a:r>
            <a:r>
              <a:rPr lang="cs-CZ" altLang="cs-CZ" b="1" dirty="0" smtClean="0">
                <a:solidFill>
                  <a:srgbClr val="FF0000"/>
                </a:solidFill>
              </a:rPr>
              <a:t> přímé  a nepřímé</a:t>
            </a:r>
            <a:endParaRPr lang="cs-CZ" alt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8496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167</TotalTime>
  <Words>2646</Words>
  <Application>Microsoft Office PowerPoint</Application>
  <PresentationFormat>Širokoúhlá obrazovka</PresentationFormat>
  <Paragraphs>497</Paragraphs>
  <Slides>79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79</vt:i4>
      </vt:variant>
    </vt:vector>
  </HeadingPairs>
  <TitlesOfParts>
    <vt:vector size="85" baseType="lpstr">
      <vt:lpstr>Arial</vt:lpstr>
      <vt:lpstr>Calibri</vt:lpstr>
      <vt:lpstr>Calibri Light</vt:lpstr>
      <vt:lpstr>Wingdings</vt:lpstr>
      <vt:lpstr>Wingdings 2</vt:lpstr>
      <vt:lpstr>HDOfficeLightV0</vt:lpstr>
      <vt:lpstr>Finanční správa  ÚVOD DO FINANČNÍ SPRÁVY</vt:lpstr>
      <vt:lpstr>Systém finančního práva </vt:lpstr>
      <vt:lpstr>Finanční správa</vt:lpstr>
      <vt:lpstr>Pojem finanční správy</vt:lpstr>
      <vt:lpstr>Veřejná správa</vt:lpstr>
      <vt:lpstr>Právní vymezení pojmu správa:</vt:lpstr>
      <vt:lpstr>Materiální základ</vt:lpstr>
      <vt:lpstr>Z charakteristiky finanční správy</vt:lpstr>
      <vt:lpstr>Veřejná finanční činnost 1</vt:lpstr>
      <vt:lpstr>Veřejná finanční činnost 2</vt:lpstr>
      <vt:lpstr>Veřejná finanční činnost 3</vt:lpstr>
      <vt:lpstr>Prezentace aplikace PowerPoint</vt:lpstr>
      <vt:lpstr>Finanční správa sensu largo</vt:lpstr>
      <vt:lpstr>Finanční správa sensu stricto</vt:lpstr>
      <vt:lpstr>Finanční správa sensu stricticimo</vt:lpstr>
      <vt:lpstr>Pojetí finanční správy</vt:lpstr>
      <vt:lpstr>Specifika a výjimečnost finanční správy</vt:lpstr>
      <vt:lpstr>Předmět finanční správy</vt:lpstr>
      <vt:lpstr>Prezentace aplikace PowerPoint</vt:lpstr>
      <vt:lpstr>Šíře předmětu finanční správy</vt:lpstr>
      <vt:lpstr>Prostředí realizace finanční správy</vt:lpstr>
      <vt:lpstr>Prezentace aplikace PowerPoint</vt:lpstr>
      <vt:lpstr>Podřazení segmentů finanční správy</vt:lpstr>
      <vt:lpstr>Systém organizace finanční správy</vt:lpstr>
      <vt:lpstr>Prezentace aplikace PowerPoint</vt:lpstr>
      <vt:lpstr>Věcný princip organizace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Potřeby finanční správy</vt:lpstr>
      <vt:lpstr>Systém organizace finanční správy v ČR </vt:lpstr>
      <vt:lpstr>Ministerstvo financí</vt:lpstr>
      <vt:lpstr>Organizace MF ČR</vt:lpstr>
      <vt:lpstr>MF ČR, sekce 05 - Daně a cla </vt:lpstr>
      <vt:lpstr>Ad Odbor 39 – Správní činnosti</vt:lpstr>
      <vt:lpstr>Ad Odbor 39 – Správní činnosti</vt:lpstr>
      <vt:lpstr>Ad Odbor 39 – Správní činnosti</vt:lpstr>
      <vt:lpstr>Vykonavatelé daňové správy</vt:lpstr>
      <vt:lpstr>Finanční orgány do 31.12.2012 !!!</vt:lpstr>
      <vt:lpstr>Finanční ředitelství</vt:lpstr>
      <vt:lpstr> Územní působnost FŘ</vt:lpstr>
      <vt:lpstr>Finanční správa ČR od 1.1.2013</vt:lpstr>
      <vt:lpstr>Charakteristika</vt:lpstr>
      <vt:lpstr>Aktuální soustava orgánů FS</vt:lpstr>
      <vt:lpstr>GFŘ – rozpočtové a bilanční postavení</vt:lpstr>
      <vt:lpstr>GFŘ - působnost</vt:lpstr>
      <vt:lpstr>GFŘ – působnost z pověření MF</vt:lpstr>
      <vt:lpstr>GFŘ – audit a dozor</vt:lpstr>
      <vt:lpstr>Generální ředitel</vt:lpstr>
      <vt:lpstr>Odvolací finanční ředitelství - působnost</vt:lpstr>
      <vt:lpstr>Finanční úřady</vt:lpstr>
      <vt:lpstr>Obecná věcná působnost I</vt:lpstr>
      <vt:lpstr>Obecná věcná působnost II</vt:lpstr>
      <vt:lpstr>Obecná věcná působnost III</vt:lpstr>
      <vt:lpstr>+ Specializovaný finanční úřad </vt:lpstr>
      <vt:lpstr>Negativní výčet působnosti SFÚ</vt:lpstr>
      <vt:lpstr>Územní pracoviště FÚ</vt:lpstr>
      <vt:lpstr>Bilanční, majetkové a pracovněprávní postavení Orgánů finanční správy</vt:lpstr>
      <vt:lpstr>Celní správa ČR</vt:lpstr>
      <vt:lpstr>Charakteristika</vt:lpstr>
      <vt:lpstr>Organizace celní správy ČR do 31.12.2012</vt:lpstr>
      <vt:lpstr>Soustava od 1.1.2013</vt:lpstr>
      <vt:lpstr>GŘC</vt:lpstr>
      <vt:lpstr>GŘC – rozpočtové a bilanční postavení</vt:lpstr>
      <vt:lpstr>GŘC – působnost I</vt:lpstr>
      <vt:lpstr>GŘC – působnost II</vt:lpstr>
      <vt:lpstr>Celní úřady – působnost I</vt:lpstr>
      <vt:lpstr>Celostátní věcná působnost vybraných CÚ</vt:lpstr>
      <vt:lpstr>Bilanční, majetkové a pracovněprávní postavení CÚ</vt:lpstr>
      <vt:lpstr>ad celní správa  ve funkčním pojetí: problematika dělené správy</vt:lpstr>
      <vt:lpstr> </vt:lpstr>
      <vt:lpstr>Dělená správa z pohledu DŘ</vt:lpstr>
      <vt:lpstr>Dělená správa - §§ 161-162 DŘ</vt:lpstr>
      <vt:lpstr>Sekundární místní orgány finanční správy</vt:lpstr>
      <vt:lpstr>Finanční arbitr</vt:lpstr>
      <vt:lpstr>Finanční arbitr – finančněprávní orgán soudní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správa  ÚVOD DO FINANČNÍ SPRÁVY</dc:title>
  <dc:creator>Ivana Pařízková</dc:creator>
  <cp:lastModifiedBy>Hewlett-Packard Company</cp:lastModifiedBy>
  <cp:revision>19</cp:revision>
  <dcterms:created xsi:type="dcterms:W3CDTF">2018-02-16T10:14:31Z</dcterms:created>
  <dcterms:modified xsi:type="dcterms:W3CDTF">2018-03-01T21:59:21Z</dcterms:modified>
</cp:coreProperties>
</file>