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4" d="100"/>
          <a:sy n="94" d="100"/>
        </p:scale>
        <p:origin x="-840" y="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6F6DE5-5B4E-47DA-AC17-ADBB5A6D753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1C538A9-D6FB-4548-B677-36086F196D51}">
      <dgm:prSet/>
      <dgm:spPr/>
      <dgm:t>
        <a:bodyPr/>
        <a:lstStyle/>
        <a:p>
          <a:pPr rtl="0"/>
          <a:r>
            <a:rPr lang="en-US" dirty="0" smtClean="0"/>
            <a:t>Tenders should be systematic and contain:</a:t>
          </a:r>
          <a:endParaRPr lang="en-US" dirty="0"/>
        </a:p>
      </dgm:t>
    </dgm:pt>
    <dgm:pt modelId="{AF54FE95-D3AB-4F93-B9AC-FCB2AC65EF82}" type="parTrans" cxnId="{D9AAEAC7-6071-4E88-A97A-DE5268189CC8}">
      <dgm:prSet/>
      <dgm:spPr/>
      <dgm:t>
        <a:bodyPr/>
        <a:lstStyle/>
        <a:p>
          <a:endParaRPr lang="en-US"/>
        </a:p>
      </dgm:t>
    </dgm:pt>
    <dgm:pt modelId="{804529C7-15B1-4F10-9489-8CE5175AC2AA}" type="sibTrans" cxnId="{D9AAEAC7-6071-4E88-A97A-DE5268189CC8}">
      <dgm:prSet/>
      <dgm:spPr/>
      <dgm:t>
        <a:bodyPr/>
        <a:lstStyle/>
        <a:p>
          <a:endParaRPr lang="en-US"/>
        </a:p>
      </dgm:t>
    </dgm:pt>
    <dgm:pt modelId="{B378FC00-BEB7-4D00-879F-2037B3639F47}">
      <dgm:prSet/>
      <dgm:spPr/>
      <dgm:t>
        <a:bodyPr/>
        <a:lstStyle/>
        <a:p>
          <a:pPr rtl="0"/>
          <a:r>
            <a:rPr lang="en-US" b="1" dirty="0" smtClean="0"/>
            <a:t>Preparation of tender includes </a:t>
          </a:r>
          <a:r>
            <a:rPr lang="en-US" dirty="0" smtClean="0"/>
            <a:t>clarification of these questions:</a:t>
          </a:r>
          <a:endParaRPr lang="en-US" dirty="0"/>
        </a:p>
      </dgm:t>
    </dgm:pt>
    <dgm:pt modelId="{3C75EDEA-C886-4063-BB51-2DF4D0DD9D45}" type="parTrans" cxnId="{4C49DD13-F749-4994-9BD9-CDCDE6C07435}">
      <dgm:prSet/>
      <dgm:spPr/>
      <dgm:t>
        <a:bodyPr/>
        <a:lstStyle/>
        <a:p>
          <a:endParaRPr lang="en-US"/>
        </a:p>
      </dgm:t>
    </dgm:pt>
    <dgm:pt modelId="{B21EFF65-CE04-4D98-8742-355F62875DF2}" type="sibTrans" cxnId="{4C49DD13-F749-4994-9BD9-CDCDE6C07435}">
      <dgm:prSet/>
      <dgm:spPr/>
      <dgm:t>
        <a:bodyPr/>
        <a:lstStyle/>
        <a:p>
          <a:endParaRPr lang="en-US"/>
        </a:p>
      </dgm:t>
    </dgm:pt>
    <dgm:pt modelId="{0D649F79-4FB5-4AE4-8F33-9F37587EEE94}">
      <dgm:prSet/>
      <dgm:spPr/>
      <dgm:t>
        <a:bodyPr/>
        <a:lstStyle/>
        <a:p>
          <a:pPr rtl="0"/>
          <a:r>
            <a:rPr lang="en-US" smtClean="0"/>
            <a:t>Free position</a:t>
          </a:r>
          <a:endParaRPr lang="en-US"/>
        </a:p>
      </dgm:t>
    </dgm:pt>
    <dgm:pt modelId="{BE6EC72F-7DAF-4715-B2FE-53D07044FEAD}" type="parTrans" cxnId="{D82BDD65-C029-43D8-9F22-A64534059276}">
      <dgm:prSet/>
      <dgm:spPr/>
      <dgm:t>
        <a:bodyPr/>
        <a:lstStyle/>
        <a:p>
          <a:endParaRPr lang="en-US"/>
        </a:p>
      </dgm:t>
    </dgm:pt>
    <dgm:pt modelId="{778B27BB-0261-4599-A239-E6C72B36CB00}" type="sibTrans" cxnId="{D82BDD65-C029-43D8-9F22-A64534059276}">
      <dgm:prSet/>
      <dgm:spPr/>
      <dgm:t>
        <a:bodyPr/>
        <a:lstStyle/>
        <a:p>
          <a:endParaRPr lang="en-US"/>
        </a:p>
      </dgm:t>
    </dgm:pt>
    <dgm:pt modelId="{295940B2-9DAE-4589-B6D9-D4E767DA6C06}">
      <dgm:prSet/>
      <dgm:spPr/>
      <dgm:t>
        <a:bodyPr/>
        <a:lstStyle/>
        <a:p>
          <a:pPr rtl="0"/>
          <a:r>
            <a:rPr lang="en-US" dirty="0" smtClean="0"/>
            <a:t>Needs of public administration</a:t>
          </a:r>
          <a:endParaRPr lang="en-US" dirty="0"/>
        </a:p>
      </dgm:t>
    </dgm:pt>
    <dgm:pt modelId="{364AE5E1-5670-452F-BC54-9CD47C6C15A1}" type="parTrans" cxnId="{DE245A8A-004F-4584-B3D0-2F7605D403C0}">
      <dgm:prSet/>
      <dgm:spPr/>
      <dgm:t>
        <a:bodyPr/>
        <a:lstStyle/>
        <a:p>
          <a:endParaRPr lang="en-US"/>
        </a:p>
      </dgm:t>
    </dgm:pt>
    <dgm:pt modelId="{C81017FA-4CF0-4ADB-9FC5-5DFD7A5999EA}" type="sibTrans" cxnId="{DE245A8A-004F-4584-B3D0-2F7605D403C0}">
      <dgm:prSet/>
      <dgm:spPr/>
      <dgm:t>
        <a:bodyPr/>
        <a:lstStyle/>
        <a:p>
          <a:endParaRPr lang="en-US"/>
        </a:p>
      </dgm:t>
    </dgm:pt>
    <dgm:pt modelId="{97F2CAC4-4140-4B27-80D9-9D997C6A1B87}">
      <dgm:prSet/>
      <dgm:spPr/>
      <dgm:t>
        <a:bodyPr/>
        <a:lstStyle/>
        <a:p>
          <a:pPr rtl="0"/>
          <a:r>
            <a:rPr lang="en-US" dirty="0" smtClean="0"/>
            <a:t>Demands on employee</a:t>
          </a:r>
          <a:endParaRPr lang="en-US" dirty="0"/>
        </a:p>
      </dgm:t>
    </dgm:pt>
    <dgm:pt modelId="{66EAEF0D-C223-416E-B00B-6717092C1FBE}" type="parTrans" cxnId="{706DCCD6-AF78-4E49-9E06-7FCC9FD5D248}">
      <dgm:prSet/>
      <dgm:spPr/>
      <dgm:t>
        <a:bodyPr/>
        <a:lstStyle/>
        <a:p>
          <a:endParaRPr lang="en-US"/>
        </a:p>
      </dgm:t>
    </dgm:pt>
    <dgm:pt modelId="{1D8EFD3A-5A00-41D5-B1C8-40B720327436}" type="sibTrans" cxnId="{706DCCD6-AF78-4E49-9E06-7FCC9FD5D248}">
      <dgm:prSet/>
      <dgm:spPr/>
      <dgm:t>
        <a:bodyPr/>
        <a:lstStyle/>
        <a:p>
          <a:endParaRPr lang="en-US"/>
        </a:p>
      </dgm:t>
    </dgm:pt>
    <dgm:pt modelId="{8278FED8-8829-422A-9FFA-F8D1C49AF3B8}">
      <dgm:prSet/>
      <dgm:spPr/>
      <dgm:t>
        <a:bodyPr/>
        <a:lstStyle/>
        <a:p>
          <a:pPr rtl="0"/>
          <a:r>
            <a:rPr lang="cs-CZ" smtClean="0"/>
            <a:t>Team </a:t>
          </a:r>
          <a:r>
            <a:rPr lang="en-US" smtClean="0"/>
            <a:t>of tender professional</a:t>
          </a:r>
          <a:endParaRPr lang="en-US"/>
        </a:p>
      </dgm:t>
    </dgm:pt>
    <dgm:pt modelId="{B99FB4D7-F978-41F0-B0BE-97B9D328486E}" type="parTrans" cxnId="{6063C617-ED6F-4C20-9028-0F0E2C288B9D}">
      <dgm:prSet/>
      <dgm:spPr/>
      <dgm:t>
        <a:bodyPr/>
        <a:lstStyle/>
        <a:p>
          <a:endParaRPr lang="en-US"/>
        </a:p>
      </dgm:t>
    </dgm:pt>
    <dgm:pt modelId="{46B2BCEF-FD4A-4AF4-BF0C-D34C84A30594}" type="sibTrans" cxnId="{6063C617-ED6F-4C20-9028-0F0E2C288B9D}">
      <dgm:prSet/>
      <dgm:spPr/>
      <dgm:t>
        <a:bodyPr/>
        <a:lstStyle/>
        <a:p>
          <a:endParaRPr lang="en-US"/>
        </a:p>
      </dgm:t>
    </dgm:pt>
    <dgm:pt modelId="{DE6BE0A9-D0A5-40F9-BFE5-CA8A78AB5B81}">
      <dgm:prSet/>
      <dgm:spPr/>
      <dgm:t>
        <a:bodyPr/>
        <a:lstStyle/>
        <a:p>
          <a:pPr rtl="0"/>
          <a:r>
            <a:rPr lang="en-US" b="1" dirty="0" smtClean="0"/>
            <a:t>Realization of </a:t>
          </a:r>
          <a:r>
            <a:rPr lang="cs-CZ" b="1" dirty="0" smtClean="0"/>
            <a:t>tender </a:t>
          </a:r>
          <a:r>
            <a:rPr lang="en-US" dirty="0" smtClean="0"/>
            <a:t>starts with</a:t>
          </a:r>
          <a:r>
            <a:rPr lang="cs-CZ" dirty="0" smtClean="0"/>
            <a:t> public </a:t>
          </a:r>
          <a:r>
            <a:rPr lang="en-US" dirty="0" smtClean="0"/>
            <a:t>announce of </a:t>
          </a:r>
          <a:r>
            <a:rPr lang="cs-CZ" dirty="0" smtClean="0"/>
            <a:t>tender, </a:t>
          </a:r>
          <a:r>
            <a:rPr lang="en-US" dirty="0" smtClean="0"/>
            <a:t>which should contain:</a:t>
          </a:r>
          <a:endParaRPr lang="en-US" dirty="0"/>
        </a:p>
      </dgm:t>
    </dgm:pt>
    <dgm:pt modelId="{CA84FA02-4F16-48FB-AD67-55A12DFE8A19}" type="parTrans" cxnId="{56E30003-3D3C-444F-AA43-DC4FA36B14FB}">
      <dgm:prSet/>
      <dgm:spPr/>
      <dgm:t>
        <a:bodyPr/>
        <a:lstStyle/>
        <a:p>
          <a:endParaRPr lang="en-US"/>
        </a:p>
      </dgm:t>
    </dgm:pt>
    <dgm:pt modelId="{B61C821D-12CC-4F26-B709-346CCDFE8009}" type="sibTrans" cxnId="{56E30003-3D3C-444F-AA43-DC4FA36B14FB}">
      <dgm:prSet/>
      <dgm:spPr/>
      <dgm:t>
        <a:bodyPr/>
        <a:lstStyle/>
        <a:p>
          <a:endParaRPr lang="en-US"/>
        </a:p>
      </dgm:t>
    </dgm:pt>
    <dgm:pt modelId="{C8843AC9-35E3-4AAF-959E-20960CCF3215}">
      <dgm:prSet/>
      <dgm:spPr/>
      <dgm:t>
        <a:bodyPr/>
        <a:lstStyle/>
        <a:p>
          <a:pPr rtl="0"/>
          <a:r>
            <a:rPr lang="en-US" smtClean="0"/>
            <a:t>Designation of promoter</a:t>
          </a:r>
          <a:endParaRPr lang="en-US"/>
        </a:p>
      </dgm:t>
    </dgm:pt>
    <dgm:pt modelId="{5071126C-F237-4219-9507-4043896E6357}" type="parTrans" cxnId="{0900750A-8373-4BF9-AD33-71A865A872DD}">
      <dgm:prSet/>
      <dgm:spPr/>
      <dgm:t>
        <a:bodyPr/>
        <a:lstStyle/>
        <a:p>
          <a:endParaRPr lang="en-US"/>
        </a:p>
      </dgm:t>
    </dgm:pt>
    <dgm:pt modelId="{E0113429-9549-4A27-84F4-1A03810EAF98}" type="sibTrans" cxnId="{0900750A-8373-4BF9-AD33-71A865A872DD}">
      <dgm:prSet/>
      <dgm:spPr/>
      <dgm:t>
        <a:bodyPr/>
        <a:lstStyle/>
        <a:p>
          <a:endParaRPr lang="en-US"/>
        </a:p>
      </dgm:t>
    </dgm:pt>
    <dgm:pt modelId="{E6B3E503-A563-4584-82F1-EF45EFA45E90}">
      <dgm:prSet/>
      <dgm:spPr/>
      <dgm:t>
        <a:bodyPr/>
        <a:lstStyle/>
        <a:p>
          <a:pPr rtl="0"/>
          <a:r>
            <a:rPr lang="en-US" smtClean="0"/>
            <a:t>Specifics of the work position</a:t>
          </a:r>
          <a:endParaRPr lang="en-US"/>
        </a:p>
      </dgm:t>
    </dgm:pt>
    <dgm:pt modelId="{BADBFCCB-7118-4867-B494-DF2D789EC4CC}" type="parTrans" cxnId="{5AEE8586-F4F1-49CB-8919-CA3719688C6D}">
      <dgm:prSet/>
      <dgm:spPr/>
      <dgm:t>
        <a:bodyPr/>
        <a:lstStyle/>
        <a:p>
          <a:endParaRPr lang="en-US"/>
        </a:p>
      </dgm:t>
    </dgm:pt>
    <dgm:pt modelId="{9052BC1A-5289-4A2B-B51C-5ADC1B8280FB}" type="sibTrans" cxnId="{5AEE8586-F4F1-49CB-8919-CA3719688C6D}">
      <dgm:prSet/>
      <dgm:spPr/>
      <dgm:t>
        <a:bodyPr/>
        <a:lstStyle/>
        <a:p>
          <a:endParaRPr lang="en-US"/>
        </a:p>
      </dgm:t>
    </dgm:pt>
    <dgm:pt modelId="{2247CC85-1A66-4561-95DE-6D4EAA0D31A0}">
      <dgm:prSet/>
      <dgm:spPr/>
      <dgm:t>
        <a:bodyPr/>
        <a:lstStyle/>
        <a:p>
          <a:pPr rtl="0"/>
          <a:r>
            <a:rPr lang="en-US" smtClean="0"/>
            <a:t>Demands on employee</a:t>
          </a:r>
          <a:endParaRPr lang="en-US"/>
        </a:p>
      </dgm:t>
    </dgm:pt>
    <dgm:pt modelId="{EA65448E-B6D3-4015-9A3D-9BC6C1F2B9D5}" type="parTrans" cxnId="{1540FBDD-8686-4D7B-9CDD-DA8CFAE3F8E1}">
      <dgm:prSet/>
      <dgm:spPr/>
      <dgm:t>
        <a:bodyPr/>
        <a:lstStyle/>
        <a:p>
          <a:endParaRPr lang="en-US"/>
        </a:p>
      </dgm:t>
    </dgm:pt>
    <dgm:pt modelId="{27B23902-B28A-4FCE-85E5-5B68349A0699}" type="sibTrans" cxnId="{1540FBDD-8686-4D7B-9CDD-DA8CFAE3F8E1}">
      <dgm:prSet/>
      <dgm:spPr/>
      <dgm:t>
        <a:bodyPr/>
        <a:lstStyle/>
        <a:p>
          <a:endParaRPr lang="en-US"/>
        </a:p>
      </dgm:t>
    </dgm:pt>
    <dgm:pt modelId="{6F84B088-4AFF-4632-A5E5-7CD687BDD14D}">
      <dgm:prSet/>
      <dgm:spPr/>
      <dgm:t>
        <a:bodyPr/>
        <a:lstStyle/>
        <a:p>
          <a:pPr rtl="0"/>
          <a:r>
            <a:rPr lang="en-US" dirty="0" smtClean="0"/>
            <a:t>Term for applications</a:t>
          </a:r>
          <a:endParaRPr lang="en-US" dirty="0"/>
        </a:p>
      </dgm:t>
    </dgm:pt>
    <dgm:pt modelId="{04E02267-A93C-4BA4-8A66-F4223B3EDC6D}" type="parTrans" cxnId="{1CBD8A14-215D-4207-932A-F635B4CA0CB2}">
      <dgm:prSet/>
      <dgm:spPr/>
      <dgm:t>
        <a:bodyPr/>
        <a:lstStyle/>
        <a:p>
          <a:endParaRPr lang="en-US"/>
        </a:p>
      </dgm:t>
    </dgm:pt>
    <dgm:pt modelId="{FE8D4D3B-C990-41E3-B5C1-6398DACABC7A}" type="sibTrans" cxnId="{1CBD8A14-215D-4207-932A-F635B4CA0CB2}">
      <dgm:prSet/>
      <dgm:spPr/>
      <dgm:t>
        <a:bodyPr/>
        <a:lstStyle/>
        <a:p>
          <a:endParaRPr lang="en-US"/>
        </a:p>
      </dgm:t>
    </dgm:pt>
    <dgm:pt modelId="{0712B387-0339-42CD-B235-D38C91F86EAF}">
      <dgm:prSet/>
      <dgm:spPr/>
      <dgm:t>
        <a:bodyPr/>
        <a:lstStyle/>
        <a:p>
          <a:pPr rtl="0"/>
          <a:r>
            <a:rPr lang="en-US" b="1" dirty="0" smtClean="0"/>
            <a:t>Evaluation of results</a:t>
          </a:r>
          <a:r>
            <a:rPr lang="cs-CZ" b="1" dirty="0" smtClean="0"/>
            <a:t>. </a:t>
          </a:r>
          <a:r>
            <a:rPr lang="en-US" noProof="0" dirty="0" smtClean="0"/>
            <a:t>At</a:t>
          </a:r>
          <a:r>
            <a:rPr lang="cs-CZ" dirty="0" smtClean="0"/>
            <a:t> </a:t>
          </a:r>
          <a:r>
            <a:rPr lang="en-US" dirty="0" smtClean="0"/>
            <a:t>first</a:t>
          </a:r>
          <a:r>
            <a:rPr lang="cs-CZ" dirty="0" smtClean="0"/>
            <a:t>, tender team</a:t>
          </a:r>
          <a:r>
            <a:rPr lang="en-US" dirty="0" smtClean="0"/>
            <a:t> exclude clearly inappropriate</a:t>
          </a:r>
          <a:r>
            <a:rPr lang="cs-CZ" dirty="0" smtClean="0"/>
            <a:t> </a:t>
          </a:r>
          <a:r>
            <a:rPr lang="en-US" dirty="0" smtClean="0"/>
            <a:t>applications</a:t>
          </a:r>
          <a:r>
            <a:rPr lang="cs-CZ" dirty="0" smtClean="0"/>
            <a:t> </a:t>
          </a:r>
          <a:r>
            <a:rPr lang="en-US" noProof="0" dirty="0" smtClean="0"/>
            <a:t>and</a:t>
          </a:r>
          <a:r>
            <a:rPr lang="cs-CZ" dirty="0" smtClean="0"/>
            <a:t> </a:t>
          </a:r>
          <a:r>
            <a:rPr lang="en-US" dirty="0" smtClean="0"/>
            <a:t>create preliminary ranking of other applicants. The </a:t>
          </a:r>
          <a:r>
            <a:rPr lang="en-US" noProof="0" dirty="0" smtClean="0"/>
            <a:t>second</a:t>
          </a:r>
          <a:r>
            <a:rPr lang="cs-CZ" dirty="0" smtClean="0"/>
            <a:t> </a:t>
          </a:r>
          <a:r>
            <a:rPr lang="en-US" dirty="0" smtClean="0"/>
            <a:t>level is based </a:t>
          </a:r>
          <a:r>
            <a:rPr lang="cs-CZ" dirty="0" smtClean="0"/>
            <a:t>on </a:t>
          </a:r>
          <a:r>
            <a:rPr lang="en-US" dirty="0" smtClean="0"/>
            <a:t>personal</a:t>
          </a:r>
          <a:r>
            <a:rPr lang="cs-CZ" dirty="0" smtClean="0"/>
            <a:t> </a:t>
          </a:r>
          <a:r>
            <a:rPr lang="en-US" dirty="0" smtClean="0"/>
            <a:t>contact with applicant</a:t>
          </a:r>
          <a:r>
            <a:rPr lang="cs-CZ" dirty="0" smtClean="0"/>
            <a:t>. </a:t>
          </a:r>
          <a:endParaRPr lang="en-US" dirty="0"/>
        </a:p>
      </dgm:t>
    </dgm:pt>
    <dgm:pt modelId="{1B7A3D5D-5C13-4A3C-AB7D-CA06EC91D3BF}" type="parTrans" cxnId="{23C6CBDD-6B74-42D5-9C79-BFF0BA2B31D6}">
      <dgm:prSet/>
      <dgm:spPr/>
      <dgm:t>
        <a:bodyPr/>
        <a:lstStyle/>
        <a:p>
          <a:endParaRPr lang="en-US"/>
        </a:p>
      </dgm:t>
    </dgm:pt>
    <dgm:pt modelId="{5C68B989-3767-4DE5-B928-88D654DBF55A}" type="sibTrans" cxnId="{23C6CBDD-6B74-42D5-9C79-BFF0BA2B31D6}">
      <dgm:prSet/>
      <dgm:spPr/>
      <dgm:t>
        <a:bodyPr/>
        <a:lstStyle/>
        <a:p>
          <a:endParaRPr lang="en-US"/>
        </a:p>
      </dgm:t>
    </dgm:pt>
    <dgm:pt modelId="{FD612203-BC42-498A-BDC3-0280E9D9A0D8}">
      <dgm:prSet/>
      <dgm:spPr/>
      <dgm:t>
        <a:bodyPr/>
        <a:lstStyle/>
        <a:p>
          <a:pPr rtl="0"/>
          <a:r>
            <a:rPr lang="cs-CZ" b="1" dirty="0" smtClean="0"/>
            <a:t>Use </a:t>
          </a:r>
          <a:r>
            <a:rPr lang="en-US" b="1" dirty="0" smtClean="0"/>
            <a:t>of the results</a:t>
          </a:r>
          <a:r>
            <a:rPr lang="cs-CZ" b="1" dirty="0" smtClean="0"/>
            <a:t>. </a:t>
          </a:r>
          <a:r>
            <a:rPr lang="en-US" dirty="0" smtClean="0"/>
            <a:t>After all commission create  final ranking and announce results.</a:t>
          </a:r>
          <a:endParaRPr lang="en-US" dirty="0"/>
        </a:p>
      </dgm:t>
    </dgm:pt>
    <dgm:pt modelId="{EDDC6C2B-787D-4003-94E3-E94522FB3479}" type="parTrans" cxnId="{88E3F223-D952-49C2-90A7-F4BF6052DB26}">
      <dgm:prSet/>
      <dgm:spPr/>
      <dgm:t>
        <a:bodyPr/>
        <a:lstStyle/>
        <a:p>
          <a:endParaRPr lang="en-US"/>
        </a:p>
      </dgm:t>
    </dgm:pt>
    <dgm:pt modelId="{F0349EF7-72F0-4070-923D-A44A9A176AC6}" type="sibTrans" cxnId="{88E3F223-D952-49C2-90A7-F4BF6052DB26}">
      <dgm:prSet/>
      <dgm:spPr/>
      <dgm:t>
        <a:bodyPr/>
        <a:lstStyle/>
        <a:p>
          <a:endParaRPr lang="en-US"/>
        </a:p>
      </dgm:t>
    </dgm:pt>
    <dgm:pt modelId="{5E775B60-D827-4D79-8F7E-5414B16DE16E}" type="pres">
      <dgm:prSet presAssocID="{156F6DE5-5B4E-47DA-AC17-ADBB5A6D753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BC760A8-2524-4C29-B6DC-E5B2B141BB14}" type="pres">
      <dgm:prSet presAssocID="{E1C538A9-D6FB-4548-B677-36086F196D51}" presName="composite" presStyleCnt="0"/>
      <dgm:spPr/>
    </dgm:pt>
    <dgm:pt modelId="{CB8F0454-8870-43BC-9197-B3C7E8DE95E2}" type="pres">
      <dgm:prSet presAssocID="{E1C538A9-D6FB-4548-B677-36086F196D51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AB260A-6F60-4C7E-92FC-BD7270285CB1}" type="pres">
      <dgm:prSet presAssocID="{E1C538A9-D6FB-4548-B677-36086F196D51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BD8A14-215D-4207-932A-F635B4CA0CB2}" srcId="{DE6BE0A9-D0A5-40F9-BFE5-CA8A78AB5B81}" destId="{6F84B088-4AFF-4632-A5E5-7CD687BDD14D}" srcOrd="3" destOrd="0" parTransId="{04E02267-A93C-4BA4-8A66-F4223B3EDC6D}" sibTransId="{FE8D4D3B-C990-41E3-B5C1-6398DACABC7A}"/>
    <dgm:cxn modelId="{D232BC87-F563-48AD-8A15-097C89244BDF}" type="presOf" srcId="{6F84B088-4AFF-4632-A5E5-7CD687BDD14D}" destId="{71AB260A-6F60-4C7E-92FC-BD7270285CB1}" srcOrd="0" destOrd="9" presId="urn:microsoft.com/office/officeart/2005/8/layout/hList1"/>
    <dgm:cxn modelId="{4C49DD13-F749-4994-9BD9-CDCDE6C07435}" srcId="{E1C538A9-D6FB-4548-B677-36086F196D51}" destId="{B378FC00-BEB7-4D00-879F-2037B3639F47}" srcOrd="0" destOrd="0" parTransId="{3C75EDEA-C886-4063-BB51-2DF4D0DD9D45}" sibTransId="{B21EFF65-CE04-4D98-8742-355F62875DF2}"/>
    <dgm:cxn modelId="{D9AAEAC7-6071-4E88-A97A-DE5268189CC8}" srcId="{156F6DE5-5B4E-47DA-AC17-ADBB5A6D7538}" destId="{E1C538A9-D6FB-4548-B677-36086F196D51}" srcOrd="0" destOrd="0" parTransId="{AF54FE95-D3AB-4F93-B9AC-FCB2AC65EF82}" sibTransId="{804529C7-15B1-4F10-9489-8CE5175AC2AA}"/>
    <dgm:cxn modelId="{0900750A-8373-4BF9-AD33-71A865A872DD}" srcId="{DE6BE0A9-D0A5-40F9-BFE5-CA8A78AB5B81}" destId="{C8843AC9-35E3-4AAF-959E-20960CCF3215}" srcOrd="0" destOrd="0" parTransId="{5071126C-F237-4219-9507-4043896E6357}" sibTransId="{E0113429-9549-4A27-84F4-1A03810EAF98}"/>
    <dgm:cxn modelId="{56E30003-3D3C-444F-AA43-DC4FA36B14FB}" srcId="{E1C538A9-D6FB-4548-B677-36086F196D51}" destId="{DE6BE0A9-D0A5-40F9-BFE5-CA8A78AB5B81}" srcOrd="1" destOrd="0" parTransId="{CA84FA02-4F16-48FB-AD67-55A12DFE8A19}" sibTransId="{B61C821D-12CC-4F26-B709-346CCDFE8009}"/>
    <dgm:cxn modelId="{C4DEAA24-54D4-49A2-9876-86FD385BE9BE}" type="presOf" srcId="{0D649F79-4FB5-4AE4-8F33-9F37587EEE94}" destId="{71AB260A-6F60-4C7E-92FC-BD7270285CB1}" srcOrd="0" destOrd="1" presId="urn:microsoft.com/office/officeart/2005/8/layout/hList1"/>
    <dgm:cxn modelId="{2FC67047-5654-4D62-8135-A44DD0670A81}" type="presOf" srcId="{0712B387-0339-42CD-B235-D38C91F86EAF}" destId="{71AB260A-6F60-4C7E-92FC-BD7270285CB1}" srcOrd="0" destOrd="10" presId="urn:microsoft.com/office/officeart/2005/8/layout/hList1"/>
    <dgm:cxn modelId="{5AEE8586-F4F1-49CB-8919-CA3719688C6D}" srcId="{DE6BE0A9-D0A5-40F9-BFE5-CA8A78AB5B81}" destId="{E6B3E503-A563-4584-82F1-EF45EFA45E90}" srcOrd="1" destOrd="0" parTransId="{BADBFCCB-7118-4867-B494-DF2D789EC4CC}" sibTransId="{9052BC1A-5289-4A2B-B51C-5ADC1B8280FB}"/>
    <dgm:cxn modelId="{0041FD81-AE61-4A2E-A574-6CA5F8C9C4FC}" type="presOf" srcId="{295940B2-9DAE-4589-B6D9-D4E767DA6C06}" destId="{71AB260A-6F60-4C7E-92FC-BD7270285CB1}" srcOrd="0" destOrd="2" presId="urn:microsoft.com/office/officeart/2005/8/layout/hList1"/>
    <dgm:cxn modelId="{6507AFB0-9105-480C-9BCD-22939EDF0D4B}" type="presOf" srcId="{B378FC00-BEB7-4D00-879F-2037B3639F47}" destId="{71AB260A-6F60-4C7E-92FC-BD7270285CB1}" srcOrd="0" destOrd="0" presId="urn:microsoft.com/office/officeart/2005/8/layout/hList1"/>
    <dgm:cxn modelId="{23C6CBDD-6B74-42D5-9C79-BFF0BA2B31D6}" srcId="{E1C538A9-D6FB-4548-B677-36086F196D51}" destId="{0712B387-0339-42CD-B235-D38C91F86EAF}" srcOrd="2" destOrd="0" parTransId="{1B7A3D5D-5C13-4A3C-AB7D-CA06EC91D3BF}" sibTransId="{5C68B989-3767-4DE5-B928-88D654DBF55A}"/>
    <dgm:cxn modelId="{706DCCD6-AF78-4E49-9E06-7FCC9FD5D248}" srcId="{B378FC00-BEB7-4D00-879F-2037B3639F47}" destId="{97F2CAC4-4140-4B27-80D9-9D997C6A1B87}" srcOrd="2" destOrd="0" parTransId="{66EAEF0D-C223-416E-B00B-6717092C1FBE}" sibTransId="{1D8EFD3A-5A00-41D5-B1C8-40B720327436}"/>
    <dgm:cxn modelId="{D82BDD65-C029-43D8-9F22-A64534059276}" srcId="{B378FC00-BEB7-4D00-879F-2037B3639F47}" destId="{0D649F79-4FB5-4AE4-8F33-9F37587EEE94}" srcOrd="0" destOrd="0" parTransId="{BE6EC72F-7DAF-4715-B2FE-53D07044FEAD}" sibTransId="{778B27BB-0261-4599-A239-E6C72B36CB00}"/>
    <dgm:cxn modelId="{88E3F223-D952-49C2-90A7-F4BF6052DB26}" srcId="{E1C538A9-D6FB-4548-B677-36086F196D51}" destId="{FD612203-BC42-498A-BDC3-0280E9D9A0D8}" srcOrd="3" destOrd="0" parTransId="{EDDC6C2B-787D-4003-94E3-E94522FB3479}" sibTransId="{F0349EF7-72F0-4070-923D-A44A9A176AC6}"/>
    <dgm:cxn modelId="{FC52B64F-890B-4857-B7CC-D2D582DBFCBB}" type="presOf" srcId="{8278FED8-8829-422A-9FFA-F8D1C49AF3B8}" destId="{71AB260A-6F60-4C7E-92FC-BD7270285CB1}" srcOrd="0" destOrd="4" presId="urn:microsoft.com/office/officeart/2005/8/layout/hList1"/>
    <dgm:cxn modelId="{920F0A1C-655B-4BE2-A824-442BA053556A}" type="presOf" srcId="{C8843AC9-35E3-4AAF-959E-20960CCF3215}" destId="{71AB260A-6F60-4C7E-92FC-BD7270285CB1}" srcOrd="0" destOrd="6" presId="urn:microsoft.com/office/officeart/2005/8/layout/hList1"/>
    <dgm:cxn modelId="{AAB79EE1-DDDA-4D3E-9A6E-FD9ADAB74D4F}" type="presOf" srcId="{156F6DE5-5B4E-47DA-AC17-ADBB5A6D7538}" destId="{5E775B60-D827-4D79-8F7E-5414B16DE16E}" srcOrd="0" destOrd="0" presId="urn:microsoft.com/office/officeart/2005/8/layout/hList1"/>
    <dgm:cxn modelId="{2DFA782F-C71F-43CE-BBE7-3A0499B975B7}" type="presOf" srcId="{2247CC85-1A66-4561-95DE-6D4EAA0D31A0}" destId="{71AB260A-6F60-4C7E-92FC-BD7270285CB1}" srcOrd="0" destOrd="8" presId="urn:microsoft.com/office/officeart/2005/8/layout/hList1"/>
    <dgm:cxn modelId="{DE245A8A-004F-4584-B3D0-2F7605D403C0}" srcId="{B378FC00-BEB7-4D00-879F-2037B3639F47}" destId="{295940B2-9DAE-4589-B6D9-D4E767DA6C06}" srcOrd="1" destOrd="0" parTransId="{364AE5E1-5670-452F-BC54-9CD47C6C15A1}" sibTransId="{C81017FA-4CF0-4ADB-9FC5-5DFD7A5999EA}"/>
    <dgm:cxn modelId="{6063C617-ED6F-4C20-9028-0F0E2C288B9D}" srcId="{B378FC00-BEB7-4D00-879F-2037B3639F47}" destId="{8278FED8-8829-422A-9FFA-F8D1C49AF3B8}" srcOrd="3" destOrd="0" parTransId="{B99FB4D7-F978-41F0-B0BE-97B9D328486E}" sibTransId="{46B2BCEF-FD4A-4AF4-BF0C-D34C84A30594}"/>
    <dgm:cxn modelId="{4397DC97-8BD6-41AC-AA8D-E07362B01A4E}" type="presOf" srcId="{97F2CAC4-4140-4B27-80D9-9D997C6A1B87}" destId="{71AB260A-6F60-4C7E-92FC-BD7270285CB1}" srcOrd="0" destOrd="3" presId="urn:microsoft.com/office/officeart/2005/8/layout/hList1"/>
    <dgm:cxn modelId="{9C05BE62-22DB-484C-B517-B98113EF3696}" type="presOf" srcId="{E6B3E503-A563-4584-82F1-EF45EFA45E90}" destId="{71AB260A-6F60-4C7E-92FC-BD7270285CB1}" srcOrd="0" destOrd="7" presId="urn:microsoft.com/office/officeart/2005/8/layout/hList1"/>
    <dgm:cxn modelId="{A2438147-4312-40A5-8EBC-8E9649E56F10}" type="presOf" srcId="{FD612203-BC42-498A-BDC3-0280E9D9A0D8}" destId="{71AB260A-6F60-4C7E-92FC-BD7270285CB1}" srcOrd="0" destOrd="11" presId="urn:microsoft.com/office/officeart/2005/8/layout/hList1"/>
    <dgm:cxn modelId="{6A9FC7FC-0943-46A7-9CAA-EE2D5D906AC2}" type="presOf" srcId="{DE6BE0A9-D0A5-40F9-BFE5-CA8A78AB5B81}" destId="{71AB260A-6F60-4C7E-92FC-BD7270285CB1}" srcOrd="0" destOrd="5" presId="urn:microsoft.com/office/officeart/2005/8/layout/hList1"/>
    <dgm:cxn modelId="{50867C92-E76E-485C-A4F4-A637A92A80AB}" type="presOf" srcId="{E1C538A9-D6FB-4548-B677-36086F196D51}" destId="{CB8F0454-8870-43BC-9197-B3C7E8DE95E2}" srcOrd="0" destOrd="0" presId="urn:microsoft.com/office/officeart/2005/8/layout/hList1"/>
    <dgm:cxn modelId="{1540FBDD-8686-4D7B-9CDD-DA8CFAE3F8E1}" srcId="{DE6BE0A9-D0A5-40F9-BFE5-CA8A78AB5B81}" destId="{2247CC85-1A66-4561-95DE-6D4EAA0D31A0}" srcOrd="2" destOrd="0" parTransId="{EA65448E-B6D3-4015-9A3D-9BC6C1F2B9D5}" sibTransId="{27B23902-B28A-4FCE-85E5-5B68349A0699}"/>
    <dgm:cxn modelId="{278BE76E-9063-4151-9E32-7044213973F1}" type="presParOf" srcId="{5E775B60-D827-4D79-8F7E-5414B16DE16E}" destId="{9BC760A8-2524-4C29-B6DC-E5B2B141BB14}" srcOrd="0" destOrd="0" presId="urn:microsoft.com/office/officeart/2005/8/layout/hList1"/>
    <dgm:cxn modelId="{23DBBAA5-56A9-4EC7-B86C-E9BA4E3B7B65}" type="presParOf" srcId="{9BC760A8-2524-4C29-B6DC-E5B2B141BB14}" destId="{CB8F0454-8870-43BC-9197-B3C7E8DE95E2}" srcOrd="0" destOrd="0" presId="urn:microsoft.com/office/officeart/2005/8/layout/hList1"/>
    <dgm:cxn modelId="{6C4BAD0D-F3FD-4D70-BD2F-7E656CE5F99B}" type="presParOf" srcId="{9BC760A8-2524-4C29-B6DC-E5B2B141BB14}" destId="{71AB260A-6F60-4C7E-92FC-BD7270285CB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3CE974-5F2A-40B1-9228-D7020F500D1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B22CE37-1E45-4FDB-97B5-1428723D5D4F}">
      <dgm:prSet/>
      <dgm:spPr/>
      <dgm:t>
        <a:bodyPr/>
        <a:lstStyle/>
        <a:p>
          <a:pPr rtl="0"/>
          <a:r>
            <a:rPr lang="en-US" smtClean="0"/>
            <a:t>Categories of public officials, by employer:</a:t>
          </a:r>
          <a:endParaRPr lang="en-US"/>
        </a:p>
      </dgm:t>
    </dgm:pt>
    <dgm:pt modelId="{C3F6C959-40F1-4658-88AE-9163994FA881}" type="parTrans" cxnId="{DA0F75EC-2367-42C0-9EFB-686DCCD3B6D9}">
      <dgm:prSet/>
      <dgm:spPr/>
      <dgm:t>
        <a:bodyPr/>
        <a:lstStyle/>
        <a:p>
          <a:endParaRPr lang="en-US"/>
        </a:p>
      </dgm:t>
    </dgm:pt>
    <dgm:pt modelId="{3D043D67-59A8-4163-BEB7-00AC2A87BB03}" type="sibTrans" cxnId="{DA0F75EC-2367-42C0-9EFB-686DCCD3B6D9}">
      <dgm:prSet/>
      <dgm:spPr/>
      <dgm:t>
        <a:bodyPr/>
        <a:lstStyle/>
        <a:p>
          <a:endParaRPr lang="en-US"/>
        </a:p>
      </dgm:t>
    </dgm:pt>
    <dgm:pt modelId="{016AF57B-736B-463E-BAE6-7F7DF4084213}">
      <dgm:prSet/>
      <dgm:spPr/>
      <dgm:t>
        <a:bodyPr/>
        <a:lstStyle/>
        <a:p>
          <a:pPr rtl="0"/>
          <a:r>
            <a:rPr lang="en-US" smtClean="0"/>
            <a:t>Civil servants</a:t>
          </a:r>
          <a:endParaRPr lang="en-US"/>
        </a:p>
      </dgm:t>
    </dgm:pt>
    <dgm:pt modelId="{D30CFAF7-F95A-4A7E-BBF3-BABB9857ABED}" type="parTrans" cxnId="{BE85F4AC-49CA-443E-A244-2158ABD1C804}">
      <dgm:prSet/>
      <dgm:spPr/>
      <dgm:t>
        <a:bodyPr/>
        <a:lstStyle/>
        <a:p>
          <a:endParaRPr lang="en-US"/>
        </a:p>
      </dgm:t>
    </dgm:pt>
    <dgm:pt modelId="{BC19467C-91C9-41F5-A76D-525EFA56FEAE}" type="sibTrans" cxnId="{BE85F4AC-49CA-443E-A244-2158ABD1C804}">
      <dgm:prSet/>
      <dgm:spPr/>
      <dgm:t>
        <a:bodyPr/>
        <a:lstStyle/>
        <a:p>
          <a:endParaRPr lang="en-US"/>
        </a:p>
      </dgm:t>
    </dgm:pt>
    <dgm:pt modelId="{612D6E70-D5A3-4C1F-9284-215BFDAC4288}">
      <dgm:prSet/>
      <dgm:spPr/>
      <dgm:t>
        <a:bodyPr/>
        <a:lstStyle/>
        <a:p>
          <a:pPr rtl="0"/>
          <a:r>
            <a:rPr lang="en-US" smtClean="0"/>
            <a:t>Public servants </a:t>
          </a:r>
          <a:endParaRPr lang="en-US"/>
        </a:p>
      </dgm:t>
    </dgm:pt>
    <dgm:pt modelId="{25CFE1A8-DE6C-40F5-8721-3A0E871B1A0B}" type="parTrans" cxnId="{5EFABD64-DDD8-4E46-B00D-7D37A3E39AE7}">
      <dgm:prSet/>
      <dgm:spPr/>
      <dgm:t>
        <a:bodyPr/>
        <a:lstStyle/>
        <a:p>
          <a:endParaRPr lang="en-US"/>
        </a:p>
      </dgm:t>
    </dgm:pt>
    <dgm:pt modelId="{81579748-2AC6-44DA-BAD7-96692A22438B}" type="sibTrans" cxnId="{5EFABD64-DDD8-4E46-B00D-7D37A3E39AE7}">
      <dgm:prSet/>
      <dgm:spPr/>
      <dgm:t>
        <a:bodyPr/>
        <a:lstStyle/>
        <a:p>
          <a:endParaRPr lang="en-US"/>
        </a:p>
      </dgm:t>
    </dgm:pt>
    <dgm:pt modelId="{E499669A-F15A-499C-9992-8470BA9DEFC7}">
      <dgm:prSet/>
      <dgm:spPr/>
      <dgm:t>
        <a:bodyPr/>
        <a:lstStyle/>
        <a:p>
          <a:pPr rtl="0"/>
          <a:r>
            <a:rPr lang="en-US" smtClean="0"/>
            <a:t>Communal servants</a:t>
          </a:r>
          <a:endParaRPr lang="en-US"/>
        </a:p>
      </dgm:t>
    </dgm:pt>
    <dgm:pt modelId="{2A4B0FF6-C250-422F-9F6C-7A90797D184B}" type="parTrans" cxnId="{634E3340-84FF-49E5-8336-F672DF94009F}">
      <dgm:prSet/>
      <dgm:spPr/>
      <dgm:t>
        <a:bodyPr/>
        <a:lstStyle/>
        <a:p>
          <a:endParaRPr lang="en-US"/>
        </a:p>
      </dgm:t>
    </dgm:pt>
    <dgm:pt modelId="{4205B371-6F66-4EA3-8869-C89DB52EC3B5}" type="sibTrans" cxnId="{634E3340-84FF-49E5-8336-F672DF94009F}">
      <dgm:prSet/>
      <dgm:spPr/>
      <dgm:t>
        <a:bodyPr/>
        <a:lstStyle/>
        <a:p>
          <a:endParaRPr lang="en-US"/>
        </a:p>
      </dgm:t>
    </dgm:pt>
    <dgm:pt modelId="{F4EF3304-C136-4544-B341-B46BD27F8D85}">
      <dgm:prSet/>
      <dgm:spPr/>
      <dgm:t>
        <a:bodyPr/>
        <a:lstStyle/>
        <a:p>
          <a:pPr rtl="0"/>
          <a:r>
            <a:rPr lang="en-US" smtClean="0"/>
            <a:t>Employees</a:t>
          </a:r>
          <a:r>
            <a:rPr lang="cs-CZ" smtClean="0"/>
            <a:t> </a:t>
          </a:r>
          <a:r>
            <a:rPr lang="en-US" smtClean="0"/>
            <a:t>of career or similar public corporations</a:t>
          </a:r>
          <a:endParaRPr lang="en-US"/>
        </a:p>
      </dgm:t>
    </dgm:pt>
    <dgm:pt modelId="{79CB3F22-088E-4C79-A458-F8B31C27B006}" type="parTrans" cxnId="{EBF4C3A4-2321-4707-8543-91D1318EDA6A}">
      <dgm:prSet/>
      <dgm:spPr/>
      <dgm:t>
        <a:bodyPr/>
        <a:lstStyle/>
        <a:p>
          <a:endParaRPr lang="en-US"/>
        </a:p>
      </dgm:t>
    </dgm:pt>
    <dgm:pt modelId="{A9CBB822-62DD-46B7-B1FB-64B0FC5DD397}" type="sibTrans" cxnId="{EBF4C3A4-2321-4707-8543-91D1318EDA6A}">
      <dgm:prSet/>
      <dgm:spPr/>
      <dgm:t>
        <a:bodyPr/>
        <a:lstStyle/>
        <a:p>
          <a:endParaRPr lang="en-US"/>
        </a:p>
      </dgm:t>
    </dgm:pt>
    <dgm:pt modelId="{F13F1D9B-DA52-4B8D-A8A3-CC67DB3BFE01}">
      <dgm:prSet/>
      <dgm:spPr/>
      <dgm:t>
        <a:bodyPr/>
        <a:lstStyle/>
        <a:p>
          <a:pPr rtl="0"/>
          <a:r>
            <a:rPr lang="en-US" smtClean="0"/>
            <a:t>Categories of public officials by length of service:</a:t>
          </a:r>
          <a:endParaRPr lang="en-US"/>
        </a:p>
      </dgm:t>
    </dgm:pt>
    <dgm:pt modelId="{213EF351-24BA-488F-B09F-F448C9B34663}" type="parTrans" cxnId="{3BA0CE7A-164C-440A-BC39-837AACC7FE8E}">
      <dgm:prSet/>
      <dgm:spPr/>
      <dgm:t>
        <a:bodyPr/>
        <a:lstStyle/>
        <a:p>
          <a:endParaRPr lang="en-US"/>
        </a:p>
      </dgm:t>
    </dgm:pt>
    <dgm:pt modelId="{64BC6930-4671-440A-8F2F-ED7A461D0247}" type="sibTrans" cxnId="{3BA0CE7A-164C-440A-BC39-837AACC7FE8E}">
      <dgm:prSet/>
      <dgm:spPr/>
      <dgm:t>
        <a:bodyPr/>
        <a:lstStyle/>
        <a:p>
          <a:endParaRPr lang="en-US"/>
        </a:p>
      </dgm:t>
    </dgm:pt>
    <dgm:pt modelId="{CDD69EE5-BB3E-4A75-82A8-F0DF19FC5AD5}">
      <dgm:prSet/>
      <dgm:spPr/>
      <dgm:t>
        <a:bodyPr/>
        <a:lstStyle/>
        <a:p>
          <a:pPr rtl="0"/>
          <a:r>
            <a:rPr lang="en-US" smtClean="0"/>
            <a:t>Candidate</a:t>
          </a:r>
          <a:endParaRPr lang="en-US"/>
        </a:p>
      </dgm:t>
    </dgm:pt>
    <dgm:pt modelId="{52808093-8643-487F-9B70-BCFF4938369A}" type="parTrans" cxnId="{2C9DB555-EAEE-427F-BB8A-1131ADB5110D}">
      <dgm:prSet/>
      <dgm:spPr/>
      <dgm:t>
        <a:bodyPr/>
        <a:lstStyle/>
        <a:p>
          <a:endParaRPr lang="en-US"/>
        </a:p>
      </dgm:t>
    </dgm:pt>
    <dgm:pt modelId="{84398CDE-B19A-42F0-9310-18437E757265}" type="sibTrans" cxnId="{2C9DB555-EAEE-427F-BB8A-1131ADB5110D}">
      <dgm:prSet/>
      <dgm:spPr/>
      <dgm:t>
        <a:bodyPr/>
        <a:lstStyle/>
        <a:p>
          <a:endParaRPr lang="en-US"/>
        </a:p>
      </dgm:t>
    </dgm:pt>
    <dgm:pt modelId="{01F6887E-3DBF-47D3-B1B2-3E760884498D}">
      <dgm:prSet/>
      <dgm:spPr/>
      <dgm:t>
        <a:bodyPr/>
        <a:lstStyle/>
        <a:p>
          <a:pPr rtl="0"/>
          <a:r>
            <a:rPr lang="en-US" smtClean="0"/>
            <a:t>Temporary employee</a:t>
          </a:r>
          <a:endParaRPr lang="en-US"/>
        </a:p>
      </dgm:t>
    </dgm:pt>
    <dgm:pt modelId="{91AFD392-89A4-4695-9640-AF79AE5A956C}" type="parTrans" cxnId="{88EB0206-6468-47B5-A953-A5978ADCAF08}">
      <dgm:prSet/>
      <dgm:spPr/>
      <dgm:t>
        <a:bodyPr/>
        <a:lstStyle/>
        <a:p>
          <a:endParaRPr lang="en-US"/>
        </a:p>
      </dgm:t>
    </dgm:pt>
    <dgm:pt modelId="{303A9303-4F19-4A39-9E5F-8CBDFA3F3BDF}" type="sibTrans" cxnId="{88EB0206-6468-47B5-A953-A5978ADCAF08}">
      <dgm:prSet/>
      <dgm:spPr/>
      <dgm:t>
        <a:bodyPr/>
        <a:lstStyle/>
        <a:p>
          <a:endParaRPr lang="en-US"/>
        </a:p>
      </dgm:t>
    </dgm:pt>
    <dgm:pt modelId="{77D8A14B-6FE1-41DE-9225-9B0CDB447F9A}">
      <dgm:prSet/>
      <dgm:spPr/>
      <dgm:t>
        <a:bodyPr/>
        <a:lstStyle/>
        <a:p>
          <a:pPr rtl="0"/>
          <a:r>
            <a:rPr lang="en-US" smtClean="0"/>
            <a:t>Permanent public servant </a:t>
          </a:r>
          <a:endParaRPr lang="en-US"/>
        </a:p>
      </dgm:t>
    </dgm:pt>
    <dgm:pt modelId="{D8924879-4CE7-4A2F-AE26-A2BD88199A8B}" type="parTrans" cxnId="{5BCA045B-3A2D-485F-9F70-22F1B1361E4D}">
      <dgm:prSet/>
      <dgm:spPr/>
      <dgm:t>
        <a:bodyPr/>
        <a:lstStyle/>
        <a:p>
          <a:endParaRPr lang="en-US"/>
        </a:p>
      </dgm:t>
    </dgm:pt>
    <dgm:pt modelId="{23FECA97-E13F-4817-9B85-5FB124203367}" type="sibTrans" cxnId="{5BCA045B-3A2D-485F-9F70-22F1B1361E4D}">
      <dgm:prSet/>
      <dgm:spPr/>
      <dgm:t>
        <a:bodyPr/>
        <a:lstStyle/>
        <a:p>
          <a:endParaRPr lang="en-US"/>
        </a:p>
      </dgm:t>
    </dgm:pt>
    <dgm:pt modelId="{1CE2683D-01FE-43F3-92E2-C49651EB13E9}">
      <dgm:prSet/>
      <dgm:spPr/>
      <dgm:t>
        <a:bodyPr/>
        <a:lstStyle/>
        <a:p>
          <a:pPr rtl="0"/>
          <a:r>
            <a:rPr lang="en-US" smtClean="0"/>
            <a:t>Trainee</a:t>
          </a:r>
          <a:endParaRPr lang="en-US"/>
        </a:p>
      </dgm:t>
    </dgm:pt>
    <dgm:pt modelId="{BEDDBB3E-11F1-4090-AA07-1CBB4E6900B1}" type="parTrans" cxnId="{D9590849-7DB5-4EBA-A9EE-1DA4FA4177C1}">
      <dgm:prSet/>
      <dgm:spPr/>
      <dgm:t>
        <a:bodyPr/>
        <a:lstStyle/>
        <a:p>
          <a:endParaRPr lang="en-US"/>
        </a:p>
      </dgm:t>
    </dgm:pt>
    <dgm:pt modelId="{6ACD6E93-54BE-4705-B860-7DF1A1918F52}" type="sibTrans" cxnId="{D9590849-7DB5-4EBA-A9EE-1DA4FA4177C1}">
      <dgm:prSet/>
      <dgm:spPr/>
      <dgm:t>
        <a:bodyPr/>
        <a:lstStyle/>
        <a:p>
          <a:endParaRPr lang="en-US"/>
        </a:p>
      </dgm:t>
    </dgm:pt>
    <dgm:pt modelId="{3EF3CFA1-9943-4161-87CD-7F34DA69FF22}" type="pres">
      <dgm:prSet presAssocID="{EC3CE974-5F2A-40B1-9228-D7020F500D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C63E55-1F6B-4D5F-AF95-988DA88EDF2C}" type="pres">
      <dgm:prSet presAssocID="{1B22CE37-1E45-4FDB-97B5-1428723D5D4F}" presName="linNode" presStyleCnt="0"/>
      <dgm:spPr/>
    </dgm:pt>
    <dgm:pt modelId="{00EE6A46-A579-4DB1-BFF6-CC2946116823}" type="pres">
      <dgm:prSet presAssocID="{1B22CE37-1E45-4FDB-97B5-1428723D5D4F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809FF7-9A65-433E-9A91-4E08ED7D3CC6}" type="pres">
      <dgm:prSet presAssocID="{1B22CE37-1E45-4FDB-97B5-1428723D5D4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64A47-C25E-4C64-A74A-33CAA5C3C2B5}" type="pres">
      <dgm:prSet presAssocID="{3D043D67-59A8-4163-BEB7-00AC2A87BB03}" presName="sp" presStyleCnt="0"/>
      <dgm:spPr/>
    </dgm:pt>
    <dgm:pt modelId="{5D30F02F-B611-4C98-BDE0-2A260F83FEC1}" type="pres">
      <dgm:prSet presAssocID="{F13F1D9B-DA52-4B8D-A8A3-CC67DB3BFE01}" presName="linNode" presStyleCnt="0"/>
      <dgm:spPr/>
    </dgm:pt>
    <dgm:pt modelId="{668EF313-59E2-4F04-B307-7099C6AC0F27}" type="pres">
      <dgm:prSet presAssocID="{F13F1D9B-DA52-4B8D-A8A3-CC67DB3BFE01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3DDD81-578A-42EB-9D7C-5FB7E2C853EC}" type="pres">
      <dgm:prSet presAssocID="{F13F1D9B-DA52-4B8D-A8A3-CC67DB3BFE0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2C42034-C6B7-4CAA-AB58-9E9D9D66D6C9}" type="presOf" srcId="{E499669A-F15A-499C-9992-8470BA9DEFC7}" destId="{3B809FF7-9A65-433E-9A91-4E08ED7D3CC6}" srcOrd="0" destOrd="2" presId="urn:microsoft.com/office/officeart/2005/8/layout/vList5"/>
    <dgm:cxn modelId="{F1906DD7-03F9-498A-B393-12C8AE8561ED}" type="presOf" srcId="{CDD69EE5-BB3E-4A75-82A8-F0DF19FC5AD5}" destId="{E93DDD81-578A-42EB-9D7C-5FB7E2C853EC}" srcOrd="0" destOrd="0" presId="urn:microsoft.com/office/officeart/2005/8/layout/vList5"/>
    <dgm:cxn modelId="{BE85F4AC-49CA-443E-A244-2158ABD1C804}" srcId="{1B22CE37-1E45-4FDB-97B5-1428723D5D4F}" destId="{016AF57B-736B-463E-BAE6-7F7DF4084213}" srcOrd="0" destOrd="0" parTransId="{D30CFAF7-F95A-4A7E-BBF3-BABB9857ABED}" sibTransId="{BC19467C-91C9-41F5-A76D-525EFA56FEAE}"/>
    <dgm:cxn modelId="{C7F71EF1-7EC7-4570-9450-A75028A23A2A}" type="presOf" srcId="{77D8A14B-6FE1-41DE-9225-9B0CDB447F9A}" destId="{E93DDD81-578A-42EB-9D7C-5FB7E2C853EC}" srcOrd="0" destOrd="2" presId="urn:microsoft.com/office/officeart/2005/8/layout/vList5"/>
    <dgm:cxn modelId="{2C9DB555-EAEE-427F-BB8A-1131ADB5110D}" srcId="{F13F1D9B-DA52-4B8D-A8A3-CC67DB3BFE01}" destId="{CDD69EE5-BB3E-4A75-82A8-F0DF19FC5AD5}" srcOrd="0" destOrd="0" parTransId="{52808093-8643-487F-9B70-BCFF4938369A}" sibTransId="{84398CDE-B19A-42F0-9310-18437E757265}"/>
    <dgm:cxn modelId="{5BCA045B-3A2D-485F-9F70-22F1B1361E4D}" srcId="{F13F1D9B-DA52-4B8D-A8A3-CC67DB3BFE01}" destId="{77D8A14B-6FE1-41DE-9225-9B0CDB447F9A}" srcOrd="2" destOrd="0" parTransId="{D8924879-4CE7-4A2F-AE26-A2BD88199A8B}" sibTransId="{23FECA97-E13F-4817-9B85-5FB124203367}"/>
    <dgm:cxn modelId="{EBF4C3A4-2321-4707-8543-91D1318EDA6A}" srcId="{1B22CE37-1E45-4FDB-97B5-1428723D5D4F}" destId="{F4EF3304-C136-4544-B341-B46BD27F8D85}" srcOrd="3" destOrd="0" parTransId="{79CB3F22-088E-4C79-A458-F8B31C27B006}" sibTransId="{A9CBB822-62DD-46B7-B1FB-64B0FC5DD397}"/>
    <dgm:cxn modelId="{89102CD6-6E02-486C-958D-866F2B2140A3}" type="presOf" srcId="{01F6887E-3DBF-47D3-B1B2-3E760884498D}" destId="{E93DDD81-578A-42EB-9D7C-5FB7E2C853EC}" srcOrd="0" destOrd="1" presId="urn:microsoft.com/office/officeart/2005/8/layout/vList5"/>
    <dgm:cxn modelId="{388DDE17-9E46-44DF-A213-A07C1BEA6F71}" type="presOf" srcId="{1CE2683D-01FE-43F3-92E2-C49651EB13E9}" destId="{E93DDD81-578A-42EB-9D7C-5FB7E2C853EC}" srcOrd="0" destOrd="3" presId="urn:microsoft.com/office/officeart/2005/8/layout/vList5"/>
    <dgm:cxn modelId="{3BA0CE7A-164C-440A-BC39-837AACC7FE8E}" srcId="{EC3CE974-5F2A-40B1-9228-D7020F500D11}" destId="{F13F1D9B-DA52-4B8D-A8A3-CC67DB3BFE01}" srcOrd="1" destOrd="0" parTransId="{213EF351-24BA-488F-B09F-F448C9B34663}" sibTransId="{64BC6930-4671-440A-8F2F-ED7A461D0247}"/>
    <dgm:cxn modelId="{D9590849-7DB5-4EBA-A9EE-1DA4FA4177C1}" srcId="{F13F1D9B-DA52-4B8D-A8A3-CC67DB3BFE01}" destId="{1CE2683D-01FE-43F3-92E2-C49651EB13E9}" srcOrd="3" destOrd="0" parTransId="{BEDDBB3E-11F1-4090-AA07-1CBB4E6900B1}" sibTransId="{6ACD6E93-54BE-4705-B860-7DF1A1918F52}"/>
    <dgm:cxn modelId="{E78B4E11-C576-49E7-8F92-CC1BDF82D883}" type="presOf" srcId="{612D6E70-D5A3-4C1F-9284-215BFDAC4288}" destId="{3B809FF7-9A65-433E-9A91-4E08ED7D3CC6}" srcOrd="0" destOrd="1" presId="urn:microsoft.com/office/officeart/2005/8/layout/vList5"/>
    <dgm:cxn modelId="{7DBDA9EC-89BA-4F27-A445-7CDF6A53A4C0}" type="presOf" srcId="{EC3CE974-5F2A-40B1-9228-D7020F500D11}" destId="{3EF3CFA1-9943-4161-87CD-7F34DA69FF22}" srcOrd="0" destOrd="0" presId="urn:microsoft.com/office/officeart/2005/8/layout/vList5"/>
    <dgm:cxn modelId="{7C92D491-0FC5-43A1-A8A7-4146D2CE3C28}" type="presOf" srcId="{016AF57B-736B-463E-BAE6-7F7DF4084213}" destId="{3B809FF7-9A65-433E-9A91-4E08ED7D3CC6}" srcOrd="0" destOrd="0" presId="urn:microsoft.com/office/officeart/2005/8/layout/vList5"/>
    <dgm:cxn modelId="{6357AA3D-1AE0-423B-946C-AADC290D2FF2}" type="presOf" srcId="{1B22CE37-1E45-4FDB-97B5-1428723D5D4F}" destId="{00EE6A46-A579-4DB1-BFF6-CC2946116823}" srcOrd="0" destOrd="0" presId="urn:microsoft.com/office/officeart/2005/8/layout/vList5"/>
    <dgm:cxn modelId="{88EB0206-6468-47B5-A953-A5978ADCAF08}" srcId="{F13F1D9B-DA52-4B8D-A8A3-CC67DB3BFE01}" destId="{01F6887E-3DBF-47D3-B1B2-3E760884498D}" srcOrd="1" destOrd="0" parTransId="{91AFD392-89A4-4695-9640-AF79AE5A956C}" sibTransId="{303A9303-4F19-4A39-9E5F-8CBDFA3F3BDF}"/>
    <dgm:cxn modelId="{634E3340-84FF-49E5-8336-F672DF94009F}" srcId="{1B22CE37-1E45-4FDB-97B5-1428723D5D4F}" destId="{E499669A-F15A-499C-9992-8470BA9DEFC7}" srcOrd="2" destOrd="0" parTransId="{2A4B0FF6-C250-422F-9F6C-7A90797D184B}" sibTransId="{4205B371-6F66-4EA3-8869-C89DB52EC3B5}"/>
    <dgm:cxn modelId="{EA8FF88A-7CE0-44BA-B257-29E2ED663633}" type="presOf" srcId="{F13F1D9B-DA52-4B8D-A8A3-CC67DB3BFE01}" destId="{668EF313-59E2-4F04-B307-7099C6AC0F27}" srcOrd="0" destOrd="0" presId="urn:microsoft.com/office/officeart/2005/8/layout/vList5"/>
    <dgm:cxn modelId="{DA0F75EC-2367-42C0-9EFB-686DCCD3B6D9}" srcId="{EC3CE974-5F2A-40B1-9228-D7020F500D11}" destId="{1B22CE37-1E45-4FDB-97B5-1428723D5D4F}" srcOrd="0" destOrd="0" parTransId="{C3F6C959-40F1-4658-88AE-9163994FA881}" sibTransId="{3D043D67-59A8-4163-BEB7-00AC2A87BB03}"/>
    <dgm:cxn modelId="{5EFABD64-DDD8-4E46-B00D-7D37A3E39AE7}" srcId="{1B22CE37-1E45-4FDB-97B5-1428723D5D4F}" destId="{612D6E70-D5A3-4C1F-9284-215BFDAC4288}" srcOrd="1" destOrd="0" parTransId="{25CFE1A8-DE6C-40F5-8721-3A0E871B1A0B}" sibTransId="{81579748-2AC6-44DA-BAD7-96692A22438B}"/>
    <dgm:cxn modelId="{F1F09064-5189-41A4-92A3-3DC6A1C4F5EE}" type="presOf" srcId="{F4EF3304-C136-4544-B341-B46BD27F8D85}" destId="{3B809FF7-9A65-433E-9A91-4E08ED7D3CC6}" srcOrd="0" destOrd="3" presId="urn:microsoft.com/office/officeart/2005/8/layout/vList5"/>
    <dgm:cxn modelId="{2A3D4E1E-888D-4996-8842-439767366B6D}" type="presParOf" srcId="{3EF3CFA1-9943-4161-87CD-7F34DA69FF22}" destId="{6DC63E55-1F6B-4D5F-AF95-988DA88EDF2C}" srcOrd="0" destOrd="0" presId="urn:microsoft.com/office/officeart/2005/8/layout/vList5"/>
    <dgm:cxn modelId="{472426CF-F544-48D9-AF7C-87B40E9E9A9F}" type="presParOf" srcId="{6DC63E55-1F6B-4D5F-AF95-988DA88EDF2C}" destId="{00EE6A46-A579-4DB1-BFF6-CC2946116823}" srcOrd="0" destOrd="0" presId="urn:microsoft.com/office/officeart/2005/8/layout/vList5"/>
    <dgm:cxn modelId="{C4BCF624-C9DF-4927-B985-2103522371CD}" type="presParOf" srcId="{6DC63E55-1F6B-4D5F-AF95-988DA88EDF2C}" destId="{3B809FF7-9A65-433E-9A91-4E08ED7D3CC6}" srcOrd="1" destOrd="0" presId="urn:microsoft.com/office/officeart/2005/8/layout/vList5"/>
    <dgm:cxn modelId="{D8DF5A5D-5E01-4FA5-9D81-19D4888ADEBF}" type="presParOf" srcId="{3EF3CFA1-9943-4161-87CD-7F34DA69FF22}" destId="{20E64A47-C25E-4C64-A74A-33CAA5C3C2B5}" srcOrd="1" destOrd="0" presId="urn:microsoft.com/office/officeart/2005/8/layout/vList5"/>
    <dgm:cxn modelId="{DEF45D5E-643C-4368-80F0-E77268726A88}" type="presParOf" srcId="{3EF3CFA1-9943-4161-87CD-7F34DA69FF22}" destId="{5D30F02F-B611-4C98-BDE0-2A260F83FEC1}" srcOrd="2" destOrd="0" presId="urn:microsoft.com/office/officeart/2005/8/layout/vList5"/>
    <dgm:cxn modelId="{E5750CB2-9A4C-4CA2-BE0A-4E77B2FB6D78}" type="presParOf" srcId="{5D30F02F-B611-4C98-BDE0-2A260F83FEC1}" destId="{668EF313-59E2-4F04-B307-7099C6AC0F27}" srcOrd="0" destOrd="0" presId="urn:microsoft.com/office/officeart/2005/8/layout/vList5"/>
    <dgm:cxn modelId="{C5C8A3B5-9C18-4BAC-908D-7BDA80FCB3D8}" type="presParOf" srcId="{5D30F02F-B611-4C98-BDE0-2A260F83FEC1}" destId="{E93DDD81-578A-42EB-9D7C-5FB7E2C853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F0454-8870-43BC-9197-B3C7E8DE95E2}">
      <dsp:nvSpPr>
        <dsp:cNvPr id="0" name=""/>
        <dsp:cNvSpPr/>
      </dsp:nvSpPr>
      <dsp:spPr>
        <a:xfrm>
          <a:off x="0" y="4036"/>
          <a:ext cx="7467600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Tenders should be systematic and contain:</a:t>
          </a:r>
          <a:endParaRPr lang="en-US" sz="1500" kern="1200" dirty="0"/>
        </a:p>
      </dsp:txBody>
      <dsp:txXfrm>
        <a:off x="0" y="4036"/>
        <a:ext cx="7467600" cy="432000"/>
      </dsp:txXfrm>
    </dsp:sp>
    <dsp:sp modelId="{71AB260A-6F60-4C7E-92FC-BD7270285CB1}">
      <dsp:nvSpPr>
        <dsp:cNvPr id="0" name=""/>
        <dsp:cNvSpPr/>
      </dsp:nvSpPr>
      <dsp:spPr>
        <a:xfrm>
          <a:off x="0" y="436036"/>
          <a:ext cx="7467600" cy="33763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Preparation of tender includes </a:t>
          </a:r>
          <a:r>
            <a:rPr lang="en-US" sz="1500" kern="1200" dirty="0" smtClean="0"/>
            <a:t>clarification of these questions:</a:t>
          </a:r>
          <a:endParaRPr lang="en-US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Free position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Needs of public administration</a:t>
          </a:r>
          <a:endParaRPr lang="en-US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Demands on employee</a:t>
          </a:r>
          <a:endParaRPr lang="en-US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Team </a:t>
          </a:r>
          <a:r>
            <a:rPr lang="en-US" sz="1500" kern="1200" smtClean="0"/>
            <a:t>of tender professional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Realization of </a:t>
          </a:r>
          <a:r>
            <a:rPr lang="cs-CZ" sz="1500" b="1" kern="1200" dirty="0" smtClean="0"/>
            <a:t>tender </a:t>
          </a:r>
          <a:r>
            <a:rPr lang="en-US" sz="1500" kern="1200" dirty="0" smtClean="0"/>
            <a:t>starts with</a:t>
          </a:r>
          <a:r>
            <a:rPr lang="cs-CZ" sz="1500" kern="1200" dirty="0" smtClean="0"/>
            <a:t> public </a:t>
          </a:r>
          <a:r>
            <a:rPr lang="en-US" sz="1500" kern="1200" dirty="0" smtClean="0"/>
            <a:t>announce of </a:t>
          </a:r>
          <a:r>
            <a:rPr lang="cs-CZ" sz="1500" kern="1200" dirty="0" smtClean="0"/>
            <a:t>tender, </a:t>
          </a:r>
          <a:r>
            <a:rPr lang="en-US" sz="1500" kern="1200" dirty="0" smtClean="0"/>
            <a:t>which should contain:</a:t>
          </a:r>
          <a:endParaRPr lang="en-US" sz="1500" kern="1200" dirty="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Designation of promoter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Specifics of the work position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Demands on employee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Term for applications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Evaluation of results</a:t>
          </a:r>
          <a:r>
            <a:rPr lang="cs-CZ" sz="1500" b="1" kern="1200" dirty="0" smtClean="0"/>
            <a:t>. </a:t>
          </a:r>
          <a:r>
            <a:rPr lang="en-US" sz="1500" kern="1200" noProof="0" dirty="0" smtClean="0"/>
            <a:t>At</a:t>
          </a:r>
          <a:r>
            <a:rPr lang="cs-CZ" sz="1500" kern="1200" dirty="0" smtClean="0"/>
            <a:t> </a:t>
          </a:r>
          <a:r>
            <a:rPr lang="en-US" sz="1500" kern="1200" dirty="0" smtClean="0"/>
            <a:t>first</a:t>
          </a:r>
          <a:r>
            <a:rPr lang="cs-CZ" sz="1500" kern="1200" dirty="0" smtClean="0"/>
            <a:t>, tender team</a:t>
          </a:r>
          <a:r>
            <a:rPr lang="en-US" sz="1500" kern="1200" dirty="0" smtClean="0"/>
            <a:t> exclude clearly inappropriate</a:t>
          </a:r>
          <a:r>
            <a:rPr lang="cs-CZ" sz="1500" kern="1200" dirty="0" smtClean="0"/>
            <a:t> </a:t>
          </a:r>
          <a:r>
            <a:rPr lang="en-US" sz="1500" kern="1200" dirty="0" smtClean="0"/>
            <a:t>applications</a:t>
          </a:r>
          <a:r>
            <a:rPr lang="cs-CZ" sz="1500" kern="1200" dirty="0" smtClean="0"/>
            <a:t> </a:t>
          </a:r>
          <a:r>
            <a:rPr lang="en-US" sz="1500" kern="1200" noProof="0" dirty="0" smtClean="0"/>
            <a:t>and</a:t>
          </a:r>
          <a:r>
            <a:rPr lang="cs-CZ" sz="1500" kern="1200" dirty="0" smtClean="0"/>
            <a:t> </a:t>
          </a:r>
          <a:r>
            <a:rPr lang="en-US" sz="1500" kern="1200" dirty="0" smtClean="0"/>
            <a:t>create preliminary ranking of other applicants. The </a:t>
          </a:r>
          <a:r>
            <a:rPr lang="en-US" sz="1500" kern="1200" noProof="0" dirty="0" smtClean="0"/>
            <a:t>second</a:t>
          </a:r>
          <a:r>
            <a:rPr lang="cs-CZ" sz="1500" kern="1200" dirty="0" smtClean="0"/>
            <a:t> </a:t>
          </a:r>
          <a:r>
            <a:rPr lang="en-US" sz="1500" kern="1200" dirty="0" smtClean="0"/>
            <a:t>level is based </a:t>
          </a:r>
          <a:r>
            <a:rPr lang="cs-CZ" sz="1500" kern="1200" dirty="0" smtClean="0"/>
            <a:t>on </a:t>
          </a:r>
          <a:r>
            <a:rPr lang="en-US" sz="1500" kern="1200" dirty="0" smtClean="0"/>
            <a:t>personal</a:t>
          </a:r>
          <a:r>
            <a:rPr lang="cs-CZ" sz="1500" kern="1200" dirty="0" smtClean="0"/>
            <a:t> </a:t>
          </a:r>
          <a:r>
            <a:rPr lang="en-US" sz="1500" kern="1200" dirty="0" smtClean="0"/>
            <a:t>contact with applicant</a:t>
          </a:r>
          <a:r>
            <a:rPr lang="cs-CZ" sz="1500" kern="1200" dirty="0" smtClean="0"/>
            <a:t>. </a:t>
          </a:r>
          <a:endParaRPr lang="en-US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b="1" kern="1200" dirty="0" smtClean="0"/>
            <a:t>Use </a:t>
          </a:r>
          <a:r>
            <a:rPr lang="en-US" sz="1500" b="1" kern="1200" dirty="0" smtClean="0"/>
            <a:t>of the results</a:t>
          </a:r>
          <a:r>
            <a:rPr lang="cs-CZ" sz="1500" b="1" kern="1200" dirty="0" smtClean="0"/>
            <a:t>. </a:t>
          </a:r>
          <a:r>
            <a:rPr lang="en-US" sz="1500" kern="1200" dirty="0" smtClean="0"/>
            <a:t>After all commission create  final ranking and announce results.</a:t>
          </a:r>
          <a:endParaRPr lang="en-US" sz="1500" kern="1200" dirty="0"/>
        </a:p>
      </dsp:txBody>
      <dsp:txXfrm>
        <a:off x="0" y="436036"/>
        <a:ext cx="7467600" cy="3376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09FF7-9A65-433E-9A91-4E08ED7D3CC6}">
      <dsp:nvSpPr>
        <dsp:cNvPr id="0" name=""/>
        <dsp:cNvSpPr/>
      </dsp:nvSpPr>
      <dsp:spPr>
        <a:xfrm rot="5400000">
          <a:off x="4127015" y="-1200881"/>
          <a:ext cx="1901905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Civil servants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Public servants 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Communal servants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Employees</a:t>
          </a:r>
          <a:r>
            <a:rPr lang="cs-CZ" sz="2200" kern="1200" smtClean="0"/>
            <a:t> </a:t>
          </a:r>
          <a:r>
            <a:rPr lang="en-US" sz="2200" kern="1200" smtClean="0"/>
            <a:t>of career or similar public corporations</a:t>
          </a:r>
          <a:endParaRPr lang="en-US" sz="2200" kern="1200"/>
        </a:p>
      </dsp:txBody>
      <dsp:txXfrm rot="-5400000">
        <a:off x="2688336" y="330641"/>
        <a:ext cx="4686421" cy="1716219"/>
      </dsp:txXfrm>
    </dsp:sp>
    <dsp:sp modelId="{00EE6A46-A579-4DB1-BFF6-CC2946116823}">
      <dsp:nvSpPr>
        <dsp:cNvPr id="0" name=""/>
        <dsp:cNvSpPr/>
      </dsp:nvSpPr>
      <dsp:spPr>
        <a:xfrm>
          <a:off x="0" y="59"/>
          <a:ext cx="2688336" cy="2377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Categories of public officials, by employer:</a:t>
          </a:r>
          <a:endParaRPr lang="en-US" sz="3000" kern="1200"/>
        </a:p>
      </dsp:txBody>
      <dsp:txXfrm>
        <a:off x="116054" y="116113"/>
        <a:ext cx="2456228" cy="2145273"/>
      </dsp:txXfrm>
    </dsp:sp>
    <dsp:sp modelId="{E93DDD81-578A-42EB-9D7C-5FB7E2C853EC}">
      <dsp:nvSpPr>
        <dsp:cNvPr id="0" name=""/>
        <dsp:cNvSpPr/>
      </dsp:nvSpPr>
      <dsp:spPr>
        <a:xfrm rot="5400000">
          <a:off x="4127015" y="1295369"/>
          <a:ext cx="1901905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Candidate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Temporary employee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Permanent public servant 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smtClean="0"/>
            <a:t>Trainee</a:t>
          </a:r>
          <a:endParaRPr lang="en-US" sz="2200" kern="1200"/>
        </a:p>
      </dsp:txBody>
      <dsp:txXfrm rot="-5400000">
        <a:off x="2688336" y="2826892"/>
        <a:ext cx="4686421" cy="1716219"/>
      </dsp:txXfrm>
    </dsp:sp>
    <dsp:sp modelId="{668EF313-59E2-4F04-B307-7099C6AC0F27}">
      <dsp:nvSpPr>
        <dsp:cNvPr id="0" name=""/>
        <dsp:cNvSpPr/>
      </dsp:nvSpPr>
      <dsp:spPr>
        <a:xfrm>
          <a:off x="0" y="2496310"/>
          <a:ext cx="2688336" cy="23773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/>
            <a:t>Categories of public officials by length of service:</a:t>
          </a:r>
          <a:endParaRPr lang="en-US" sz="3000" kern="1200"/>
        </a:p>
      </dsp:txBody>
      <dsp:txXfrm>
        <a:off x="116054" y="2612364"/>
        <a:ext cx="2456228" cy="2145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51BF4-DF48-4467-AC07-4BEC66520B27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086C3-8D96-4A7D-8255-43050B2B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26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086C3-8D96-4A7D-8255-43050B2B62A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8.3.2016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72208" y="16288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Public Officials </a:t>
            </a:r>
            <a:endParaRPr lang="en-US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172200" cy="1371600"/>
          </a:xfrm>
        </p:spPr>
        <p:txBody>
          <a:bodyPr/>
          <a:lstStyle/>
          <a:p>
            <a:r>
              <a:rPr lang="en-US" b="0" dirty="0" smtClean="0"/>
              <a:t>The role of public officials in the matters of their status and career</a:t>
            </a:r>
          </a:p>
          <a:p>
            <a:endParaRPr lang="cs-CZ" b="0" dirty="0" smtClean="0"/>
          </a:p>
          <a:p>
            <a:r>
              <a:rPr lang="en-US" b="0" dirty="0" smtClean="0"/>
              <a:t>Lecture</a:t>
            </a:r>
            <a:r>
              <a:rPr lang="cs-CZ" b="0" dirty="0" smtClean="0"/>
              <a:t> </a:t>
            </a:r>
            <a:r>
              <a:rPr lang="en-US" b="0" dirty="0" smtClean="0"/>
              <a:t>#</a:t>
            </a:r>
            <a:r>
              <a:rPr lang="cs-CZ" b="0" dirty="0" smtClean="0"/>
              <a:t>5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15551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Bureaucracy </a:t>
            </a:r>
            <a:r>
              <a:rPr lang="en-US" dirty="0"/>
              <a:t>as a </a:t>
            </a:r>
            <a:r>
              <a:rPr lang="en-US" dirty="0" smtClean="0"/>
              <a:t>specific</a:t>
            </a:r>
            <a:r>
              <a:rPr lang="cs-CZ" dirty="0" smtClean="0"/>
              <a:t> </a:t>
            </a:r>
            <a:r>
              <a:rPr lang="en-US" dirty="0" smtClean="0"/>
              <a:t>profession </a:t>
            </a:r>
            <a:r>
              <a:rPr lang="en-US" dirty="0"/>
              <a:t>was formed at the end of </a:t>
            </a:r>
            <a:r>
              <a:rPr lang="en-US" dirty="0" smtClean="0"/>
              <a:t>absolutist</a:t>
            </a:r>
            <a:r>
              <a:rPr lang="cs-CZ" dirty="0"/>
              <a:t> </a:t>
            </a:r>
            <a:r>
              <a:rPr lang="en-US" dirty="0" smtClean="0"/>
              <a:t>era</a:t>
            </a:r>
            <a:r>
              <a:rPr lang="cs-CZ" dirty="0" smtClean="0"/>
              <a:t>. </a:t>
            </a:r>
            <a:r>
              <a:rPr lang="en-US" dirty="0" smtClean="0"/>
              <a:t>Specific service status combined advantages of higher social rank</a:t>
            </a:r>
            <a:r>
              <a:rPr lang="cs-CZ" dirty="0" smtClean="0"/>
              <a:t>, stability and </a:t>
            </a:r>
            <a:r>
              <a:rPr lang="en-US" dirty="0" smtClean="0"/>
              <a:t>privileges, with higher disciplinary responsibility.</a:t>
            </a:r>
          </a:p>
          <a:p>
            <a:r>
              <a:rPr lang="en-US" dirty="0" smtClean="0"/>
              <a:t>Socialist law tried to remove all privileges and equalize public administration with any other professions</a:t>
            </a:r>
          </a:p>
          <a:p>
            <a:r>
              <a:rPr lang="en-US" dirty="0" err="1" smtClean="0"/>
              <a:t>Labo</a:t>
            </a:r>
            <a:r>
              <a:rPr lang="cs-CZ" dirty="0" smtClean="0"/>
              <a:t>u</a:t>
            </a:r>
            <a:r>
              <a:rPr lang="en-US" dirty="0" smtClean="0"/>
              <a:t>r </a:t>
            </a:r>
            <a:r>
              <a:rPr lang="en-US" dirty="0"/>
              <a:t>relationship between officials and their employers </a:t>
            </a:r>
            <a:r>
              <a:rPr lang="cs-CZ" dirty="0" smtClean="0"/>
              <a:t>had </a:t>
            </a:r>
            <a:r>
              <a:rPr lang="en-US" dirty="0" smtClean="0"/>
              <a:t>private </a:t>
            </a:r>
            <a:r>
              <a:rPr lang="en-US" dirty="0"/>
              <a:t>law</a:t>
            </a:r>
            <a:r>
              <a:rPr lang="cs-CZ" dirty="0"/>
              <a:t> </a:t>
            </a:r>
            <a:r>
              <a:rPr lang="en-US" dirty="0"/>
              <a:t>character</a:t>
            </a:r>
            <a:r>
              <a:rPr lang="cs-CZ" dirty="0"/>
              <a:t>, </a:t>
            </a:r>
            <a:r>
              <a:rPr lang="en-US" dirty="0"/>
              <a:t>since</a:t>
            </a:r>
            <a:r>
              <a:rPr lang="cs-CZ" dirty="0"/>
              <a:t> 50s </a:t>
            </a:r>
            <a:r>
              <a:rPr lang="en-US" dirty="0"/>
              <a:t>of</a:t>
            </a:r>
            <a:r>
              <a:rPr lang="cs-CZ" dirty="0"/>
              <a:t> 20th </a:t>
            </a:r>
            <a:r>
              <a:rPr lang="en-US" dirty="0"/>
              <a:t>century</a:t>
            </a:r>
            <a:r>
              <a:rPr lang="cs-CZ" dirty="0"/>
              <a:t>. </a:t>
            </a:r>
            <a:r>
              <a:rPr lang="en-US" dirty="0"/>
              <a:t>Governing</a:t>
            </a:r>
            <a:r>
              <a:rPr lang="cs-CZ" dirty="0"/>
              <a:t> </a:t>
            </a:r>
            <a:r>
              <a:rPr lang="cs-CZ" dirty="0" smtClean="0"/>
              <a:t>party </a:t>
            </a:r>
            <a:r>
              <a:rPr lang="en-US" dirty="0"/>
              <a:t>wanted</a:t>
            </a:r>
            <a:r>
              <a:rPr lang="cs-CZ" dirty="0"/>
              <a:t> </a:t>
            </a:r>
            <a:r>
              <a:rPr lang="en-US" dirty="0"/>
              <a:t>unification</a:t>
            </a:r>
            <a:r>
              <a:rPr lang="cs-CZ" dirty="0"/>
              <a:t>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all</a:t>
            </a:r>
            <a:r>
              <a:rPr lang="cs-CZ" dirty="0"/>
              <a:t> </a:t>
            </a:r>
            <a:r>
              <a:rPr lang="en-US" dirty="0"/>
              <a:t>labor</a:t>
            </a:r>
            <a:r>
              <a:rPr lang="cs-CZ" dirty="0"/>
              <a:t> </a:t>
            </a:r>
            <a:r>
              <a:rPr lang="en-US" dirty="0"/>
              <a:t>relationships</a:t>
            </a:r>
            <a:r>
              <a:rPr lang="cs-CZ" dirty="0"/>
              <a:t> </a:t>
            </a:r>
            <a:r>
              <a:rPr lang="en-US" dirty="0"/>
              <a:t>regardless</a:t>
            </a:r>
            <a:r>
              <a:rPr lang="cs-CZ" dirty="0"/>
              <a:t> </a:t>
            </a:r>
            <a:r>
              <a:rPr lang="en-US" dirty="0"/>
              <a:t>of</a:t>
            </a:r>
            <a:r>
              <a:rPr lang="cs-CZ" dirty="0"/>
              <a:t> </a:t>
            </a:r>
            <a:r>
              <a:rPr lang="en-US" dirty="0"/>
              <a:t>their</a:t>
            </a:r>
            <a:r>
              <a:rPr lang="cs-CZ" dirty="0"/>
              <a:t> </a:t>
            </a:r>
            <a:r>
              <a:rPr lang="en-US" dirty="0"/>
              <a:t>specifics</a:t>
            </a:r>
            <a:r>
              <a:rPr lang="cs-CZ" dirty="0"/>
              <a:t>. </a:t>
            </a:r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Status and career of public officials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8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Labo</a:t>
            </a:r>
            <a:r>
              <a:rPr lang="cs-CZ" dirty="0" smtClean="0"/>
              <a:t>u</a:t>
            </a:r>
            <a:r>
              <a:rPr lang="en-US" dirty="0" smtClean="0"/>
              <a:t>r </a:t>
            </a:r>
            <a:r>
              <a:rPr lang="en-US" dirty="0" smtClean="0"/>
              <a:t>relationship of </a:t>
            </a:r>
            <a:r>
              <a:rPr lang="cs-CZ" dirty="0" smtClean="0"/>
              <a:t>public </a:t>
            </a:r>
            <a:r>
              <a:rPr lang="en-US" dirty="0" smtClean="0"/>
              <a:t>officials can be formed pursuant</a:t>
            </a:r>
            <a:r>
              <a:rPr lang="cs-CZ" dirty="0" smtClean="0"/>
              <a:t> to:</a:t>
            </a:r>
          </a:p>
          <a:p>
            <a:pPr lvl="1"/>
            <a:r>
              <a:rPr lang="en-US" dirty="0" smtClean="0"/>
              <a:t>Contract</a:t>
            </a:r>
          </a:p>
          <a:p>
            <a:pPr lvl="1"/>
            <a:r>
              <a:rPr lang="en-US" dirty="0" smtClean="0"/>
              <a:t>Election</a:t>
            </a:r>
          </a:p>
          <a:p>
            <a:pPr lvl="1"/>
            <a:r>
              <a:rPr lang="en-US" dirty="0" smtClean="0"/>
              <a:t>Appointment</a:t>
            </a:r>
          </a:p>
          <a:p>
            <a:r>
              <a:rPr lang="en-US" dirty="0" smtClean="0"/>
              <a:t>The</a:t>
            </a:r>
            <a:r>
              <a:rPr lang="cs-CZ" dirty="0" smtClean="0"/>
              <a:t> most </a:t>
            </a:r>
            <a:r>
              <a:rPr lang="en-US" dirty="0" smtClean="0"/>
              <a:t>common is formation of labor relationship pursuant</a:t>
            </a:r>
            <a:r>
              <a:rPr lang="cs-CZ" dirty="0" smtClean="0"/>
              <a:t> to </a:t>
            </a:r>
            <a:r>
              <a:rPr lang="en-US" dirty="0" smtClean="0"/>
              <a:t>contract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Term ‚‚public </a:t>
            </a:r>
            <a:r>
              <a:rPr lang="en-US" dirty="0" smtClean="0"/>
              <a:t>official</a:t>
            </a:r>
            <a:r>
              <a:rPr lang="cs-CZ" dirty="0" smtClean="0"/>
              <a:t>‘‘ has </a:t>
            </a:r>
            <a:r>
              <a:rPr lang="en-US" dirty="0" smtClean="0"/>
              <a:t>wider interpretation than the</a:t>
            </a:r>
            <a:r>
              <a:rPr lang="cs-CZ" dirty="0" smtClean="0"/>
              <a:t> term ‚‚</a:t>
            </a:r>
            <a:r>
              <a:rPr lang="en-US" dirty="0" smtClean="0"/>
              <a:t>employee</a:t>
            </a:r>
            <a:r>
              <a:rPr lang="cs-CZ" dirty="0" smtClean="0"/>
              <a:t>‘‘.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Selection of candidates in presence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26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Job description of public official is execution of public administration. So the optimal term for this activity is ‚‚civil, or public service‘‘</a:t>
            </a:r>
            <a:endParaRPr lang="cs-CZ" dirty="0" smtClean="0"/>
          </a:p>
          <a:p>
            <a:r>
              <a:rPr lang="cs-CZ" dirty="0" smtClean="0"/>
              <a:t>Basic </a:t>
            </a:r>
            <a:r>
              <a:rPr lang="en-US" dirty="0" smtClean="0"/>
              <a:t>prerequisites for public service should be</a:t>
            </a:r>
            <a:r>
              <a:rPr lang="cs-CZ" dirty="0" smtClean="0"/>
              <a:t>:</a:t>
            </a:r>
          </a:p>
          <a:p>
            <a:pPr lvl="1"/>
            <a:r>
              <a:rPr lang="en-US" b="1" dirty="0" smtClean="0"/>
              <a:t>Citizenship</a:t>
            </a:r>
            <a:r>
              <a:rPr lang="cs-CZ" dirty="0" smtClean="0"/>
              <a:t>. </a:t>
            </a:r>
            <a:r>
              <a:rPr lang="en-US" dirty="0" smtClean="0"/>
              <a:t>This results from the need of loyalty </a:t>
            </a:r>
            <a:r>
              <a:rPr lang="cs-CZ" dirty="0" smtClean="0"/>
              <a:t>to </a:t>
            </a:r>
            <a:r>
              <a:rPr lang="en-US" dirty="0" smtClean="0"/>
              <a:t>state. This prerequisite can‘t be taken </a:t>
            </a:r>
            <a:r>
              <a:rPr lang="cs-CZ" dirty="0" smtClean="0"/>
              <a:t>as </a:t>
            </a:r>
            <a:r>
              <a:rPr lang="en-US" dirty="0" smtClean="0"/>
              <a:t>prerequisite</a:t>
            </a:r>
            <a:r>
              <a:rPr lang="cs-CZ" dirty="0" smtClean="0"/>
              <a:t> on </a:t>
            </a:r>
            <a:r>
              <a:rPr lang="en-US" dirty="0" smtClean="0"/>
              <a:t>nationality, or denomination</a:t>
            </a:r>
            <a:r>
              <a:rPr lang="cs-CZ" dirty="0" smtClean="0"/>
              <a:t>.</a:t>
            </a:r>
          </a:p>
          <a:p>
            <a:pPr lvl="1"/>
            <a:r>
              <a:rPr lang="en-US" b="1" dirty="0" smtClean="0"/>
              <a:t>Impeccability</a:t>
            </a:r>
            <a:r>
              <a:rPr lang="cs-CZ" dirty="0"/>
              <a:t> </a:t>
            </a:r>
            <a:r>
              <a:rPr lang="en-US" dirty="0" smtClean="0"/>
              <a:t>within the meaning of world </a:t>
            </a:r>
            <a:r>
              <a:rPr lang="cs-CZ" dirty="0" smtClean="0"/>
              <a:t>reliability</a:t>
            </a:r>
            <a:endParaRPr lang="en-US" dirty="0" smtClean="0"/>
          </a:p>
          <a:p>
            <a:pPr lvl="1"/>
            <a:r>
              <a:rPr lang="en-US" b="1" dirty="0" smtClean="0"/>
              <a:t>Professionalism</a:t>
            </a:r>
            <a:r>
              <a:rPr lang="cs-CZ" b="1" dirty="0" smtClean="0"/>
              <a:t> </a:t>
            </a:r>
            <a:r>
              <a:rPr lang="en-US" dirty="0" smtClean="0"/>
              <a:t>combine prerequisite </a:t>
            </a:r>
            <a:r>
              <a:rPr lang="cs-CZ" dirty="0" smtClean="0"/>
              <a:t>on </a:t>
            </a:r>
            <a:r>
              <a:rPr lang="en-US" dirty="0" smtClean="0"/>
              <a:t>education</a:t>
            </a:r>
            <a:r>
              <a:rPr lang="cs-CZ" dirty="0" smtClean="0"/>
              <a:t>, </a:t>
            </a:r>
            <a:r>
              <a:rPr lang="en-US" dirty="0" smtClean="0"/>
              <a:t>practice</a:t>
            </a:r>
            <a:r>
              <a:rPr lang="cs-CZ" dirty="0" smtClean="0"/>
              <a:t> and </a:t>
            </a:r>
            <a:r>
              <a:rPr lang="en-US" dirty="0" smtClean="0"/>
              <a:t>other specific skills</a:t>
            </a:r>
            <a:r>
              <a:rPr lang="cs-CZ" dirty="0" smtClean="0"/>
              <a:t> asi </a:t>
            </a:r>
            <a:r>
              <a:rPr lang="en-US" dirty="0" smtClean="0"/>
              <a:t>communication </a:t>
            </a:r>
            <a:r>
              <a:rPr lang="en-US" dirty="0" err="1" smtClean="0"/>
              <a:t>etc</a:t>
            </a:r>
            <a:r>
              <a:rPr lang="cs-CZ" dirty="0" smtClean="0"/>
              <a:t>.</a:t>
            </a:r>
            <a:endParaRPr lang="en-US" b="1" dirty="0" smtClean="0"/>
          </a:p>
          <a:p>
            <a:pPr lvl="1"/>
            <a:r>
              <a:rPr lang="en-US" b="1" dirty="0" smtClean="0"/>
              <a:t>Impartiality</a:t>
            </a:r>
            <a:r>
              <a:rPr lang="cs-CZ" b="1" dirty="0" smtClean="0"/>
              <a:t>. </a:t>
            </a:r>
            <a:r>
              <a:rPr lang="en-US" dirty="0" smtClean="0"/>
              <a:t>Public official can‘t be generally biased</a:t>
            </a:r>
            <a:r>
              <a:rPr lang="cs-CZ" dirty="0" smtClean="0"/>
              <a:t>, and has to </a:t>
            </a:r>
            <a:r>
              <a:rPr lang="en-US" dirty="0" smtClean="0"/>
              <a:t>give</a:t>
            </a:r>
            <a:r>
              <a:rPr lang="cs-CZ" dirty="0" smtClean="0"/>
              <a:t> up </a:t>
            </a:r>
            <a:r>
              <a:rPr lang="en-US" dirty="0" smtClean="0"/>
              <a:t>activities, which could be </a:t>
            </a:r>
            <a:r>
              <a:rPr lang="cs-CZ" dirty="0" smtClean="0"/>
              <a:t>in </a:t>
            </a:r>
            <a:r>
              <a:rPr lang="en-US" dirty="0" smtClean="0"/>
              <a:t>conflict of interests</a:t>
            </a:r>
            <a:endParaRPr lang="en-US" b="1" dirty="0" smtClean="0"/>
          </a:p>
          <a:p>
            <a:pPr lvl="1"/>
            <a:r>
              <a:rPr lang="en-US" b="1" dirty="0" smtClean="0"/>
              <a:t>Majority</a:t>
            </a:r>
            <a:r>
              <a:rPr lang="cs-CZ" b="1" dirty="0" smtClean="0"/>
              <a:t>, </a:t>
            </a:r>
            <a:r>
              <a:rPr lang="en-US" b="1" dirty="0" smtClean="0"/>
              <a:t>Legal capacity</a:t>
            </a:r>
            <a:endParaRPr lang="en-US" b="1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Selection of candidates in presence in Administrative science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57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10872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Present public administration inherit </a:t>
            </a:r>
            <a:r>
              <a:rPr lang="cs-CZ" dirty="0" smtClean="0"/>
              <a:t>negative </a:t>
            </a:r>
            <a:r>
              <a:rPr lang="en-US" dirty="0" smtClean="0"/>
              <a:t>attitude of the public for public administration from the times of totalitarian state.</a:t>
            </a:r>
            <a:r>
              <a:rPr lang="cs-CZ" dirty="0" smtClean="0"/>
              <a:t> </a:t>
            </a:r>
            <a:r>
              <a:rPr lang="en-US" dirty="0" smtClean="0"/>
              <a:t>The greater should be prerequisites on</a:t>
            </a:r>
            <a:r>
              <a:rPr lang="cs-CZ" dirty="0" smtClean="0"/>
              <a:t> </a:t>
            </a:r>
            <a:r>
              <a:rPr lang="en-US" dirty="0" smtClean="0"/>
              <a:t>tenders</a:t>
            </a:r>
            <a:r>
              <a:rPr lang="cs-CZ" dirty="0" smtClean="0"/>
              <a:t> and</a:t>
            </a:r>
            <a:r>
              <a:rPr lang="en-US" dirty="0" smtClean="0"/>
              <a:t> receiving new public officials</a:t>
            </a:r>
            <a:r>
              <a:rPr lang="cs-CZ" dirty="0" smtClean="0"/>
              <a:t>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Selection of candidates in presence in Administrative science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256367361"/>
              </p:ext>
            </p:extLst>
          </p:nvPr>
        </p:nvGraphicFramePr>
        <p:xfrm>
          <a:off x="560784" y="2636912"/>
          <a:ext cx="7467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8512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965806435"/>
              </p:ext>
            </p:extLst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Categories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of public officials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40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very rigid elements in French – English system of </a:t>
            </a:r>
            <a:r>
              <a:rPr lang="cs-CZ" dirty="0" smtClean="0"/>
              <a:t>civil </a:t>
            </a:r>
            <a:r>
              <a:rPr lang="en-US" dirty="0" smtClean="0"/>
              <a:t>service. It is very hard to become public official, but once someone succeed, he practically can‘t be discharge</a:t>
            </a:r>
            <a:r>
              <a:rPr lang="cs-CZ" dirty="0" smtClean="0"/>
              <a:t>d, </a:t>
            </a:r>
            <a:r>
              <a:rPr lang="en-US" dirty="0" smtClean="0"/>
              <a:t>unless he commit some serious disciplinary offence</a:t>
            </a:r>
            <a:r>
              <a:rPr lang="cs-CZ" dirty="0" smtClean="0"/>
              <a:t>.</a:t>
            </a:r>
          </a:p>
          <a:p>
            <a:r>
              <a:rPr lang="en-US" dirty="0" smtClean="0"/>
              <a:t>Despite of above mentioned, principle of lawfulness requires impartial and professional apparatus</a:t>
            </a:r>
            <a:endParaRPr lang="cs-CZ" dirty="0" smtClean="0"/>
          </a:p>
          <a:p>
            <a:r>
              <a:rPr lang="en-US" dirty="0" smtClean="0"/>
              <a:t>Private law regulation of public service is inappropriate because of active participation of </a:t>
            </a:r>
            <a:r>
              <a:rPr lang="cs-CZ" dirty="0" smtClean="0"/>
              <a:t>civil </a:t>
            </a:r>
            <a:r>
              <a:rPr lang="en-US" dirty="0" smtClean="0"/>
              <a:t>officials on executing power. </a:t>
            </a:r>
            <a:endParaRPr lang="cs-CZ" dirty="0" smtClean="0"/>
          </a:p>
          <a:p>
            <a:r>
              <a:rPr lang="en-US" dirty="0" smtClean="0"/>
              <a:t>Public service should be </a:t>
            </a:r>
            <a:r>
              <a:rPr lang="en-US" dirty="0" smtClean="0">
                <a:solidFill>
                  <a:srgbClr val="7030A0"/>
                </a:solidFill>
              </a:rPr>
              <a:t>public law relationship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Civil </a:t>
            </a:r>
            <a:r>
              <a:rPr lang="en-US" sz="2800" b="1" dirty="0" smtClean="0">
                <a:solidFill>
                  <a:schemeClr val="tx1"/>
                </a:solidFill>
              </a:rPr>
              <a:t>service</a:t>
            </a:r>
            <a:r>
              <a:rPr lang="cs-CZ" sz="2800" b="1" dirty="0" smtClean="0">
                <a:solidFill>
                  <a:schemeClr val="tx1"/>
                </a:solidFill>
              </a:rPr>
              <a:t> in </a:t>
            </a:r>
            <a:r>
              <a:rPr lang="en-US" sz="2800" b="1" dirty="0" smtClean="0">
                <a:solidFill>
                  <a:schemeClr val="tx1"/>
                </a:solidFill>
              </a:rPr>
              <a:t>administrative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science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69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Appropriate labor relationship between officials and stat</a:t>
            </a:r>
            <a:r>
              <a:rPr lang="cs-CZ" dirty="0" smtClean="0"/>
              <a:t>e</a:t>
            </a:r>
            <a:r>
              <a:rPr lang="en-US" dirty="0" smtClean="0"/>
              <a:t> as employer is civil service.</a:t>
            </a:r>
          </a:p>
          <a:p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en-US" dirty="0" smtClean="0"/>
              <a:t>groups of public employees</a:t>
            </a:r>
            <a:r>
              <a:rPr lang="cs-CZ" dirty="0" smtClean="0"/>
              <a:t> are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service relationship</a:t>
            </a:r>
            <a:r>
              <a:rPr lang="cs-CZ" dirty="0" smtClean="0">
                <a:solidFill>
                  <a:srgbClr val="7030A0"/>
                </a:solidFill>
              </a:rPr>
              <a:t> </a:t>
            </a:r>
            <a:r>
              <a:rPr lang="cs-CZ" dirty="0" smtClean="0"/>
              <a:t>-  </a:t>
            </a:r>
            <a:r>
              <a:rPr lang="en-US" dirty="0" smtClean="0"/>
              <a:t>soldiers, policemen, prison guards</a:t>
            </a:r>
            <a:r>
              <a:rPr lang="cs-CZ" dirty="0" smtClean="0"/>
              <a:t>, </a:t>
            </a:r>
            <a:r>
              <a:rPr lang="cs-CZ" dirty="0" err="1" smtClean="0"/>
              <a:t>custom</a:t>
            </a:r>
            <a:r>
              <a:rPr lang="cs-CZ" dirty="0" smtClean="0"/>
              <a:t> </a:t>
            </a:r>
            <a:r>
              <a:rPr lang="cs-CZ" dirty="0" err="1" smtClean="0"/>
              <a:t>officers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en-US" dirty="0" smtClean="0"/>
              <a:t>Service relationship can be established only by decision about appointing candidate on concrete service position, not by private law contract.</a:t>
            </a:r>
            <a:endParaRPr lang="cs-CZ" dirty="0" smtClean="0"/>
          </a:p>
          <a:p>
            <a:r>
              <a:rPr lang="en-US" dirty="0" smtClean="0"/>
              <a:t>Whole service relationship can be regulated by administrative decisions</a:t>
            </a:r>
          </a:p>
          <a:p>
            <a:r>
              <a:rPr lang="en-US" dirty="0" smtClean="0"/>
              <a:t>Private law contracts can be used for employees authorized for operating activities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Civil </a:t>
            </a:r>
            <a:r>
              <a:rPr lang="en-US" sz="2800" b="1" dirty="0" smtClean="0">
                <a:solidFill>
                  <a:schemeClr val="tx1"/>
                </a:solidFill>
              </a:rPr>
              <a:t>service</a:t>
            </a:r>
            <a:r>
              <a:rPr lang="cs-CZ" sz="2800" b="1" dirty="0" smtClean="0">
                <a:solidFill>
                  <a:schemeClr val="tx1"/>
                </a:solidFill>
              </a:rPr>
              <a:t> in </a:t>
            </a:r>
            <a:r>
              <a:rPr lang="en-US" sz="2800" b="1" dirty="0" smtClean="0">
                <a:solidFill>
                  <a:schemeClr val="tx1"/>
                </a:solidFill>
              </a:rPr>
              <a:t>administrative</a:t>
            </a:r>
            <a:r>
              <a:rPr lang="cs-CZ" sz="2800" b="1" dirty="0" smtClean="0">
                <a:solidFill>
                  <a:schemeClr val="tx1"/>
                </a:solidFill>
              </a:rPr>
              <a:t> science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Civil servants are limited in:</a:t>
            </a:r>
          </a:p>
          <a:p>
            <a:pPr lvl="1"/>
            <a:r>
              <a:rPr lang="en-US" dirty="0" smtClean="0"/>
              <a:t>Behaviour – they can‘t endanger seriousness of public administration.</a:t>
            </a:r>
            <a:endParaRPr lang="cs-CZ" dirty="0" smtClean="0"/>
          </a:p>
          <a:p>
            <a:pPr lvl="1"/>
            <a:r>
              <a:rPr lang="en-US" dirty="0" smtClean="0"/>
              <a:t>Right to undertaking</a:t>
            </a:r>
            <a:endParaRPr lang="cs-CZ" dirty="0" smtClean="0"/>
          </a:p>
          <a:p>
            <a:pPr lvl="1"/>
            <a:r>
              <a:rPr lang="en-US" dirty="0" smtClean="0"/>
              <a:t>Some political rights</a:t>
            </a:r>
            <a:endParaRPr lang="cs-CZ" dirty="0" smtClean="0"/>
          </a:p>
          <a:p>
            <a:pPr lvl="1"/>
            <a:r>
              <a:rPr lang="en-US" dirty="0" smtClean="0"/>
              <a:t>Right on strike</a:t>
            </a:r>
            <a:endParaRPr lang="cs-CZ" dirty="0" smtClean="0"/>
          </a:p>
          <a:p>
            <a:pPr lvl="1"/>
            <a:r>
              <a:rPr lang="en-US" dirty="0" smtClean="0"/>
              <a:t>Opportunity to do some jobs, which are </a:t>
            </a:r>
            <a:r>
              <a:rPr lang="cs-CZ" dirty="0" smtClean="0"/>
              <a:t>i</a:t>
            </a:r>
            <a:r>
              <a:rPr lang="en-US" dirty="0" err="1" smtClean="0"/>
              <a:t>ncompatible</a:t>
            </a:r>
            <a:r>
              <a:rPr lang="en-US" dirty="0" smtClean="0"/>
              <a:t> with civil service</a:t>
            </a:r>
            <a:endParaRPr lang="cs-CZ" dirty="0" smtClean="0"/>
          </a:p>
          <a:p>
            <a:pPr lvl="1"/>
            <a:r>
              <a:rPr lang="en-US" dirty="0" smtClean="0"/>
              <a:t>In cases of armed forces, there are also limitations on some fundamental human rights and freedoms.</a:t>
            </a:r>
            <a:endParaRPr lang="en-US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Civil </a:t>
            </a:r>
            <a:r>
              <a:rPr lang="en-US" sz="2800" b="1" dirty="0" smtClean="0">
                <a:solidFill>
                  <a:schemeClr val="tx1"/>
                </a:solidFill>
              </a:rPr>
              <a:t>service</a:t>
            </a:r>
            <a:r>
              <a:rPr lang="cs-CZ" sz="2800" b="1" dirty="0" smtClean="0">
                <a:solidFill>
                  <a:schemeClr val="tx1"/>
                </a:solidFill>
              </a:rPr>
              <a:t> in </a:t>
            </a:r>
            <a:r>
              <a:rPr lang="en-US" sz="2800" b="1" dirty="0" smtClean="0">
                <a:solidFill>
                  <a:schemeClr val="tx1"/>
                </a:solidFill>
              </a:rPr>
              <a:t>administrative</a:t>
            </a:r>
            <a:r>
              <a:rPr lang="cs-CZ" sz="2800" b="1" dirty="0" smtClean="0">
                <a:solidFill>
                  <a:schemeClr val="tx1"/>
                </a:solidFill>
              </a:rPr>
              <a:t> science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352</TotalTime>
  <Words>685</Words>
  <Application>Microsoft Office PowerPoint</Application>
  <PresentationFormat>Předvádění na obrazovce (4:3)</PresentationFormat>
  <Paragraphs>69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Public Officials </vt:lpstr>
      <vt:lpstr>Status and career of public officials</vt:lpstr>
      <vt:lpstr>Selection of candidates in presence</vt:lpstr>
      <vt:lpstr>Selection of candidates in presence in Administrative science</vt:lpstr>
      <vt:lpstr>Selection of candidates in presence in Administrative science</vt:lpstr>
      <vt:lpstr>Categories of public officials</vt:lpstr>
      <vt:lpstr>Civil service in administrative science</vt:lpstr>
      <vt:lpstr>Civil service in administrative science</vt:lpstr>
      <vt:lpstr>Civil service in administrative science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Officials in Europe</dc:title>
  <dc:creator>Venclíček Jiří</dc:creator>
  <cp:lastModifiedBy>Lenovo</cp:lastModifiedBy>
  <cp:revision>30</cp:revision>
  <dcterms:created xsi:type="dcterms:W3CDTF">2012-11-06T12:36:40Z</dcterms:created>
  <dcterms:modified xsi:type="dcterms:W3CDTF">2016-03-08T15:08:13Z</dcterms:modified>
</cp:coreProperties>
</file>