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73" r:id="rId2"/>
    <p:sldId id="872" r:id="rId3"/>
    <p:sldId id="874" r:id="rId4"/>
    <p:sldId id="883" r:id="rId5"/>
    <p:sldId id="881" r:id="rId6"/>
    <p:sldId id="882" r:id="rId7"/>
    <p:sldId id="884" r:id="rId8"/>
    <p:sldId id="885" r:id="rId9"/>
    <p:sldId id="886" r:id="rId10"/>
    <p:sldId id="887" r:id="rId11"/>
    <p:sldId id="888" r:id="rId12"/>
    <p:sldId id="890" r:id="rId13"/>
    <p:sldId id="891" r:id="rId14"/>
    <p:sldId id="892" r:id="rId15"/>
    <p:sldId id="893" r:id="rId16"/>
    <p:sldId id="894" r:id="rId17"/>
    <p:sldId id="889" r:id="rId18"/>
    <p:sldId id="895" r:id="rId19"/>
    <p:sldId id="896" r:id="rId20"/>
    <p:sldId id="878" r:id="rId21"/>
    <p:sldId id="880" r:id="rId22"/>
    <p:sldId id="897" r:id="rId23"/>
    <p:sldId id="279" r:id="rId24"/>
  </p:sldIdLst>
  <p:sldSz cx="10693400" cy="7562850"/>
  <p:notesSz cx="6834188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1021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orient="horz" pos="2700">
          <p15:clr>
            <a:srgbClr val="A4A3A4"/>
          </p15:clr>
        </p15:guide>
        <p15:guide id="5" orient="horz" pos="4741">
          <p15:clr>
            <a:srgbClr val="A4A3A4"/>
          </p15:clr>
        </p15:guide>
        <p15:guide id="6" pos="6090" userDrawn="1">
          <p15:clr>
            <a:srgbClr val="A4A3A4"/>
          </p15:clr>
        </p15:guide>
        <p15:guide id="7" orient="horz" pos="1248">
          <p15:clr>
            <a:srgbClr val="A4A3A4"/>
          </p15:clr>
        </p15:guide>
        <p15:guide id="8" orient="horz" pos="2972">
          <p15:clr>
            <a:srgbClr val="A4A3A4"/>
          </p15:clr>
        </p15:guide>
        <p15:guide id="9" pos="4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163">
          <p15:clr>
            <a:srgbClr val="A4A3A4"/>
          </p15:clr>
        </p15:guide>
        <p15:guide id="6" orient="horz" pos="3144">
          <p15:clr>
            <a:srgbClr val="A4A3A4"/>
          </p15:clr>
        </p15:guide>
        <p15:guide id="7" pos="3161">
          <p15:clr>
            <a:srgbClr val="A4A3A4"/>
          </p15:clr>
        </p15:guide>
        <p15:guide id="8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86400" autoAdjust="0"/>
  </p:normalViewPr>
  <p:slideViewPr>
    <p:cSldViewPr>
      <p:cViewPr varScale="1">
        <p:scale>
          <a:sx n="53" d="100"/>
          <a:sy n="53" d="100"/>
        </p:scale>
        <p:origin x="1480" y="40"/>
      </p:cViewPr>
      <p:guideLst>
        <p:guide orient="horz" pos="432"/>
        <p:guide orient="horz" pos="1021"/>
        <p:guide pos="238"/>
        <p:guide orient="horz" pos="2700"/>
        <p:guide orient="horz" pos="4741"/>
        <p:guide pos="6090"/>
        <p:guide orient="horz" pos="1248"/>
        <p:guide orient="horz" pos="2972"/>
        <p:guide pos="48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38" y="-210"/>
      </p:cViewPr>
      <p:guideLst>
        <p:guide orient="horz" pos="2153"/>
        <p:guide pos="3144"/>
        <p:guide orient="horz" pos="3127"/>
        <p:guide pos="2141"/>
        <p:guide orient="horz" pos="2163"/>
        <p:guide orient="horz" pos="3144"/>
        <p:guide pos="3161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46B5D-D20B-41D6-A706-1EDFEF2D2E5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6263DEA-BDDC-4D27-B278-6FA0DE34E0F7}">
      <dgm:prSet phldrT="[Text]"/>
      <dgm:spPr/>
      <dgm:t>
        <a:bodyPr/>
        <a:lstStyle/>
        <a:p>
          <a:r>
            <a:rPr lang="cs-CZ" dirty="0"/>
            <a:t>KONTROLNÍ SYSTÉM</a:t>
          </a:r>
        </a:p>
      </dgm:t>
    </dgm:pt>
    <dgm:pt modelId="{F689C9D0-ED9F-464A-BAA3-42BA8580D711}" type="parTrans" cxnId="{77408676-9AF0-43C5-B6B1-A48425A31C37}">
      <dgm:prSet/>
      <dgm:spPr/>
      <dgm:t>
        <a:bodyPr/>
        <a:lstStyle/>
        <a:p>
          <a:endParaRPr lang="cs-CZ"/>
        </a:p>
      </dgm:t>
    </dgm:pt>
    <dgm:pt modelId="{C0027E24-E1A7-4F5A-BF34-07005BC4CC94}" type="sibTrans" cxnId="{77408676-9AF0-43C5-B6B1-A48425A31C37}">
      <dgm:prSet/>
      <dgm:spPr/>
      <dgm:t>
        <a:bodyPr/>
        <a:lstStyle/>
        <a:p>
          <a:endParaRPr lang="cs-CZ"/>
        </a:p>
      </dgm:t>
    </dgm:pt>
    <dgm:pt modelId="{108F6360-7A6D-4A4D-B8E5-3ED1CF6989BD}">
      <dgm:prSet phldrT="[Text]"/>
      <dgm:spPr/>
      <dgm:t>
        <a:bodyPr/>
        <a:lstStyle/>
        <a:p>
          <a:r>
            <a:rPr lang="cs-CZ" dirty="0"/>
            <a:t>Kontrola NKÚ</a:t>
          </a:r>
        </a:p>
      </dgm:t>
    </dgm:pt>
    <dgm:pt modelId="{D5AA5543-E7F9-41AB-BCCE-0AC0EBE00CEC}" type="parTrans" cxnId="{3E916387-215F-4C1C-A7D7-626B47365462}">
      <dgm:prSet/>
      <dgm:spPr/>
      <dgm:t>
        <a:bodyPr/>
        <a:lstStyle/>
        <a:p>
          <a:endParaRPr lang="cs-CZ"/>
        </a:p>
      </dgm:t>
    </dgm:pt>
    <dgm:pt modelId="{A300F1EC-228A-4DBC-B964-29FCF781C1CC}" type="sibTrans" cxnId="{3E916387-215F-4C1C-A7D7-626B47365462}">
      <dgm:prSet/>
      <dgm:spPr/>
      <dgm:t>
        <a:bodyPr/>
        <a:lstStyle/>
        <a:p>
          <a:endParaRPr lang="cs-CZ"/>
        </a:p>
      </dgm:t>
    </dgm:pt>
    <dgm:pt modelId="{5115C743-BB5F-47F3-B4EF-0B47CDA7094E}">
      <dgm:prSet phldrT="[Text]"/>
      <dgm:spPr/>
      <dgm:t>
        <a:bodyPr/>
        <a:lstStyle/>
        <a:p>
          <a:r>
            <a:rPr lang="cs-CZ" dirty="0"/>
            <a:t>Veřejnosprávní kontrola</a:t>
          </a:r>
        </a:p>
      </dgm:t>
    </dgm:pt>
    <dgm:pt modelId="{C4A36FC1-FCAC-49B7-BBA1-DC97BE621283}" type="parTrans" cxnId="{5DBFBFC2-A717-4A5A-ADC5-E8D4C1153ED8}">
      <dgm:prSet/>
      <dgm:spPr/>
      <dgm:t>
        <a:bodyPr/>
        <a:lstStyle/>
        <a:p>
          <a:endParaRPr lang="cs-CZ"/>
        </a:p>
      </dgm:t>
    </dgm:pt>
    <dgm:pt modelId="{F4F17396-C678-4809-96B4-61241A70ECB6}" type="sibTrans" cxnId="{5DBFBFC2-A717-4A5A-ADC5-E8D4C1153ED8}">
      <dgm:prSet/>
      <dgm:spPr/>
      <dgm:t>
        <a:bodyPr/>
        <a:lstStyle/>
        <a:p>
          <a:endParaRPr lang="cs-CZ"/>
        </a:p>
      </dgm:t>
    </dgm:pt>
    <dgm:pt modelId="{F83D35D0-1486-4A00-B30D-67807867EB0B}">
      <dgm:prSet phldrT="[Text]"/>
      <dgm:spPr/>
      <dgm:t>
        <a:bodyPr/>
        <a:lstStyle/>
        <a:p>
          <a:r>
            <a:rPr lang="cs-CZ" dirty="0"/>
            <a:t>Přezkoumávání hospodaření</a:t>
          </a:r>
        </a:p>
      </dgm:t>
    </dgm:pt>
    <dgm:pt modelId="{FB12CCFA-3639-4258-B4E0-E9A35CAF55A4}" type="parTrans" cxnId="{297F9F1F-2A04-4472-A4F6-01CE31B92BEF}">
      <dgm:prSet/>
      <dgm:spPr/>
      <dgm:t>
        <a:bodyPr/>
        <a:lstStyle/>
        <a:p>
          <a:endParaRPr lang="cs-CZ"/>
        </a:p>
      </dgm:t>
    </dgm:pt>
    <dgm:pt modelId="{60F628B2-D586-42B3-9CB6-657D8D452F6E}" type="sibTrans" cxnId="{297F9F1F-2A04-4472-A4F6-01CE31B92BEF}">
      <dgm:prSet/>
      <dgm:spPr/>
      <dgm:t>
        <a:bodyPr/>
        <a:lstStyle/>
        <a:p>
          <a:endParaRPr lang="cs-CZ"/>
        </a:p>
      </dgm:t>
    </dgm:pt>
    <dgm:pt modelId="{63A73BB4-A11A-4865-B344-A389CB416363}">
      <dgm:prSet/>
      <dgm:spPr/>
      <dgm:t>
        <a:bodyPr/>
        <a:lstStyle/>
        <a:p>
          <a:r>
            <a:rPr lang="cs-CZ" dirty="0"/>
            <a:t>Vnitřní kontrolní systém</a:t>
          </a:r>
        </a:p>
      </dgm:t>
    </dgm:pt>
    <dgm:pt modelId="{E8F3E114-4118-4D64-A92F-E4AC9BE6CB36}" type="parTrans" cxnId="{C6DC0412-4E1E-4F06-A6C3-192EDC6092CD}">
      <dgm:prSet/>
      <dgm:spPr/>
      <dgm:t>
        <a:bodyPr/>
        <a:lstStyle/>
        <a:p>
          <a:endParaRPr lang="cs-CZ"/>
        </a:p>
      </dgm:t>
    </dgm:pt>
    <dgm:pt modelId="{1855971D-16FA-4FBE-BFB9-6B6FDFA0D4FB}" type="sibTrans" cxnId="{C6DC0412-4E1E-4F06-A6C3-192EDC6092CD}">
      <dgm:prSet/>
      <dgm:spPr/>
      <dgm:t>
        <a:bodyPr/>
        <a:lstStyle/>
        <a:p>
          <a:endParaRPr lang="cs-CZ"/>
        </a:p>
      </dgm:t>
    </dgm:pt>
    <dgm:pt modelId="{CCB962CB-5D30-433E-89B3-E8626F3D7ECE}">
      <dgm:prSet/>
      <dgm:spPr/>
      <dgm:t>
        <a:bodyPr/>
        <a:lstStyle/>
        <a:p>
          <a:r>
            <a:rPr lang="cs-CZ" dirty="0"/>
            <a:t>Kontrola finančního úřadu</a:t>
          </a:r>
        </a:p>
      </dgm:t>
    </dgm:pt>
    <dgm:pt modelId="{68878406-02E8-4266-BFFD-BC5B05622077}" type="parTrans" cxnId="{0D98E0FF-0A30-4CF6-AF0E-8650C3593447}">
      <dgm:prSet/>
      <dgm:spPr/>
      <dgm:t>
        <a:bodyPr/>
        <a:lstStyle/>
        <a:p>
          <a:endParaRPr lang="cs-CZ"/>
        </a:p>
      </dgm:t>
    </dgm:pt>
    <dgm:pt modelId="{84099E9B-8120-4596-90D8-2AEB5690EF42}" type="sibTrans" cxnId="{0D98E0FF-0A30-4CF6-AF0E-8650C3593447}">
      <dgm:prSet/>
      <dgm:spPr/>
      <dgm:t>
        <a:bodyPr/>
        <a:lstStyle/>
        <a:p>
          <a:endParaRPr lang="cs-CZ"/>
        </a:p>
      </dgm:t>
    </dgm:pt>
    <dgm:pt modelId="{12B8BFE2-F0E3-433A-9C70-BC73D3A40FB6}">
      <dgm:prSet/>
      <dgm:spPr/>
      <dgm:t>
        <a:bodyPr/>
        <a:lstStyle/>
        <a:p>
          <a:r>
            <a:rPr lang="cs-CZ" dirty="0"/>
            <a:t>Kontrola ÚOHS</a:t>
          </a:r>
        </a:p>
      </dgm:t>
    </dgm:pt>
    <dgm:pt modelId="{1924F0AD-E81C-4557-A558-169E511C7400}" type="parTrans" cxnId="{D6788D09-A65A-4003-9237-F2B767CFD72E}">
      <dgm:prSet/>
      <dgm:spPr/>
      <dgm:t>
        <a:bodyPr/>
        <a:lstStyle/>
        <a:p>
          <a:endParaRPr lang="cs-CZ"/>
        </a:p>
      </dgm:t>
    </dgm:pt>
    <dgm:pt modelId="{D356EC6C-12DB-496A-8E02-3E63103D2060}" type="sibTrans" cxnId="{D6788D09-A65A-4003-9237-F2B767CFD72E}">
      <dgm:prSet/>
      <dgm:spPr/>
      <dgm:t>
        <a:bodyPr/>
        <a:lstStyle/>
        <a:p>
          <a:endParaRPr lang="cs-CZ"/>
        </a:p>
      </dgm:t>
    </dgm:pt>
    <dgm:pt modelId="{CEA08CD8-7CA2-40CE-88EF-A71EF5767C91}">
      <dgm:prSet/>
      <dgm:spPr/>
      <dgm:t>
        <a:bodyPr/>
        <a:lstStyle/>
        <a:p>
          <a:r>
            <a:rPr lang="cs-CZ" dirty="0"/>
            <a:t>Kontrola podřízených organizací</a:t>
          </a:r>
        </a:p>
      </dgm:t>
    </dgm:pt>
    <dgm:pt modelId="{DAB470ED-E9B6-4F0F-BB3B-7C4084A2332B}" type="parTrans" cxnId="{11013A0C-BB60-45B0-9042-756B179EA8C3}">
      <dgm:prSet/>
      <dgm:spPr/>
      <dgm:t>
        <a:bodyPr/>
        <a:lstStyle/>
        <a:p>
          <a:endParaRPr lang="cs-CZ"/>
        </a:p>
      </dgm:t>
    </dgm:pt>
    <dgm:pt modelId="{C2613E1D-EDA3-4BD2-981D-BBD7D4A19269}" type="sibTrans" cxnId="{11013A0C-BB60-45B0-9042-756B179EA8C3}">
      <dgm:prSet/>
      <dgm:spPr/>
      <dgm:t>
        <a:bodyPr/>
        <a:lstStyle/>
        <a:p>
          <a:endParaRPr lang="cs-CZ"/>
        </a:p>
      </dgm:t>
    </dgm:pt>
    <dgm:pt modelId="{CCDB8D2E-ED23-4235-8B76-E8B70B7395C6}">
      <dgm:prSet/>
      <dgm:spPr/>
      <dgm:t>
        <a:bodyPr/>
        <a:lstStyle/>
        <a:p>
          <a:r>
            <a:rPr lang="cs-CZ" dirty="0"/>
            <a:t>Kontrola veřejné finanční podpory</a:t>
          </a:r>
        </a:p>
      </dgm:t>
    </dgm:pt>
    <dgm:pt modelId="{FDC756C6-85C3-44EB-8C47-10CE2095F6D2}" type="parTrans" cxnId="{7F62EE90-3FB0-44E3-8361-B48402ED3287}">
      <dgm:prSet/>
      <dgm:spPr/>
      <dgm:t>
        <a:bodyPr/>
        <a:lstStyle/>
        <a:p>
          <a:endParaRPr lang="cs-CZ"/>
        </a:p>
      </dgm:t>
    </dgm:pt>
    <dgm:pt modelId="{CB5BB35A-EAA1-4059-9D2B-A173291E5B70}" type="sibTrans" cxnId="{7F62EE90-3FB0-44E3-8361-B48402ED3287}">
      <dgm:prSet/>
      <dgm:spPr/>
      <dgm:t>
        <a:bodyPr/>
        <a:lstStyle/>
        <a:p>
          <a:endParaRPr lang="cs-CZ"/>
        </a:p>
      </dgm:t>
    </dgm:pt>
    <dgm:pt modelId="{A792E541-2E52-4147-83FB-2E6A96500207}">
      <dgm:prSet/>
      <dgm:spPr/>
      <dgm:t>
        <a:bodyPr/>
        <a:lstStyle/>
        <a:p>
          <a:r>
            <a:rPr lang="cs-CZ" dirty="0"/>
            <a:t>Řídicí kontrola</a:t>
          </a:r>
        </a:p>
      </dgm:t>
    </dgm:pt>
    <dgm:pt modelId="{FB190C35-0664-4436-83EC-E66D69F6E7D6}" type="parTrans" cxnId="{648924C3-9540-4A19-9B7C-3B1C348A0147}">
      <dgm:prSet/>
      <dgm:spPr/>
      <dgm:t>
        <a:bodyPr/>
        <a:lstStyle/>
        <a:p>
          <a:endParaRPr lang="cs-CZ"/>
        </a:p>
      </dgm:t>
    </dgm:pt>
    <dgm:pt modelId="{4FE4A0AB-8069-4FC5-AFA7-D7C421D43C26}" type="sibTrans" cxnId="{648924C3-9540-4A19-9B7C-3B1C348A0147}">
      <dgm:prSet/>
      <dgm:spPr/>
      <dgm:t>
        <a:bodyPr/>
        <a:lstStyle/>
        <a:p>
          <a:endParaRPr lang="cs-CZ"/>
        </a:p>
      </dgm:t>
    </dgm:pt>
    <dgm:pt modelId="{2854BF9D-D635-4E10-AFF3-6E32B54A2A7B}">
      <dgm:prSet/>
      <dgm:spPr/>
      <dgm:t>
        <a:bodyPr/>
        <a:lstStyle/>
        <a:p>
          <a:r>
            <a:rPr lang="cs-CZ" dirty="0"/>
            <a:t>Interní audit</a:t>
          </a:r>
        </a:p>
      </dgm:t>
    </dgm:pt>
    <dgm:pt modelId="{693B6C40-8BC7-4252-98BA-67C896CE8793}" type="parTrans" cxnId="{39E3E3C1-6BF2-4B73-A4E9-5B19D809AA88}">
      <dgm:prSet/>
      <dgm:spPr/>
      <dgm:t>
        <a:bodyPr/>
        <a:lstStyle/>
        <a:p>
          <a:endParaRPr lang="cs-CZ"/>
        </a:p>
      </dgm:t>
    </dgm:pt>
    <dgm:pt modelId="{8B6FF813-B101-42C0-99AE-51EF251C22A0}" type="sibTrans" cxnId="{39E3E3C1-6BF2-4B73-A4E9-5B19D809AA88}">
      <dgm:prSet/>
      <dgm:spPr/>
      <dgm:t>
        <a:bodyPr/>
        <a:lstStyle/>
        <a:p>
          <a:endParaRPr lang="cs-CZ"/>
        </a:p>
      </dgm:t>
    </dgm:pt>
    <dgm:pt modelId="{726C8D1F-AF39-42A5-94D0-DAEBB1F182CE}" type="pres">
      <dgm:prSet presAssocID="{9C746B5D-D20B-41D6-A706-1EDFEF2D2E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11B1682-E360-4A2C-BDFD-21E479CB8A63}" type="pres">
      <dgm:prSet presAssocID="{B6263DEA-BDDC-4D27-B278-6FA0DE34E0F7}" presName="hierRoot1" presStyleCnt="0">
        <dgm:presLayoutVars>
          <dgm:hierBranch val="init"/>
        </dgm:presLayoutVars>
      </dgm:prSet>
      <dgm:spPr/>
    </dgm:pt>
    <dgm:pt modelId="{C748CF5B-423C-4B6F-BB0A-B2E7D70E2BD7}" type="pres">
      <dgm:prSet presAssocID="{B6263DEA-BDDC-4D27-B278-6FA0DE34E0F7}" presName="rootComposite1" presStyleCnt="0"/>
      <dgm:spPr/>
    </dgm:pt>
    <dgm:pt modelId="{BB60B4BE-32B3-4703-86BD-AAADC7D2957F}" type="pres">
      <dgm:prSet presAssocID="{B6263DEA-BDDC-4D27-B278-6FA0DE34E0F7}" presName="rootText1" presStyleLbl="node0" presStyleIdx="0" presStyleCnt="1">
        <dgm:presLayoutVars>
          <dgm:chPref val="3"/>
        </dgm:presLayoutVars>
      </dgm:prSet>
      <dgm:spPr/>
    </dgm:pt>
    <dgm:pt modelId="{F23F0106-5BA0-4EDD-B0F7-72850D5BAEE6}" type="pres">
      <dgm:prSet presAssocID="{B6263DEA-BDDC-4D27-B278-6FA0DE34E0F7}" presName="rootConnector1" presStyleLbl="node1" presStyleIdx="0" presStyleCnt="0"/>
      <dgm:spPr/>
    </dgm:pt>
    <dgm:pt modelId="{C0BC7485-7C15-47A0-AEA7-2E335655B6B6}" type="pres">
      <dgm:prSet presAssocID="{B6263DEA-BDDC-4D27-B278-6FA0DE34E0F7}" presName="hierChild2" presStyleCnt="0"/>
      <dgm:spPr/>
    </dgm:pt>
    <dgm:pt modelId="{2CC0FD27-7471-4A64-BA50-6B5054442752}" type="pres">
      <dgm:prSet presAssocID="{D5AA5543-E7F9-41AB-BCCE-0AC0EBE00CEC}" presName="Name37" presStyleLbl="parChTrans1D2" presStyleIdx="0" presStyleCnt="6"/>
      <dgm:spPr/>
    </dgm:pt>
    <dgm:pt modelId="{768F7184-1F22-4F18-A31B-D4E9BB2945F2}" type="pres">
      <dgm:prSet presAssocID="{108F6360-7A6D-4A4D-B8E5-3ED1CF6989BD}" presName="hierRoot2" presStyleCnt="0">
        <dgm:presLayoutVars>
          <dgm:hierBranch val="init"/>
        </dgm:presLayoutVars>
      </dgm:prSet>
      <dgm:spPr/>
    </dgm:pt>
    <dgm:pt modelId="{C24D2175-1AF3-492F-ACC5-6AE8D0AD3246}" type="pres">
      <dgm:prSet presAssocID="{108F6360-7A6D-4A4D-B8E5-3ED1CF6989BD}" presName="rootComposite" presStyleCnt="0"/>
      <dgm:spPr/>
    </dgm:pt>
    <dgm:pt modelId="{95EAAE2E-42F9-4104-A6F5-49261759AA58}" type="pres">
      <dgm:prSet presAssocID="{108F6360-7A6D-4A4D-B8E5-3ED1CF6989BD}" presName="rootText" presStyleLbl="node2" presStyleIdx="0" presStyleCnt="6">
        <dgm:presLayoutVars>
          <dgm:chPref val="3"/>
        </dgm:presLayoutVars>
      </dgm:prSet>
      <dgm:spPr/>
    </dgm:pt>
    <dgm:pt modelId="{0DE638FE-3555-4977-B7BB-6CC944DB89EF}" type="pres">
      <dgm:prSet presAssocID="{108F6360-7A6D-4A4D-B8E5-3ED1CF6989BD}" presName="rootConnector" presStyleLbl="node2" presStyleIdx="0" presStyleCnt="6"/>
      <dgm:spPr/>
    </dgm:pt>
    <dgm:pt modelId="{C9C2E6C5-BECD-44EB-8975-2AE388FBE6C6}" type="pres">
      <dgm:prSet presAssocID="{108F6360-7A6D-4A4D-B8E5-3ED1CF6989BD}" presName="hierChild4" presStyleCnt="0"/>
      <dgm:spPr/>
    </dgm:pt>
    <dgm:pt modelId="{95673DBA-E916-44C7-BA15-A53D390E3956}" type="pres">
      <dgm:prSet presAssocID="{108F6360-7A6D-4A4D-B8E5-3ED1CF6989BD}" presName="hierChild5" presStyleCnt="0"/>
      <dgm:spPr/>
    </dgm:pt>
    <dgm:pt modelId="{7F648E7E-92F5-4A71-8EF3-5059986929AB}" type="pres">
      <dgm:prSet presAssocID="{C4A36FC1-FCAC-49B7-BBA1-DC97BE621283}" presName="Name37" presStyleLbl="parChTrans1D2" presStyleIdx="1" presStyleCnt="6"/>
      <dgm:spPr/>
    </dgm:pt>
    <dgm:pt modelId="{19142003-F27B-484B-B191-B3DA1382388D}" type="pres">
      <dgm:prSet presAssocID="{5115C743-BB5F-47F3-B4EF-0B47CDA7094E}" presName="hierRoot2" presStyleCnt="0">
        <dgm:presLayoutVars>
          <dgm:hierBranch val="init"/>
        </dgm:presLayoutVars>
      </dgm:prSet>
      <dgm:spPr/>
    </dgm:pt>
    <dgm:pt modelId="{8075E016-DC4C-4132-9731-398B6EF40A74}" type="pres">
      <dgm:prSet presAssocID="{5115C743-BB5F-47F3-B4EF-0B47CDA7094E}" presName="rootComposite" presStyleCnt="0"/>
      <dgm:spPr/>
    </dgm:pt>
    <dgm:pt modelId="{D4DF1684-659D-4082-9D6A-9F7DDD100080}" type="pres">
      <dgm:prSet presAssocID="{5115C743-BB5F-47F3-B4EF-0B47CDA7094E}" presName="rootText" presStyleLbl="node2" presStyleIdx="1" presStyleCnt="6">
        <dgm:presLayoutVars>
          <dgm:chPref val="3"/>
        </dgm:presLayoutVars>
      </dgm:prSet>
      <dgm:spPr/>
    </dgm:pt>
    <dgm:pt modelId="{C660C9FC-CBD7-44D6-8EBD-E656ABA5A9A0}" type="pres">
      <dgm:prSet presAssocID="{5115C743-BB5F-47F3-B4EF-0B47CDA7094E}" presName="rootConnector" presStyleLbl="node2" presStyleIdx="1" presStyleCnt="6"/>
      <dgm:spPr/>
    </dgm:pt>
    <dgm:pt modelId="{1C1B15D1-FC5F-4FC1-90A6-B268D5E98EB0}" type="pres">
      <dgm:prSet presAssocID="{5115C743-BB5F-47F3-B4EF-0B47CDA7094E}" presName="hierChild4" presStyleCnt="0"/>
      <dgm:spPr/>
    </dgm:pt>
    <dgm:pt modelId="{CBB07CB3-987A-4D3D-9D9A-62367CB454A4}" type="pres">
      <dgm:prSet presAssocID="{DAB470ED-E9B6-4F0F-BB3B-7C4084A2332B}" presName="Name37" presStyleLbl="parChTrans1D3" presStyleIdx="0" presStyleCnt="4"/>
      <dgm:spPr/>
    </dgm:pt>
    <dgm:pt modelId="{4E09A553-152B-4081-A973-C63F054FB60B}" type="pres">
      <dgm:prSet presAssocID="{CEA08CD8-7CA2-40CE-88EF-A71EF5767C91}" presName="hierRoot2" presStyleCnt="0">
        <dgm:presLayoutVars>
          <dgm:hierBranch val="init"/>
        </dgm:presLayoutVars>
      </dgm:prSet>
      <dgm:spPr/>
    </dgm:pt>
    <dgm:pt modelId="{ACE3C363-FA38-4C17-8848-5F35959940AC}" type="pres">
      <dgm:prSet presAssocID="{CEA08CD8-7CA2-40CE-88EF-A71EF5767C91}" presName="rootComposite" presStyleCnt="0"/>
      <dgm:spPr/>
    </dgm:pt>
    <dgm:pt modelId="{B8E1FD03-299B-48C8-B2EA-052D3C7636D2}" type="pres">
      <dgm:prSet presAssocID="{CEA08CD8-7CA2-40CE-88EF-A71EF5767C91}" presName="rootText" presStyleLbl="node3" presStyleIdx="0" presStyleCnt="4">
        <dgm:presLayoutVars>
          <dgm:chPref val="3"/>
        </dgm:presLayoutVars>
      </dgm:prSet>
      <dgm:spPr/>
    </dgm:pt>
    <dgm:pt modelId="{D922E1A6-CFE3-4868-9AC5-59241FA66D31}" type="pres">
      <dgm:prSet presAssocID="{CEA08CD8-7CA2-40CE-88EF-A71EF5767C91}" presName="rootConnector" presStyleLbl="node3" presStyleIdx="0" presStyleCnt="4"/>
      <dgm:spPr/>
    </dgm:pt>
    <dgm:pt modelId="{D87F62F4-6D6F-4559-8AAC-E09B7312DD87}" type="pres">
      <dgm:prSet presAssocID="{CEA08CD8-7CA2-40CE-88EF-A71EF5767C91}" presName="hierChild4" presStyleCnt="0"/>
      <dgm:spPr/>
    </dgm:pt>
    <dgm:pt modelId="{9264FECB-76E2-4ECF-AED8-480C9D40B260}" type="pres">
      <dgm:prSet presAssocID="{CEA08CD8-7CA2-40CE-88EF-A71EF5767C91}" presName="hierChild5" presStyleCnt="0"/>
      <dgm:spPr/>
    </dgm:pt>
    <dgm:pt modelId="{F940BD7D-5457-40C8-86F9-52A071A37813}" type="pres">
      <dgm:prSet presAssocID="{FDC756C6-85C3-44EB-8C47-10CE2095F6D2}" presName="Name37" presStyleLbl="parChTrans1D3" presStyleIdx="1" presStyleCnt="4"/>
      <dgm:spPr/>
    </dgm:pt>
    <dgm:pt modelId="{7D49F46A-998F-4F45-8234-B4F8B11602FD}" type="pres">
      <dgm:prSet presAssocID="{CCDB8D2E-ED23-4235-8B76-E8B70B7395C6}" presName="hierRoot2" presStyleCnt="0">
        <dgm:presLayoutVars>
          <dgm:hierBranch val="init"/>
        </dgm:presLayoutVars>
      </dgm:prSet>
      <dgm:spPr/>
    </dgm:pt>
    <dgm:pt modelId="{A26CC3A4-F18A-4F73-AFBA-BE21D052461E}" type="pres">
      <dgm:prSet presAssocID="{CCDB8D2E-ED23-4235-8B76-E8B70B7395C6}" presName="rootComposite" presStyleCnt="0"/>
      <dgm:spPr/>
    </dgm:pt>
    <dgm:pt modelId="{92CA1CC4-7AB3-481B-AF5D-1153613AE574}" type="pres">
      <dgm:prSet presAssocID="{CCDB8D2E-ED23-4235-8B76-E8B70B7395C6}" presName="rootText" presStyleLbl="node3" presStyleIdx="1" presStyleCnt="4">
        <dgm:presLayoutVars>
          <dgm:chPref val="3"/>
        </dgm:presLayoutVars>
      </dgm:prSet>
      <dgm:spPr/>
    </dgm:pt>
    <dgm:pt modelId="{6ACDC486-BB79-4645-A895-C6262BB7E79C}" type="pres">
      <dgm:prSet presAssocID="{CCDB8D2E-ED23-4235-8B76-E8B70B7395C6}" presName="rootConnector" presStyleLbl="node3" presStyleIdx="1" presStyleCnt="4"/>
      <dgm:spPr/>
    </dgm:pt>
    <dgm:pt modelId="{A7FBF6EA-D7DF-441D-8EE8-626B20F60E05}" type="pres">
      <dgm:prSet presAssocID="{CCDB8D2E-ED23-4235-8B76-E8B70B7395C6}" presName="hierChild4" presStyleCnt="0"/>
      <dgm:spPr/>
    </dgm:pt>
    <dgm:pt modelId="{C6BA2E50-3AAB-4C6E-AED7-85AD714881CF}" type="pres">
      <dgm:prSet presAssocID="{CCDB8D2E-ED23-4235-8B76-E8B70B7395C6}" presName="hierChild5" presStyleCnt="0"/>
      <dgm:spPr/>
    </dgm:pt>
    <dgm:pt modelId="{1E5589B3-98C1-4AF4-8C77-90E8054F492A}" type="pres">
      <dgm:prSet presAssocID="{5115C743-BB5F-47F3-B4EF-0B47CDA7094E}" presName="hierChild5" presStyleCnt="0"/>
      <dgm:spPr/>
    </dgm:pt>
    <dgm:pt modelId="{7BA08BA3-937D-4FBA-B1A8-097507AF134C}" type="pres">
      <dgm:prSet presAssocID="{FB12CCFA-3639-4258-B4E0-E9A35CAF55A4}" presName="Name37" presStyleLbl="parChTrans1D2" presStyleIdx="2" presStyleCnt="6"/>
      <dgm:spPr/>
    </dgm:pt>
    <dgm:pt modelId="{2BF09FB8-225D-425F-A09B-B773FABA3E45}" type="pres">
      <dgm:prSet presAssocID="{F83D35D0-1486-4A00-B30D-67807867EB0B}" presName="hierRoot2" presStyleCnt="0">
        <dgm:presLayoutVars>
          <dgm:hierBranch val="init"/>
        </dgm:presLayoutVars>
      </dgm:prSet>
      <dgm:spPr/>
    </dgm:pt>
    <dgm:pt modelId="{D2062E2D-AE8B-40E6-ABC4-EF569492E587}" type="pres">
      <dgm:prSet presAssocID="{F83D35D0-1486-4A00-B30D-67807867EB0B}" presName="rootComposite" presStyleCnt="0"/>
      <dgm:spPr/>
    </dgm:pt>
    <dgm:pt modelId="{0B641AE4-D69B-410B-BD55-B76D135D10E3}" type="pres">
      <dgm:prSet presAssocID="{F83D35D0-1486-4A00-B30D-67807867EB0B}" presName="rootText" presStyleLbl="node2" presStyleIdx="2" presStyleCnt="6">
        <dgm:presLayoutVars>
          <dgm:chPref val="3"/>
        </dgm:presLayoutVars>
      </dgm:prSet>
      <dgm:spPr/>
    </dgm:pt>
    <dgm:pt modelId="{A3F6ACD0-FC48-4E7A-AF49-EAD6C7B46886}" type="pres">
      <dgm:prSet presAssocID="{F83D35D0-1486-4A00-B30D-67807867EB0B}" presName="rootConnector" presStyleLbl="node2" presStyleIdx="2" presStyleCnt="6"/>
      <dgm:spPr/>
    </dgm:pt>
    <dgm:pt modelId="{AB06CB41-9715-42C1-957D-5ECC3EB5A4FD}" type="pres">
      <dgm:prSet presAssocID="{F83D35D0-1486-4A00-B30D-67807867EB0B}" presName="hierChild4" presStyleCnt="0"/>
      <dgm:spPr/>
    </dgm:pt>
    <dgm:pt modelId="{BD6257B8-36F0-42E4-B88E-75BE5222F7E9}" type="pres">
      <dgm:prSet presAssocID="{F83D35D0-1486-4A00-B30D-67807867EB0B}" presName="hierChild5" presStyleCnt="0"/>
      <dgm:spPr/>
    </dgm:pt>
    <dgm:pt modelId="{978EDCE1-3F9D-4460-916B-2FA012507309}" type="pres">
      <dgm:prSet presAssocID="{E8F3E114-4118-4D64-A92F-E4AC9BE6CB36}" presName="Name37" presStyleLbl="parChTrans1D2" presStyleIdx="3" presStyleCnt="6"/>
      <dgm:spPr/>
    </dgm:pt>
    <dgm:pt modelId="{93017F3D-F30F-46FA-92E4-DB206DC169A3}" type="pres">
      <dgm:prSet presAssocID="{63A73BB4-A11A-4865-B344-A389CB416363}" presName="hierRoot2" presStyleCnt="0">
        <dgm:presLayoutVars>
          <dgm:hierBranch val="init"/>
        </dgm:presLayoutVars>
      </dgm:prSet>
      <dgm:spPr/>
    </dgm:pt>
    <dgm:pt modelId="{E2C9C7B3-3E7C-4571-8559-64D23B73C37F}" type="pres">
      <dgm:prSet presAssocID="{63A73BB4-A11A-4865-B344-A389CB416363}" presName="rootComposite" presStyleCnt="0"/>
      <dgm:spPr/>
    </dgm:pt>
    <dgm:pt modelId="{5AF76F17-680D-48DB-AFF5-0422932942FD}" type="pres">
      <dgm:prSet presAssocID="{63A73BB4-A11A-4865-B344-A389CB416363}" presName="rootText" presStyleLbl="node2" presStyleIdx="3" presStyleCnt="6">
        <dgm:presLayoutVars>
          <dgm:chPref val="3"/>
        </dgm:presLayoutVars>
      </dgm:prSet>
      <dgm:spPr/>
    </dgm:pt>
    <dgm:pt modelId="{2E6CB12E-98BF-4C0C-8671-2BA3FCACD95D}" type="pres">
      <dgm:prSet presAssocID="{63A73BB4-A11A-4865-B344-A389CB416363}" presName="rootConnector" presStyleLbl="node2" presStyleIdx="3" presStyleCnt="6"/>
      <dgm:spPr/>
    </dgm:pt>
    <dgm:pt modelId="{020872C2-FD87-4BDD-93E3-156A082C314B}" type="pres">
      <dgm:prSet presAssocID="{63A73BB4-A11A-4865-B344-A389CB416363}" presName="hierChild4" presStyleCnt="0"/>
      <dgm:spPr/>
    </dgm:pt>
    <dgm:pt modelId="{A5CAA792-DAEA-4A9D-B9AE-1F30FDC22090}" type="pres">
      <dgm:prSet presAssocID="{FB190C35-0664-4436-83EC-E66D69F6E7D6}" presName="Name37" presStyleLbl="parChTrans1D3" presStyleIdx="2" presStyleCnt="4"/>
      <dgm:spPr/>
    </dgm:pt>
    <dgm:pt modelId="{4C8F9E48-EA68-4C82-A24F-7A1623A2A79F}" type="pres">
      <dgm:prSet presAssocID="{A792E541-2E52-4147-83FB-2E6A96500207}" presName="hierRoot2" presStyleCnt="0">
        <dgm:presLayoutVars>
          <dgm:hierBranch val="init"/>
        </dgm:presLayoutVars>
      </dgm:prSet>
      <dgm:spPr/>
    </dgm:pt>
    <dgm:pt modelId="{2051B59C-03F9-46D1-8026-FC134F4EC800}" type="pres">
      <dgm:prSet presAssocID="{A792E541-2E52-4147-83FB-2E6A96500207}" presName="rootComposite" presStyleCnt="0"/>
      <dgm:spPr/>
    </dgm:pt>
    <dgm:pt modelId="{502B36C1-5ED4-41F8-A34B-A9C48D86B4F3}" type="pres">
      <dgm:prSet presAssocID="{A792E541-2E52-4147-83FB-2E6A96500207}" presName="rootText" presStyleLbl="node3" presStyleIdx="2" presStyleCnt="4">
        <dgm:presLayoutVars>
          <dgm:chPref val="3"/>
        </dgm:presLayoutVars>
      </dgm:prSet>
      <dgm:spPr/>
    </dgm:pt>
    <dgm:pt modelId="{E7EF38F8-42CD-42E3-A765-8B86482B800A}" type="pres">
      <dgm:prSet presAssocID="{A792E541-2E52-4147-83FB-2E6A96500207}" presName="rootConnector" presStyleLbl="node3" presStyleIdx="2" presStyleCnt="4"/>
      <dgm:spPr/>
    </dgm:pt>
    <dgm:pt modelId="{C9AE930D-4A5F-461F-BA9B-BD0516049EA4}" type="pres">
      <dgm:prSet presAssocID="{A792E541-2E52-4147-83FB-2E6A96500207}" presName="hierChild4" presStyleCnt="0"/>
      <dgm:spPr/>
    </dgm:pt>
    <dgm:pt modelId="{FADC9093-12A0-45E9-B042-10D07741731D}" type="pres">
      <dgm:prSet presAssocID="{A792E541-2E52-4147-83FB-2E6A96500207}" presName="hierChild5" presStyleCnt="0"/>
      <dgm:spPr/>
    </dgm:pt>
    <dgm:pt modelId="{02BEFC98-8F78-48AE-BDAD-57026FF9BDD0}" type="pres">
      <dgm:prSet presAssocID="{693B6C40-8BC7-4252-98BA-67C896CE8793}" presName="Name37" presStyleLbl="parChTrans1D3" presStyleIdx="3" presStyleCnt="4"/>
      <dgm:spPr/>
    </dgm:pt>
    <dgm:pt modelId="{B394F8F8-39B5-4F66-A7C2-92D55AEC1C43}" type="pres">
      <dgm:prSet presAssocID="{2854BF9D-D635-4E10-AFF3-6E32B54A2A7B}" presName="hierRoot2" presStyleCnt="0">
        <dgm:presLayoutVars>
          <dgm:hierBranch val="init"/>
        </dgm:presLayoutVars>
      </dgm:prSet>
      <dgm:spPr/>
    </dgm:pt>
    <dgm:pt modelId="{D04BE584-CE29-4D32-ABC1-ADED24EAF76A}" type="pres">
      <dgm:prSet presAssocID="{2854BF9D-D635-4E10-AFF3-6E32B54A2A7B}" presName="rootComposite" presStyleCnt="0"/>
      <dgm:spPr/>
    </dgm:pt>
    <dgm:pt modelId="{A22D57BA-6787-41BE-835F-22FD3692F7D2}" type="pres">
      <dgm:prSet presAssocID="{2854BF9D-D635-4E10-AFF3-6E32B54A2A7B}" presName="rootText" presStyleLbl="node3" presStyleIdx="3" presStyleCnt="4">
        <dgm:presLayoutVars>
          <dgm:chPref val="3"/>
        </dgm:presLayoutVars>
      </dgm:prSet>
      <dgm:spPr/>
    </dgm:pt>
    <dgm:pt modelId="{9DD47814-868A-449F-8314-2C52F4EBD175}" type="pres">
      <dgm:prSet presAssocID="{2854BF9D-D635-4E10-AFF3-6E32B54A2A7B}" presName="rootConnector" presStyleLbl="node3" presStyleIdx="3" presStyleCnt="4"/>
      <dgm:spPr/>
    </dgm:pt>
    <dgm:pt modelId="{01BE2F31-19DB-4462-AF9E-1D88CE31A9B5}" type="pres">
      <dgm:prSet presAssocID="{2854BF9D-D635-4E10-AFF3-6E32B54A2A7B}" presName="hierChild4" presStyleCnt="0"/>
      <dgm:spPr/>
    </dgm:pt>
    <dgm:pt modelId="{A2A8D9A5-5D0E-43A9-B686-EF4708BB8C0B}" type="pres">
      <dgm:prSet presAssocID="{2854BF9D-D635-4E10-AFF3-6E32B54A2A7B}" presName="hierChild5" presStyleCnt="0"/>
      <dgm:spPr/>
    </dgm:pt>
    <dgm:pt modelId="{0C94D519-7E8F-4B5F-9A96-5328F4674D95}" type="pres">
      <dgm:prSet presAssocID="{63A73BB4-A11A-4865-B344-A389CB416363}" presName="hierChild5" presStyleCnt="0"/>
      <dgm:spPr/>
    </dgm:pt>
    <dgm:pt modelId="{72F8CD80-D61A-4BF1-A4CA-A787FF188508}" type="pres">
      <dgm:prSet presAssocID="{68878406-02E8-4266-BFFD-BC5B05622077}" presName="Name37" presStyleLbl="parChTrans1D2" presStyleIdx="4" presStyleCnt="6"/>
      <dgm:spPr/>
    </dgm:pt>
    <dgm:pt modelId="{232BF107-A561-405A-AA34-7737974224AF}" type="pres">
      <dgm:prSet presAssocID="{CCB962CB-5D30-433E-89B3-E8626F3D7ECE}" presName="hierRoot2" presStyleCnt="0">
        <dgm:presLayoutVars>
          <dgm:hierBranch val="init"/>
        </dgm:presLayoutVars>
      </dgm:prSet>
      <dgm:spPr/>
    </dgm:pt>
    <dgm:pt modelId="{5A331ADA-C2FA-4D3C-AF4A-B8B9A2963B5E}" type="pres">
      <dgm:prSet presAssocID="{CCB962CB-5D30-433E-89B3-E8626F3D7ECE}" presName="rootComposite" presStyleCnt="0"/>
      <dgm:spPr/>
    </dgm:pt>
    <dgm:pt modelId="{E8A5552E-0503-46C7-81E6-B70A9BA14C00}" type="pres">
      <dgm:prSet presAssocID="{CCB962CB-5D30-433E-89B3-E8626F3D7ECE}" presName="rootText" presStyleLbl="node2" presStyleIdx="4" presStyleCnt="6">
        <dgm:presLayoutVars>
          <dgm:chPref val="3"/>
        </dgm:presLayoutVars>
      </dgm:prSet>
      <dgm:spPr/>
    </dgm:pt>
    <dgm:pt modelId="{7F293F23-CFD4-4E5B-89DB-95DCE0043A35}" type="pres">
      <dgm:prSet presAssocID="{CCB962CB-5D30-433E-89B3-E8626F3D7ECE}" presName="rootConnector" presStyleLbl="node2" presStyleIdx="4" presStyleCnt="6"/>
      <dgm:spPr/>
    </dgm:pt>
    <dgm:pt modelId="{D3FB21AE-8636-4D4B-B987-4C795B4E8CAB}" type="pres">
      <dgm:prSet presAssocID="{CCB962CB-5D30-433E-89B3-E8626F3D7ECE}" presName="hierChild4" presStyleCnt="0"/>
      <dgm:spPr/>
    </dgm:pt>
    <dgm:pt modelId="{3848E0FA-CDA7-46D6-A337-5D8730C7B32F}" type="pres">
      <dgm:prSet presAssocID="{CCB962CB-5D30-433E-89B3-E8626F3D7ECE}" presName="hierChild5" presStyleCnt="0"/>
      <dgm:spPr/>
    </dgm:pt>
    <dgm:pt modelId="{CCFC8AB8-FA20-489D-A632-59F6562234C1}" type="pres">
      <dgm:prSet presAssocID="{1924F0AD-E81C-4557-A558-169E511C7400}" presName="Name37" presStyleLbl="parChTrans1D2" presStyleIdx="5" presStyleCnt="6"/>
      <dgm:spPr/>
    </dgm:pt>
    <dgm:pt modelId="{8C1132B1-4666-4C7C-8FF3-06116E17C43B}" type="pres">
      <dgm:prSet presAssocID="{12B8BFE2-F0E3-433A-9C70-BC73D3A40FB6}" presName="hierRoot2" presStyleCnt="0">
        <dgm:presLayoutVars>
          <dgm:hierBranch val="init"/>
        </dgm:presLayoutVars>
      </dgm:prSet>
      <dgm:spPr/>
    </dgm:pt>
    <dgm:pt modelId="{FCA94F3B-A426-4BC5-9E5A-2692A929F1F1}" type="pres">
      <dgm:prSet presAssocID="{12B8BFE2-F0E3-433A-9C70-BC73D3A40FB6}" presName="rootComposite" presStyleCnt="0"/>
      <dgm:spPr/>
    </dgm:pt>
    <dgm:pt modelId="{9957F34F-86C3-4658-A601-DF6BF863A4A2}" type="pres">
      <dgm:prSet presAssocID="{12B8BFE2-F0E3-433A-9C70-BC73D3A40FB6}" presName="rootText" presStyleLbl="node2" presStyleIdx="5" presStyleCnt="6">
        <dgm:presLayoutVars>
          <dgm:chPref val="3"/>
        </dgm:presLayoutVars>
      </dgm:prSet>
      <dgm:spPr/>
    </dgm:pt>
    <dgm:pt modelId="{374D5CF8-9CA5-4D02-B094-9A85ADB3B675}" type="pres">
      <dgm:prSet presAssocID="{12B8BFE2-F0E3-433A-9C70-BC73D3A40FB6}" presName="rootConnector" presStyleLbl="node2" presStyleIdx="5" presStyleCnt="6"/>
      <dgm:spPr/>
    </dgm:pt>
    <dgm:pt modelId="{86C40E25-752D-4371-A9D6-2B93D64FAA96}" type="pres">
      <dgm:prSet presAssocID="{12B8BFE2-F0E3-433A-9C70-BC73D3A40FB6}" presName="hierChild4" presStyleCnt="0"/>
      <dgm:spPr/>
    </dgm:pt>
    <dgm:pt modelId="{B309B055-28EA-4F7A-8B12-2EDD581BE1D8}" type="pres">
      <dgm:prSet presAssocID="{12B8BFE2-F0E3-433A-9C70-BC73D3A40FB6}" presName="hierChild5" presStyleCnt="0"/>
      <dgm:spPr/>
    </dgm:pt>
    <dgm:pt modelId="{8BD7CCA4-2F11-4674-A24D-F77D91EAF5EA}" type="pres">
      <dgm:prSet presAssocID="{B6263DEA-BDDC-4D27-B278-6FA0DE34E0F7}" presName="hierChild3" presStyleCnt="0"/>
      <dgm:spPr/>
    </dgm:pt>
  </dgm:ptLst>
  <dgm:cxnLst>
    <dgm:cxn modelId="{BBE31505-11E2-4B1D-B10D-0D8B8E94B043}" type="presOf" srcId="{CCB962CB-5D30-433E-89B3-E8626F3D7ECE}" destId="{E8A5552E-0503-46C7-81E6-B70A9BA14C00}" srcOrd="0" destOrd="0" presId="urn:microsoft.com/office/officeart/2005/8/layout/orgChart1"/>
    <dgm:cxn modelId="{841C8506-2A30-4AFC-A5A8-7FD778324043}" type="presOf" srcId="{68878406-02E8-4266-BFFD-BC5B05622077}" destId="{72F8CD80-D61A-4BF1-A4CA-A787FF188508}" srcOrd="0" destOrd="0" presId="urn:microsoft.com/office/officeart/2005/8/layout/orgChart1"/>
    <dgm:cxn modelId="{D6788D09-A65A-4003-9237-F2B767CFD72E}" srcId="{B6263DEA-BDDC-4D27-B278-6FA0DE34E0F7}" destId="{12B8BFE2-F0E3-433A-9C70-BC73D3A40FB6}" srcOrd="5" destOrd="0" parTransId="{1924F0AD-E81C-4557-A558-169E511C7400}" sibTransId="{D356EC6C-12DB-496A-8E02-3E63103D2060}"/>
    <dgm:cxn modelId="{11013A0C-BB60-45B0-9042-756B179EA8C3}" srcId="{5115C743-BB5F-47F3-B4EF-0B47CDA7094E}" destId="{CEA08CD8-7CA2-40CE-88EF-A71EF5767C91}" srcOrd="0" destOrd="0" parTransId="{DAB470ED-E9B6-4F0F-BB3B-7C4084A2332B}" sibTransId="{C2613E1D-EDA3-4BD2-981D-BBD7D4A19269}"/>
    <dgm:cxn modelId="{C6DC0412-4E1E-4F06-A6C3-192EDC6092CD}" srcId="{B6263DEA-BDDC-4D27-B278-6FA0DE34E0F7}" destId="{63A73BB4-A11A-4865-B344-A389CB416363}" srcOrd="3" destOrd="0" parTransId="{E8F3E114-4118-4D64-A92F-E4AC9BE6CB36}" sibTransId="{1855971D-16FA-4FBE-BFB9-6B6FDFA0D4FB}"/>
    <dgm:cxn modelId="{DCC65415-27FE-4ACB-B19F-3F5A394C492B}" type="presOf" srcId="{12B8BFE2-F0E3-433A-9C70-BC73D3A40FB6}" destId="{9957F34F-86C3-4658-A601-DF6BF863A4A2}" srcOrd="0" destOrd="0" presId="urn:microsoft.com/office/officeart/2005/8/layout/orgChart1"/>
    <dgm:cxn modelId="{297F9F1F-2A04-4472-A4F6-01CE31B92BEF}" srcId="{B6263DEA-BDDC-4D27-B278-6FA0DE34E0F7}" destId="{F83D35D0-1486-4A00-B30D-67807867EB0B}" srcOrd="2" destOrd="0" parTransId="{FB12CCFA-3639-4258-B4E0-E9A35CAF55A4}" sibTransId="{60F628B2-D586-42B3-9CB6-657D8D452F6E}"/>
    <dgm:cxn modelId="{C5AAB11F-169D-4B55-98B9-ED71AC2A65E7}" type="presOf" srcId="{CEA08CD8-7CA2-40CE-88EF-A71EF5767C91}" destId="{D922E1A6-CFE3-4868-9AC5-59241FA66D31}" srcOrd="1" destOrd="0" presId="urn:microsoft.com/office/officeart/2005/8/layout/orgChart1"/>
    <dgm:cxn modelId="{BA2FE12B-00F9-4AF2-B80E-64433DE8FC66}" type="presOf" srcId="{CEA08CD8-7CA2-40CE-88EF-A71EF5767C91}" destId="{B8E1FD03-299B-48C8-B2EA-052D3C7636D2}" srcOrd="0" destOrd="0" presId="urn:microsoft.com/office/officeart/2005/8/layout/orgChart1"/>
    <dgm:cxn modelId="{15FBEC32-7E86-4F6F-90CD-EE9811968624}" type="presOf" srcId="{108F6360-7A6D-4A4D-B8E5-3ED1CF6989BD}" destId="{95EAAE2E-42F9-4104-A6F5-49261759AA58}" srcOrd="0" destOrd="0" presId="urn:microsoft.com/office/officeart/2005/8/layout/orgChart1"/>
    <dgm:cxn modelId="{05AF2835-E0B3-4AE6-AAB7-A75AC14E283F}" type="presOf" srcId="{A792E541-2E52-4147-83FB-2E6A96500207}" destId="{502B36C1-5ED4-41F8-A34B-A9C48D86B4F3}" srcOrd="0" destOrd="0" presId="urn:microsoft.com/office/officeart/2005/8/layout/orgChart1"/>
    <dgm:cxn modelId="{C4EE0737-82C8-4D4C-8639-5C9A958A1EFA}" type="presOf" srcId="{D5AA5543-E7F9-41AB-BCCE-0AC0EBE00CEC}" destId="{2CC0FD27-7471-4A64-BA50-6B5054442752}" srcOrd="0" destOrd="0" presId="urn:microsoft.com/office/officeart/2005/8/layout/orgChart1"/>
    <dgm:cxn modelId="{5AA2FF37-99FC-4BC1-8438-30F235595634}" type="presOf" srcId="{CCDB8D2E-ED23-4235-8B76-E8B70B7395C6}" destId="{92CA1CC4-7AB3-481B-AF5D-1153613AE574}" srcOrd="0" destOrd="0" presId="urn:microsoft.com/office/officeart/2005/8/layout/orgChart1"/>
    <dgm:cxn modelId="{2538213F-4A21-41C7-A4E0-19110E402558}" type="presOf" srcId="{E8F3E114-4118-4D64-A92F-E4AC9BE6CB36}" destId="{978EDCE1-3F9D-4460-916B-2FA012507309}" srcOrd="0" destOrd="0" presId="urn:microsoft.com/office/officeart/2005/8/layout/orgChart1"/>
    <dgm:cxn modelId="{9647565B-4FB8-4DF0-BCBE-E60236D2A0A0}" type="presOf" srcId="{63A73BB4-A11A-4865-B344-A389CB416363}" destId="{5AF76F17-680D-48DB-AFF5-0422932942FD}" srcOrd="0" destOrd="0" presId="urn:microsoft.com/office/officeart/2005/8/layout/orgChart1"/>
    <dgm:cxn modelId="{37C81464-D461-4133-A4B7-546DB71F03CD}" type="presOf" srcId="{108F6360-7A6D-4A4D-B8E5-3ED1CF6989BD}" destId="{0DE638FE-3555-4977-B7BB-6CC944DB89EF}" srcOrd="1" destOrd="0" presId="urn:microsoft.com/office/officeart/2005/8/layout/orgChart1"/>
    <dgm:cxn modelId="{6980AA48-7F4D-4D71-BEBE-5B010807167A}" type="presOf" srcId="{5115C743-BB5F-47F3-B4EF-0B47CDA7094E}" destId="{D4DF1684-659D-4082-9D6A-9F7DDD100080}" srcOrd="0" destOrd="0" presId="urn:microsoft.com/office/officeart/2005/8/layout/orgChart1"/>
    <dgm:cxn modelId="{A345D04A-725B-4182-A78E-EDC7B09CD176}" type="presOf" srcId="{FDC756C6-85C3-44EB-8C47-10CE2095F6D2}" destId="{F940BD7D-5457-40C8-86F9-52A071A37813}" srcOrd="0" destOrd="0" presId="urn:microsoft.com/office/officeart/2005/8/layout/orgChart1"/>
    <dgm:cxn modelId="{95D96C6B-EA17-4E38-AE4E-262508C3AD7E}" type="presOf" srcId="{CCDB8D2E-ED23-4235-8B76-E8B70B7395C6}" destId="{6ACDC486-BB79-4645-A895-C6262BB7E79C}" srcOrd="1" destOrd="0" presId="urn:microsoft.com/office/officeart/2005/8/layout/orgChart1"/>
    <dgm:cxn modelId="{FFC95E4E-A59A-4A86-94AE-BC6D527F25C8}" type="presOf" srcId="{1924F0AD-E81C-4557-A558-169E511C7400}" destId="{CCFC8AB8-FA20-489D-A632-59F6562234C1}" srcOrd="0" destOrd="0" presId="urn:microsoft.com/office/officeart/2005/8/layout/orgChart1"/>
    <dgm:cxn modelId="{ED67384F-4883-4353-AB01-4444A7ADA88C}" type="presOf" srcId="{FB190C35-0664-4436-83EC-E66D69F6E7D6}" destId="{A5CAA792-DAEA-4A9D-B9AE-1F30FDC22090}" srcOrd="0" destOrd="0" presId="urn:microsoft.com/office/officeart/2005/8/layout/orgChart1"/>
    <dgm:cxn modelId="{F8EA0E72-C74D-4F7D-913C-4E65F52EA21A}" type="presOf" srcId="{DAB470ED-E9B6-4F0F-BB3B-7C4084A2332B}" destId="{CBB07CB3-987A-4D3D-9D9A-62367CB454A4}" srcOrd="0" destOrd="0" presId="urn:microsoft.com/office/officeart/2005/8/layout/orgChart1"/>
    <dgm:cxn modelId="{7C90A673-47D5-4560-A17F-FE254BE24FE6}" type="presOf" srcId="{B6263DEA-BDDC-4D27-B278-6FA0DE34E0F7}" destId="{F23F0106-5BA0-4EDD-B0F7-72850D5BAEE6}" srcOrd="1" destOrd="0" presId="urn:microsoft.com/office/officeart/2005/8/layout/orgChart1"/>
    <dgm:cxn modelId="{77408676-9AF0-43C5-B6B1-A48425A31C37}" srcId="{9C746B5D-D20B-41D6-A706-1EDFEF2D2E5D}" destId="{B6263DEA-BDDC-4D27-B278-6FA0DE34E0F7}" srcOrd="0" destOrd="0" parTransId="{F689C9D0-ED9F-464A-BAA3-42BA8580D711}" sibTransId="{C0027E24-E1A7-4F5A-BF34-07005BC4CC94}"/>
    <dgm:cxn modelId="{739EF27C-9C51-464C-AEF1-BD0E89A08B56}" type="presOf" srcId="{B6263DEA-BDDC-4D27-B278-6FA0DE34E0F7}" destId="{BB60B4BE-32B3-4703-86BD-AAADC7D2957F}" srcOrd="0" destOrd="0" presId="urn:microsoft.com/office/officeart/2005/8/layout/orgChart1"/>
    <dgm:cxn modelId="{44FA8C7E-100A-4580-AA31-3783507EB012}" type="presOf" srcId="{5115C743-BB5F-47F3-B4EF-0B47CDA7094E}" destId="{C660C9FC-CBD7-44D6-8EBD-E656ABA5A9A0}" srcOrd="1" destOrd="0" presId="urn:microsoft.com/office/officeart/2005/8/layout/orgChart1"/>
    <dgm:cxn modelId="{6AF20085-E07F-47F4-B38A-A74CA5B24D68}" type="presOf" srcId="{12B8BFE2-F0E3-433A-9C70-BC73D3A40FB6}" destId="{374D5CF8-9CA5-4D02-B094-9A85ADB3B675}" srcOrd="1" destOrd="0" presId="urn:microsoft.com/office/officeart/2005/8/layout/orgChart1"/>
    <dgm:cxn modelId="{3E916387-215F-4C1C-A7D7-626B47365462}" srcId="{B6263DEA-BDDC-4D27-B278-6FA0DE34E0F7}" destId="{108F6360-7A6D-4A4D-B8E5-3ED1CF6989BD}" srcOrd="0" destOrd="0" parTransId="{D5AA5543-E7F9-41AB-BCCE-0AC0EBE00CEC}" sibTransId="{A300F1EC-228A-4DBC-B964-29FCF781C1CC}"/>
    <dgm:cxn modelId="{875D968E-E4EB-4F36-9F72-9399B6C3C371}" type="presOf" srcId="{63A73BB4-A11A-4865-B344-A389CB416363}" destId="{2E6CB12E-98BF-4C0C-8671-2BA3FCACD95D}" srcOrd="1" destOrd="0" presId="urn:microsoft.com/office/officeart/2005/8/layout/orgChart1"/>
    <dgm:cxn modelId="{04300390-72C7-4DDC-BB23-9A039A77BDE6}" type="presOf" srcId="{693B6C40-8BC7-4252-98BA-67C896CE8793}" destId="{02BEFC98-8F78-48AE-BDAD-57026FF9BDD0}" srcOrd="0" destOrd="0" presId="urn:microsoft.com/office/officeart/2005/8/layout/orgChart1"/>
    <dgm:cxn modelId="{7F62EE90-3FB0-44E3-8361-B48402ED3287}" srcId="{5115C743-BB5F-47F3-B4EF-0B47CDA7094E}" destId="{CCDB8D2E-ED23-4235-8B76-E8B70B7395C6}" srcOrd="1" destOrd="0" parTransId="{FDC756C6-85C3-44EB-8C47-10CE2095F6D2}" sibTransId="{CB5BB35A-EAA1-4059-9D2B-A173291E5B70}"/>
    <dgm:cxn modelId="{498B7294-5064-4291-9CCE-0432F054D68B}" type="presOf" srcId="{F83D35D0-1486-4A00-B30D-67807867EB0B}" destId="{A3F6ACD0-FC48-4E7A-AF49-EAD6C7B46886}" srcOrd="1" destOrd="0" presId="urn:microsoft.com/office/officeart/2005/8/layout/orgChart1"/>
    <dgm:cxn modelId="{06F33297-BF95-4CF0-89C5-F01A15EE33B5}" type="presOf" srcId="{F83D35D0-1486-4A00-B30D-67807867EB0B}" destId="{0B641AE4-D69B-410B-BD55-B76D135D10E3}" srcOrd="0" destOrd="0" presId="urn:microsoft.com/office/officeart/2005/8/layout/orgChart1"/>
    <dgm:cxn modelId="{958EF3B2-492F-4042-9530-76D5F36DF932}" type="presOf" srcId="{C4A36FC1-FCAC-49B7-BBA1-DC97BE621283}" destId="{7F648E7E-92F5-4A71-8EF3-5059986929AB}" srcOrd="0" destOrd="0" presId="urn:microsoft.com/office/officeart/2005/8/layout/orgChart1"/>
    <dgm:cxn modelId="{49ADEAB7-EACA-456D-9876-D382E2E55085}" type="presOf" srcId="{A792E541-2E52-4147-83FB-2E6A96500207}" destId="{E7EF38F8-42CD-42E3-A765-8B86482B800A}" srcOrd="1" destOrd="0" presId="urn:microsoft.com/office/officeart/2005/8/layout/orgChart1"/>
    <dgm:cxn modelId="{28A2F0BE-6CD5-420B-B955-CE5EBCAF52E5}" type="presOf" srcId="{2854BF9D-D635-4E10-AFF3-6E32B54A2A7B}" destId="{A22D57BA-6787-41BE-835F-22FD3692F7D2}" srcOrd="0" destOrd="0" presId="urn:microsoft.com/office/officeart/2005/8/layout/orgChart1"/>
    <dgm:cxn modelId="{3C25FFBE-FA80-4D2E-8F41-CA9525BEC820}" type="presOf" srcId="{9C746B5D-D20B-41D6-A706-1EDFEF2D2E5D}" destId="{726C8D1F-AF39-42A5-94D0-DAEBB1F182CE}" srcOrd="0" destOrd="0" presId="urn:microsoft.com/office/officeart/2005/8/layout/orgChart1"/>
    <dgm:cxn modelId="{39E3E3C1-6BF2-4B73-A4E9-5B19D809AA88}" srcId="{63A73BB4-A11A-4865-B344-A389CB416363}" destId="{2854BF9D-D635-4E10-AFF3-6E32B54A2A7B}" srcOrd="1" destOrd="0" parTransId="{693B6C40-8BC7-4252-98BA-67C896CE8793}" sibTransId="{8B6FF813-B101-42C0-99AE-51EF251C22A0}"/>
    <dgm:cxn modelId="{5DBFBFC2-A717-4A5A-ADC5-E8D4C1153ED8}" srcId="{B6263DEA-BDDC-4D27-B278-6FA0DE34E0F7}" destId="{5115C743-BB5F-47F3-B4EF-0B47CDA7094E}" srcOrd="1" destOrd="0" parTransId="{C4A36FC1-FCAC-49B7-BBA1-DC97BE621283}" sibTransId="{F4F17396-C678-4809-96B4-61241A70ECB6}"/>
    <dgm:cxn modelId="{648924C3-9540-4A19-9B7C-3B1C348A0147}" srcId="{63A73BB4-A11A-4865-B344-A389CB416363}" destId="{A792E541-2E52-4147-83FB-2E6A96500207}" srcOrd="0" destOrd="0" parTransId="{FB190C35-0664-4436-83EC-E66D69F6E7D6}" sibTransId="{4FE4A0AB-8069-4FC5-AFA7-D7C421D43C26}"/>
    <dgm:cxn modelId="{43E71CD8-45CD-4A31-AEC7-4F77FBC2E4F7}" type="presOf" srcId="{FB12CCFA-3639-4258-B4E0-E9A35CAF55A4}" destId="{7BA08BA3-937D-4FBA-B1A8-097507AF134C}" srcOrd="0" destOrd="0" presId="urn:microsoft.com/office/officeart/2005/8/layout/orgChart1"/>
    <dgm:cxn modelId="{B3208DDD-ABDB-4458-A3A8-E5EA463F3B47}" type="presOf" srcId="{CCB962CB-5D30-433E-89B3-E8626F3D7ECE}" destId="{7F293F23-CFD4-4E5B-89DB-95DCE0043A35}" srcOrd="1" destOrd="0" presId="urn:microsoft.com/office/officeart/2005/8/layout/orgChart1"/>
    <dgm:cxn modelId="{A898B5FD-9BCF-4AC9-B0E6-31C7F0675A2F}" type="presOf" srcId="{2854BF9D-D635-4E10-AFF3-6E32B54A2A7B}" destId="{9DD47814-868A-449F-8314-2C52F4EBD175}" srcOrd="1" destOrd="0" presId="urn:microsoft.com/office/officeart/2005/8/layout/orgChart1"/>
    <dgm:cxn modelId="{0D98E0FF-0A30-4CF6-AF0E-8650C3593447}" srcId="{B6263DEA-BDDC-4D27-B278-6FA0DE34E0F7}" destId="{CCB962CB-5D30-433E-89B3-E8626F3D7ECE}" srcOrd="4" destOrd="0" parTransId="{68878406-02E8-4266-BFFD-BC5B05622077}" sibTransId="{84099E9B-8120-4596-90D8-2AEB5690EF42}"/>
    <dgm:cxn modelId="{69FFE926-0952-4B08-9BCF-65B3AB7BD1F7}" type="presParOf" srcId="{726C8D1F-AF39-42A5-94D0-DAEBB1F182CE}" destId="{D11B1682-E360-4A2C-BDFD-21E479CB8A63}" srcOrd="0" destOrd="0" presId="urn:microsoft.com/office/officeart/2005/8/layout/orgChart1"/>
    <dgm:cxn modelId="{315D9C0E-EA87-445D-9AE8-950A88F2A20D}" type="presParOf" srcId="{D11B1682-E360-4A2C-BDFD-21E479CB8A63}" destId="{C748CF5B-423C-4B6F-BB0A-B2E7D70E2BD7}" srcOrd="0" destOrd="0" presId="urn:microsoft.com/office/officeart/2005/8/layout/orgChart1"/>
    <dgm:cxn modelId="{D669CBD0-5EDA-4B9F-8542-02D30B8BCB48}" type="presParOf" srcId="{C748CF5B-423C-4B6F-BB0A-B2E7D70E2BD7}" destId="{BB60B4BE-32B3-4703-86BD-AAADC7D2957F}" srcOrd="0" destOrd="0" presId="urn:microsoft.com/office/officeart/2005/8/layout/orgChart1"/>
    <dgm:cxn modelId="{0A96F721-70C0-41DD-98F6-700D121CCF07}" type="presParOf" srcId="{C748CF5B-423C-4B6F-BB0A-B2E7D70E2BD7}" destId="{F23F0106-5BA0-4EDD-B0F7-72850D5BAEE6}" srcOrd="1" destOrd="0" presId="urn:microsoft.com/office/officeart/2005/8/layout/orgChart1"/>
    <dgm:cxn modelId="{605E91E6-7213-42F8-9F5D-F3FEA9985B4B}" type="presParOf" srcId="{D11B1682-E360-4A2C-BDFD-21E479CB8A63}" destId="{C0BC7485-7C15-47A0-AEA7-2E335655B6B6}" srcOrd="1" destOrd="0" presId="urn:microsoft.com/office/officeart/2005/8/layout/orgChart1"/>
    <dgm:cxn modelId="{25CDDF97-7994-4E56-A8A7-00FF982EA388}" type="presParOf" srcId="{C0BC7485-7C15-47A0-AEA7-2E335655B6B6}" destId="{2CC0FD27-7471-4A64-BA50-6B5054442752}" srcOrd="0" destOrd="0" presId="urn:microsoft.com/office/officeart/2005/8/layout/orgChart1"/>
    <dgm:cxn modelId="{A2CA84C3-1F22-4CEE-872D-8D2EEC7AEC8C}" type="presParOf" srcId="{C0BC7485-7C15-47A0-AEA7-2E335655B6B6}" destId="{768F7184-1F22-4F18-A31B-D4E9BB2945F2}" srcOrd="1" destOrd="0" presId="urn:microsoft.com/office/officeart/2005/8/layout/orgChart1"/>
    <dgm:cxn modelId="{EE0C5DC5-E572-4623-B0C6-68628C094CF8}" type="presParOf" srcId="{768F7184-1F22-4F18-A31B-D4E9BB2945F2}" destId="{C24D2175-1AF3-492F-ACC5-6AE8D0AD3246}" srcOrd="0" destOrd="0" presId="urn:microsoft.com/office/officeart/2005/8/layout/orgChart1"/>
    <dgm:cxn modelId="{1208B15E-310A-48C4-AEA5-5C59EF7758D2}" type="presParOf" srcId="{C24D2175-1AF3-492F-ACC5-6AE8D0AD3246}" destId="{95EAAE2E-42F9-4104-A6F5-49261759AA58}" srcOrd="0" destOrd="0" presId="urn:microsoft.com/office/officeart/2005/8/layout/orgChart1"/>
    <dgm:cxn modelId="{048855B3-6E34-47A6-A769-2241F337DF7A}" type="presParOf" srcId="{C24D2175-1AF3-492F-ACC5-6AE8D0AD3246}" destId="{0DE638FE-3555-4977-B7BB-6CC944DB89EF}" srcOrd="1" destOrd="0" presId="urn:microsoft.com/office/officeart/2005/8/layout/orgChart1"/>
    <dgm:cxn modelId="{670D3A1C-59CE-429D-80FC-63339CE145FB}" type="presParOf" srcId="{768F7184-1F22-4F18-A31B-D4E9BB2945F2}" destId="{C9C2E6C5-BECD-44EB-8975-2AE388FBE6C6}" srcOrd="1" destOrd="0" presId="urn:microsoft.com/office/officeart/2005/8/layout/orgChart1"/>
    <dgm:cxn modelId="{A670A943-E42F-4985-B76D-C4C6FD5183A5}" type="presParOf" srcId="{768F7184-1F22-4F18-A31B-D4E9BB2945F2}" destId="{95673DBA-E916-44C7-BA15-A53D390E3956}" srcOrd="2" destOrd="0" presId="urn:microsoft.com/office/officeart/2005/8/layout/orgChart1"/>
    <dgm:cxn modelId="{5D8E2844-BE9D-4478-914C-F863C35E1906}" type="presParOf" srcId="{C0BC7485-7C15-47A0-AEA7-2E335655B6B6}" destId="{7F648E7E-92F5-4A71-8EF3-5059986929AB}" srcOrd="2" destOrd="0" presId="urn:microsoft.com/office/officeart/2005/8/layout/orgChart1"/>
    <dgm:cxn modelId="{A1E3992B-31FC-4BBE-9E0D-C14C55C63297}" type="presParOf" srcId="{C0BC7485-7C15-47A0-AEA7-2E335655B6B6}" destId="{19142003-F27B-484B-B191-B3DA1382388D}" srcOrd="3" destOrd="0" presId="urn:microsoft.com/office/officeart/2005/8/layout/orgChart1"/>
    <dgm:cxn modelId="{35FCC39D-A3D3-42BB-8811-E9AB2913FA6D}" type="presParOf" srcId="{19142003-F27B-484B-B191-B3DA1382388D}" destId="{8075E016-DC4C-4132-9731-398B6EF40A74}" srcOrd="0" destOrd="0" presId="urn:microsoft.com/office/officeart/2005/8/layout/orgChart1"/>
    <dgm:cxn modelId="{3A3E0E0E-00BC-46E4-9B2A-7B95BBD3162B}" type="presParOf" srcId="{8075E016-DC4C-4132-9731-398B6EF40A74}" destId="{D4DF1684-659D-4082-9D6A-9F7DDD100080}" srcOrd="0" destOrd="0" presId="urn:microsoft.com/office/officeart/2005/8/layout/orgChart1"/>
    <dgm:cxn modelId="{3FE4A653-AFCA-437B-B7A9-69A4DC2A0A05}" type="presParOf" srcId="{8075E016-DC4C-4132-9731-398B6EF40A74}" destId="{C660C9FC-CBD7-44D6-8EBD-E656ABA5A9A0}" srcOrd="1" destOrd="0" presId="urn:microsoft.com/office/officeart/2005/8/layout/orgChart1"/>
    <dgm:cxn modelId="{387FB23C-337F-4150-B99D-B53FEFA1B49E}" type="presParOf" srcId="{19142003-F27B-484B-B191-B3DA1382388D}" destId="{1C1B15D1-FC5F-4FC1-90A6-B268D5E98EB0}" srcOrd="1" destOrd="0" presId="urn:microsoft.com/office/officeart/2005/8/layout/orgChart1"/>
    <dgm:cxn modelId="{D31E7B31-C580-43EE-B368-F944BA5C67FB}" type="presParOf" srcId="{1C1B15D1-FC5F-4FC1-90A6-B268D5E98EB0}" destId="{CBB07CB3-987A-4D3D-9D9A-62367CB454A4}" srcOrd="0" destOrd="0" presId="urn:microsoft.com/office/officeart/2005/8/layout/orgChart1"/>
    <dgm:cxn modelId="{C5999BE9-5CD3-4FBC-96DF-34BA600FB4A5}" type="presParOf" srcId="{1C1B15D1-FC5F-4FC1-90A6-B268D5E98EB0}" destId="{4E09A553-152B-4081-A973-C63F054FB60B}" srcOrd="1" destOrd="0" presId="urn:microsoft.com/office/officeart/2005/8/layout/orgChart1"/>
    <dgm:cxn modelId="{0D12461A-4822-4270-A909-C4E94DB78A2B}" type="presParOf" srcId="{4E09A553-152B-4081-A973-C63F054FB60B}" destId="{ACE3C363-FA38-4C17-8848-5F35959940AC}" srcOrd="0" destOrd="0" presId="urn:microsoft.com/office/officeart/2005/8/layout/orgChart1"/>
    <dgm:cxn modelId="{065F56BA-DD81-401F-97C5-584B0602822F}" type="presParOf" srcId="{ACE3C363-FA38-4C17-8848-5F35959940AC}" destId="{B8E1FD03-299B-48C8-B2EA-052D3C7636D2}" srcOrd="0" destOrd="0" presId="urn:microsoft.com/office/officeart/2005/8/layout/orgChart1"/>
    <dgm:cxn modelId="{6F0CE130-3707-403D-B9FE-BC401D65CC51}" type="presParOf" srcId="{ACE3C363-FA38-4C17-8848-5F35959940AC}" destId="{D922E1A6-CFE3-4868-9AC5-59241FA66D31}" srcOrd="1" destOrd="0" presId="urn:microsoft.com/office/officeart/2005/8/layout/orgChart1"/>
    <dgm:cxn modelId="{3042A7AB-93CB-49E5-8C12-740261BEE6E7}" type="presParOf" srcId="{4E09A553-152B-4081-A973-C63F054FB60B}" destId="{D87F62F4-6D6F-4559-8AAC-E09B7312DD87}" srcOrd="1" destOrd="0" presId="urn:microsoft.com/office/officeart/2005/8/layout/orgChart1"/>
    <dgm:cxn modelId="{770A7027-6A80-47D0-8ED5-BD1AA8C5C3A4}" type="presParOf" srcId="{4E09A553-152B-4081-A973-C63F054FB60B}" destId="{9264FECB-76E2-4ECF-AED8-480C9D40B260}" srcOrd="2" destOrd="0" presId="urn:microsoft.com/office/officeart/2005/8/layout/orgChart1"/>
    <dgm:cxn modelId="{DA1EBADC-F781-4545-877F-C0DEFED1DAD0}" type="presParOf" srcId="{1C1B15D1-FC5F-4FC1-90A6-B268D5E98EB0}" destId="{F940BD7D-5457-40C8-86F9-52A071A37813}" srcOrd="2" destOrd="0" presId="urn:microsoft.com/office/officeart/2005/8/layout/orgChart1"/>
    <dgm:cxn modelId="{0FA0A69C-7209-4DEF-A6BC-C75D022B450B}" type="presParOf" srcId="{1C1B15D1-FC5F-4FC1-90A6-B268D5E98EB0}" destId="{7D49F46A-998F-4F45-8234-B4F8B11602FD}" srcOrd="3" destOrd="0" presId="urn:microsoft.com/office/officeart/2005/8/layout/orgChart1"/>
    <dgm:cxn modelId="{421F12DF-FE08-4328-BC87-6CA6ABD61FDC}" type="presParOf" srcId="{7D49F46A-998F-4F45-8234-B4F8B11602FD}" destId="{A26CC3A4-F18A-4F73-AFBA-BE21D052461E}" srcOrd="0" destOrd="0" presId="urn:microsoft.com/office/officeart/2005/8/layout/orgChart1"/>
    <dgm:cxn modelId="{5CBBF6F1-27DA-41E5-BBAD-92AB65D44C13}" type="presParOf" srcId="{A26CC3A4-F18A-4F73-AFBA-BE21D052461E}" destId="{92CA1CC4-7AB3-481B-AF5D-1153613AE574}" srcOrd="0" destOrd="0" presId="urn:microsoft.com/office/officeart/2005/8/layout/orgChart1"/>
    <dgm:cxn modelId="{CEAB66BC-1F89-4A6B-B2DA-1BA0E5AE8C59}" type="presParOf" srcId="{A26CC3A4-F18A-4F73-AFBA-BE21D052461E}" destId="{6ACDC486-BB79-4645-A895-C6262BB7E79C}" srcOrd="1" destOrd="0" presId="urn:microsoft.com/office/officeart/2005/8/layout/orgChart1"/>
    <dgm:cxn modelId="{A07EA7B4-AF05-4596-BF6B-7009704AA070}" type="presParOf" srcId="{7D49F46A-998F-4F45-8234-B4F8B11602FD}" destId="{A7FBF6EA-D7DF-441D-8EE8-626B20F60E05}" srcOrd="1" destOrd="0" presId="urn:microsoft.com/office/officeart/2005/8/layout/orgChart1"/>
    <dgm:cxn modelId="{1DB8DA2E-C41F-4267-9448-4496E6A9D049}" type="presParOf" srcId="{7D49F46A-998F-4F45-8234-B4F8B11602FD}" destId="{C6BA2E50-3AAB-4C6E-AED7-85AD714881CF}" srcOrd="2" destOrd="0" presId="urn:microsoft.com/office/officeart/2005/8/layout/orgChart1"/>
    <dgm:cxn modelId="{04F54CDA-48E7-49AD-8347-3CBD4A9B2667}" type="presParOf" srcId="{19142003-F27B-484B-B191-B3DA1382388D}" destId="{1E5589B3-98C1-4AF4-8C77-90E8054F492A}" srcOrd="2" destOrd="0" presId="urn:microsoft.com/office/officeart/2005/8/layout/orgChart1"/>
    <dgm:cxn modelId="{E2C5572E-8AE6-47F4-A241-BB206BD4332C}" type="presParOf" srcId="{C0BC7485-7C15-47A0-AEA7-2E335655B6B6}" destId="{7BA08BA3-937D-4FBA-B1A8-097507AF134C}" srcOrd="4" destOrd="0" presId="urn:microsoft.com/office/officeart/2005/8/layout/orgChart1"/>
    <dgm:cxn modelId="{9C0A5B7B-5EAC-4494-8952-58BC86807C34}" type="presParOf" srcId="{C0BC7485-7C15-47A0-AEA7-2E335655B6B6}" destId="{2BF09FB8-225D-425F-A09B-B773FABA3E45}" srcOrd="5" destOrd="0" presId="urn:microsoft.com/office/officeart/2005/8/layout/orgChart1"/>
    <dgm:cxn modelId="{0557E111-7C47-476C-AE32-50E31E63EDDB}" type="presParOf" srcId="{2BF09FB8-225D-425F-A09B-B773FABA3E45}" destId="{D2062E2D-AE8B-40E6-ABC4-EF569492E587}" srcOrd="0" destOrd="0" presId="urn:microsoft.com/office/officeart/2005/8/layout/orgChart1"/>
    <dgm:cxn modelId="{A00F03B6-5BE7-4E4A-8243-6C9A879D0590}" type="presParOf" srcId="{D2062E2D-AE8B-40E6-ABC4-EF569492E587}" destId="{0B641AE4-D69B-410B-BD55-B76D135D10E3}" srcOrd="0" destOrd="0" presId="urn:microsoft.com/office/officeart/2005/8/layout/orgChart1"/>
    <dgm:cxn modelId="{76FDF46E-FF28-4746-87F7-DAB5364A5C5F}" type="presParOf" srcId="{D2062E2D-AE8B-40E6-ABC4-EF569492E587}" destId="{A3F6ACD0-FC48-4E7A-AF49-EAD6C7B46886}" srcOrd="1" destOrd="0" presId="urn:microsoft.com/office/officeart/2005/8/layout/orgChart1"/>
    <dgm:cxn modelId="{403056FE-264C-4DC3-94E5-D96821429852}" type="presParOf" srcId="{2BF09FB8-225D-425F-A09B-B773FABA3E45}" destId="{AB06CB41-9715-42C1-957D-5ECC3EB5A4FD}" srcOrd="1" destOrd="0" presId="urn:microsoft.com/office/officeart/2005/8/layout/orgChart1"/>
    <dgm:cxn modelId="{BF78D4D3-F82C-4DCB-A3B6-9C29C5D9D96F}" type="presParOf" srcId="{2BF09FB8-225D-425F-A09B-B773FABA3E45}" destId="{BD6257B8-36F0-42E4-B88E-75BE5222F7E9}" srcOrd="2" destOrd="0" presId="urn:microsoft.com/office/officeart/2005/8/layout/orgChart1"/>
    <dgm:cxn modelId="{7752DED5-7E0A-411B-A0B5-2E9860A65560}" type="presParOf" srcId="{C0BC7485-7C15-47A0-AEA7-2E335655B6B6}" destId="{978EDCE1-3F9D-4460-916B-2FA012507309}" srcOrd="6" destOrd="0" presId="urn:microsoft.com/office/officeart/2005/8/layout/orgChart1"/>
    <dgm:cxn modelId="{3076A912-12A2-432F-8EAC-AD306CA3DD81}" type="presParOf" srcId="{C0BC7485-7C15-47A0-AEA7-2E335655B6B6}" destId="{93017F3D-F30F-46FA-92E4-DB206DC169A3}" srcOrd="7" destOrd="0" presId="urn:microsoft.com/office/officeart/2005/8/layout/orgChart1"/>
    <dgm:cxn modelId="{8CEEFDAD-CDF8-487C-A4E5-E719EF6C1CBF}" type="presParOf" srcId="{93017F3D-F30F-46FA-92E4-DB206DC169A3}" destId="{E2C9C7B3-3E7C-4571-8559-64D23B73C37F}" srcOrd="0" destOrd="0" presId="urn:microsoft.com/office/officeart/2005/8/layout/orgChart1"/>
    <dgm:cxn modelId="{4E43F825-DE0B-439C-A1FA-8AE1AD58C0D3}" type="presParOf" srcId="{E2C9C7B3-3E7C-4571-8559-64D23B73C37F}" destId="{5AF76F17-680D-48DB-AFF5-0422932942FD}" srcOrd="0" destOrd="0" presId="urn:microsoft.com/office/officeart/2005/8/layout/orgChart1"/>
    <dgm:cxn modelId="{7F2C6EF4-B788-41E2-ADB1-2196ADC88048}" type="presParOf" srcId="{E2C9C7B3-3E7C-4571-8559-64D23B73C37F}" destId="{2E6CB12E-98BF-4C0C-8671-2BA3FCACD95D}" srcOrd="1" destOrd="0" presId="urn:microsoft.com/office/officeart/2005/8/layout/orgChart1"/>
    <dgm:cxn modelId="{BB3582AD-EEF3-4C67-BEF2-E95634D43258}" type="presParOf" srcId="{93017F3D-F30F-46FA-92E4-DB206DC169A3}" destId="{020872C2-FD87-4BDD-93E3-156A082C314B}" srcOrd="1" destOrd="0" presId="urn:microsoft.com/office/officeart/2005/8/layout/orgChart1"/>
    <dgm:cxn modelId="{62883DFB-300E-40EE-BEEB-AE388FDB8536}" type="presParOf" srcId="{020872C2-FD87-4BDD-93E3-156A082C314B}" destId="{A5CAA792-DAEA-4A9D-B9AE-1F30FDC22090}" srcOrd="0" destOrd="0" presId="urn:microsoft.com/office/officeart/2005/8/layout/orgChart1"/>
    <dgm:cxn modelId="{05ECBB64-A76E-41B0-A913-A3DE44C97E20}" type="presParOf" srcId="{020872C2-FD87-4BDD-93E3-156A082C314B}" destId="{4C8F9E48-EA68-4C82-A24F-7A1623A2A79F}" srcOrd="1" destOrd="0" presId="urn:microsoft.com/office/officeart/2005/8/layout/orgChart1"/>
    <dgm:cxn modelId="{6F4FBD0F-E390-4D75-AA96-7A6F5AA20928}" type="presParOf" srcId="{4C8F9E48-EA68-4C82-A24F-7A1623A2A79F}" destId="{2051B59C-03F9-46D1-8026-FC134F4EC800}" srcOrd="0" destOrd="0" presId="urn:microsoft.com/office/officeart/2005/8/layout/orgChart1"/>
    <dgm:cxn modelId="{327C3225-2707-4987-8403-FDC49951BC71}" type="presParOf" srcId="{2051B59C-03F9-46D1-8026-FC134F4EC800}" destId="{502B36C1-5ED4-41F8-A34B-A9C48D86B4F3}" srcOrd="0" destOrd="0" presId="urn:microsoft.com/office/officeart/2005/8/layout/orgChart1"/>
    <dgm:cxn modelId="{7F9A94B5-B7C0-4FB7-B003-36B55C0DC57B}" type="presParOf" srcId="{2051B59C-03F9-46D1-8026-FC134F4EC800}" destId="{E7EF38F8-42CD-42E3-A765-8B86482B800A}" srcOrd="1" destOrd="0" presId="urn:microsoft.com/office/officeart/2005/8/layout/orgChart1"/>
    <dgm:cxn modelId="{DF6A6A98-BA52-4895-A492-05163D30960E}" type="presParOf" srcId="{4C8F9E48-EA68-4C82-A24F-7A1623A2A79F}" destId="{C9AE930D-4A5F-461F-BA9B-BD0516049EA4}" srcOrd="1" destOrd="0" presId="urn:microsoft.com/office/officeart/2005/8/layout/orgChart1"/>
    <dgm:cxn modelId="{86381A2F-FB8E-4A14-8AEA-967A5E996C42}" type="presParOf" srcId="{4C8F9E48-EA68-4C82-A24F-7A1623A2A79F}" destId="{FADC9093-12A0-45E9-B042-10D07741731D}" srcOrd="2" destOrd="0" presId="urn:microsoft.com/office/officeart/2005/8/layout/orgChart1"/>
    <dgm:cxn modelId="{DFB8634A-1036-44E0-9B26-4818BB5E6EAF}" type="presParOf" srcId="{020872C2-FD87-4BDD-93E3-156A082C314B}" destId="{02BEFC98-8F78-48AE-BDAD-57026FF9BDD0}" srcOrd="2" destOrd="0" presId="urn:microsoft.com/office/officeart/2005/8/layout/orgChart1"/>
    <dgm:cxn modelId="{0C1D8C25-6C88-4DCE-9F0B-8367F8553DAE}" type="presParOf" srcId="{020872C2-FD87-4BDD-93E3-156A082C314B}" destId="{B394F8F8-39B5-4F66-A7C2-92D55AEC1C43}" srcOrd="3" destOrd="0" presId="urn:microsoft.com/office/officeart/2005/8/layout/orgChart1"/>
    <dgm:cxn modelId="{9AE8EA6F-5D8D-4E11-BFB7-412AED922762}" type="presParOf" srcId="{B394F8F8-39B5-4F66-A7C2-92D55AEC1C43}" destId="{D04BE584-CE29-4D32-ABC1-ADED24EAF76A}" srcOrd="0" destOrd="0" presId="urn:microsoft.com/office/officeart/2005/8/layout/orgChart1"/>
    <dgm:cxn modelId="{A670FED4-2682-4A44-956F-735EC567723E}" type="presParOf" srcId="{D04BE584-CE29-4D32-ABC1-ADED24EAF76A}" destId="{A22D57BA-6787-41BE-835F-22FD3692F7D2}" srcOrd="0" destOrd="0" presId="urn:microsoft.com/office/officeart/2005/8/layout/orgChart1"/>
    <dgm:cxn modelId="{F4FABD88-5300-45C8-AB60-F50C91A882BD}" type="presParOf" srcId="{D04BE584-CE29-4D32-ABC1-ADED24EAF76A}" destId="{9DD47814-868A-449F-8314-2C52F4EBD175}" srcOrd="1" destOrd="0" presId="urn:microsoft.com/office/officeart/2005/8/layout/orgChart1"/>
    <dgm:cxn modelId="{928D0E75-A994-423D-9C36-B5A2DD4FB77C}" type="presParOf" srcId="{B394F8F8-39B5-4F66-A7C2-92D55AEC1C43}" destId="{01BE2F31-19DB-4462-AF9E-1D88CE31A9B5}" srcOrd="1" destOrd="0" presId="urn:microsoft.com/office/officeart/2005/8/layout/orgChart1"/>
    <dgm:cxn modelId="{CF88AA54-6E03-4834-8DBD-6458D5065996}" type="presParOf" srcId="{B394F8F8-39B5-4F66-A7C2-92D55AEC1C43}" destId="{A2A8D9A5-5D0E-43A9-B686-EF4708BB8C0B}" srcOrd="2" destOrd="0" presId="urn:microsoft.com/office/officeart/2005/8/layout/orgChart1"/>
    <dgm:cxn modelId="{3A99B51D-5009-4675-AF25-87686BAF11E5}" type="presParOf" srcId="{93017F3D-F30F-46FA-92E4-DB206DC169A3}" destId="{0C94D519-7E8F-4B5F-9A96-5328F4674D95}" srcOrd="2" destOrd="0" presId="urn:microsoft.com/office/officeart/2005/8/layout/orgChart1"/>
    <dgm:cxn modelId="{20310249-7BBD-4F06-A2D2-B9C391A4E477}" type="presParOf" srcId="{C0BC7485-7C15-47A0-AEA7-2E335655B6B6}" destId="{72F8CD80-D61A-4BF1-A4CA-A787FF188508}" srcOrd="8" destOrd="0" presId="urn:microsoft.com/office/officeart/2005/8/layout/orgChart1"/>
    <dgm:cxn modelId="{8AE29F7A-30A7-4880-B637-280211E7B786}" type="presParOf" srcId="{C0BC7485-7C15-47A0-AEA7-2E335655B6B6}" destId="{232BF107-A561-405A-AA34-7737974224AF}" srcOrd="9" destOrd="0" presId="urn:microsoft.com/office/officeart/2005/8/layout/orgChart1"/>
    <dgm:cxn modelId="{B6398C59-8ED8-47A3-9BD8-824247AD01DB}" type="presParOf" srcId="{232BF107-A561-405A-AA34-7737974224AF}" destId="{5A331ADA-C2FA-4D3C-AF4A-B8B9A2963B5E}" srcOrd="0" destOrd="0" presId="urn:microsoft.com/office/officeart/2005/8/layout/orgChart1"/>
    <dgm:cxn modelId="{8856B733-2C9C-448E-8CF9-D97627EC6EEF}" type="presParOf" srcId="{5A331ADA-C2FA-4D3C-AF4A-B8B9A2963B5E}" destId="{E8A5552E-0503-46C7-81E6-B70A9BA14C00}" srcOrd="0" destOrd="0" presId="urn:microsoft.com/office/officeart/2005/8/layout/orgChart1"/>
    <dgm:cxn modelId="{F63499AD-9E1D-46C5-AC52-26813E68A42A}" type="presParOf" srcId="{5A331ADA-C2FA-4D3C-AF4A-B8B9A2963B5E}" destId="{7F293F23-CFD4-4E5B-89DB-95DCE0043A35}" srcOrd="1" destOrd="0" presId="urn:microsoft.com/office/officeart/2005/8/layout/orgChart1"/>
    <dgm:cxn modelId="{06520B94-68B4-4386-ABBA-049528E03CD6}" type="presParOf" srcId="{232BF107-A561-405A-AA34-7737974224AF}" destId="{D3FB21AE-8636-4D4B-B987-4C795B4E8CAB}" srcOrd="1" destOrd="0" presId="urn:microsoft.com/office/officeart/2005/8/layout/orgChart1"/>
    <dgm:cxn modelId="{0EA2818B-C7AA-4A46-A380-7920108D3F4C}" type="presParOf" srcId="{232BF107-A561-405A-AA34-7737974224AF}" destId="{3848E0FA-CDA7-46D6-A337-5D8730C7B32F}" srcOrd="2" destOrd="0" presId="urn:microsoft.com/office/officeart/2005/8/layout/orgChart1"/>
    <dgm:cxn modelId="{228504B2-B0AC-4B39-BE6C-61BEFB6932FD}" type="presParOf" srcId="{C0BC7485-7C15-47A0-AEA7-2E335655B6B6}" destId="{CCFC8AB8-FA20-489D-A632-59F6562234C1}" srcOrd="10" destOrd="0" presId="urn:microsoft.com/office/officeart/2005/8/layout/orgChart1"/>
    <dgm:cxn modelId="{D1F862EC-9200-427E-A380-AACAC243415D}" type="presParOf" srcId="{C0BC7485-7C15-47A0-AEA7-2E335655B6B6}" destId="{8C1132B1-4666-4C7C-8FF3-06116E17C43B}" srcOrd="11" destOrd="0" presId="urn:microsoft.com/office/officeart/2005/8/layout/orgChart1"/>
    <dgm:cxn modelId="{99CE315F-B5B2-4F44-8509-B94935D49DC3}" type="presParOf" srcId="{8C1132B1-4666-4C7C-8FF3-06116E17C43B}" destId="{FCA94F3B-A426-4BC5-9E5A-2692A929F1F1}" srcOrd="0" destOrd="0" presId="urn:microsoft.com/office/officeart/2005/8/layout/orgChart1"/>
    <dgm:cxn modelId="{E14204C1-DA9E-48E7-98C1-B812DBD8E0D9}" type="presParOf" srcId="{FCA94F3B-A426-4BC5-9E5A-2692A929F1F1}" destId="{9957F34F-86C3-4658-A601-DF6BF863A4A2}" srcOrd="0" destOrd="0" presId="urn:microsoft.com/office/officeart/2005/8/layout/orgChart1"/>
    <dgm:cxn modelId="{D998842E-8568-49A1-B28D-F8D7C641BCEE}" type="presParOf" srcId="{FCA94F3B-A426-4BC5-9E5A-2692A929F1F1}" destId="{374D5CF8-9CA5-4D02-B094-9A85ADB3B675}" srcOrd="1" destOrd="0" presId="urn:microsoft.com/office/officeart/2005/8/layout/orgChart1"/>
    <dgm:cxn modelId="{64B6066D-3A2F-4E2F-B1FC-B264AA111573}" type="presParOf" srcId="{8C1132B1-4666-4C7C-8FF3-06116E17C43B}" destId="{86C40E25-752D-4371-A9D6-2B93D64FAA96}" srcOrd="1" destOrd="0" presId="urn:microsoft.com/office/officeart/2005/8/layout/orgChart1"/>
    <dgm:cxn modelId="{B38DC0B6-3011-40A2-80B2-494C4924A576}" type="presParOf" srcId="{8C1132B1-4666-4C7C-8FF3-06116E17C43B}" destId="{B309B055-28EA-4F7A-8B12-2EDD581BE1D8}" srcOrd="2" destOrd="0" presId="urn:microsoft.com/office/officeart/2005/8/layout/orgChart1"/>
    <dgm:cxn modelId="{EDE6D3F2-B3B3-4C9D-8CB3-0C5CAA6D0126}" type="presParOf" srcId="{D11B1682-E360-4A2C-BDFD-21E479CB8A63}" destId="{8BD7CCA4-2F11-4674-A24D-F77D91EAF5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C8AB8-FA20-489D-A632-59F6562234C1}">
      <dsp:nvSpPr>
        <dsp:cNvPr id="0" name=""/>
        <dsp:cNvSpPr/>
      </dsp:nvSpPr>
      <dsp:spPr>
        <a:xfrm>
          <a:off x="5004555" y="1543950"/>
          <a:ext cx="4291969" cy="29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77"/>
              </a:lnTo>
              <a:lnTo>
                <a:pt x="4291969" y="148977"/>
              </a:lnTo>
              <a:lnTo>
                <a:pt x="4291969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8CD80-D61A-4BF1-A4CA-A787FF188508}">
      <dsp:nvSpPr>
        <dsp:cNvPr id="0" name=""/>
        <dsp:cNvSpPr/>
      </dsp:nvSpPr>
      <dsp:spPr>
        <a:xfrm>
          <a:off x="5004555" y="1543950"/>
          <a:ext cx="2575181" cy="29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77"/>
              </a:lnTo>
              <a:lnTo>
                <a:pt x="2575181" y="148977"/>
              </a:lnTo>
              <a:lnTo>
                <a:pt x="2575181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EFC98-8F78-48AE-BDAD-57026FF9BDD0}">
      <dsp:nvSpPr>
        <dsp:cNvPr id="0" name=""/>
        <dsp:cNvSpPr/>
      </dsp:nvSpPr>
      <dsp:spPr>
        <a:xfrm>
          <a:off x="5295416" y="2551322"/>
          <a:ext cx="212824" cy="1660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0034"/>
              </a:lnTo>
              <a:lnTo>
                <a:pt x="212824" y="166003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AA792-DAEA-4A9D-B9AE-1F30FDC22090}">
      <dsp:nvSpPr>
        <dsp:cNvPr id="0" name=""/>
        <dsp:cNvSpPr/>
      </dsp:nvSpPr>
      <dsp:spPr>
        <a:xfrm>
          <a:off x="5295416" y="2551322"/>
          <a:ext cx="212824" cy="652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663"/>
              </a:lnTo>
              <a:lnTo>
                <a:pt x="212824" y="65266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EDCE1-3F9D-4460-916B-2FA012507309}">
      <dsp:nvSpPr>
        <dsp:cNvPr id="0" name=""/>
        <dsp:cNvSpPr/>
      </dsp:nvSpPr>
      <dsp:spPr>
        <a:xfrm>
          <a:off x="5004555" y="1543950"/>
          <a:ext cx="858393" cy="297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77"/>
              </a:lnTo>
              <a:lnTo>
                <a:pt x="858393" y="148977"/>
              </a:lnTo>
              <a:lnTo>
                <a:pt x="858393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08BA3-937D-4FBA-B1A8-097507AF134C}">
      <dsp:nvSpPr>
        <dsp:cNvPr id="0" name=""/>
        <dsp:cNvSpPr/>
      </dsp:nvSpPr>
      <dsp:spPr>
        <a:xfrm>
          <a:off x="4146161" y="1543950"/>
          <a:ext cx="858393" cy="297954"/>
        </a:xfrm>
        <a:custGeom>
          <a:avLst/>
          <a:gdLst/>
          <a:ahLst/>
          <a:cxnLst/>
          <a:rect l="0" t="0" r="0" b="0"/>
          <a:pathLst>
            <a:path>
              <a:moveTo>
                <a:pt x="858393" y="0"/>
              </a:moveTo>
              <a:lnTo>
                <a:pt x="858393" y="148977"/>
              </a:lnTo>
              <a:lnTo>
                <a:pt x="0" y="148977"/>
              </a:lnTo>
              <a:lnTo>
                <a:pt x="0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0BD7D-5457-40C8-86F9-52A071A37813}">
      <dsp:nvSpPr>
        <dsp:cNvPr id="0" name=""/>
        <dsp:cNvSpPr/>
      </dsp:nvSpPr>
      <dsp:spPr>
        <a:xfrm>
          <a:off x="1861840" y="2551322"/>
          <a:ext cx="212824" cy="1660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0034"/>
              </a:lnTo>
              <a:lnTo>
                <a:pt x="212824" y="166003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07CB3-987A-4D3D-9D9A-62367CB454A4}">
      <dsp:nvSpPr>
        <dsp:cNvPr id="0" name=""/>
        <dsp:cNvSpPr/>
      </dsp:nvSpPr>
      <dsp:spPr>
        <a:xfrm>
          <a:off x="1861840" y="2551322"/>
          <a:ext cx="212824" cy="652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663"/>
              </a:lnTo>
              <a:lnTo>
                <a:pt x="212824" y="65266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48E7E-92F5-4A71-8EF3-5059986929AB}">
      <dsp:nvSpPr>
        <dsp:cNvPr id="0" name=""/>
        <dsp:cNvSpPr/>
      </dsp:nvSpPr>
      <dsp:spPr>
        <a:xfrm>
          <a:off x="2429373" y="1543950"/>
          <a:ext cx="2575181" cy="297954"/>
        </a:xfrm>
        <a:custGeom>
          <a:avLst/>
          <a:gdLst/>
          <a:ahLst/>
          <a:cxnLst/>
          <a:rect l="0" t="0" r="0" b="0"/>
          <a:pathLst>
            <a:path>
              <a:moveTo>
                <a:pt x="2575181" y="0"/>
              </a:moveTo>
              <a:lnTo>
                <a:pt x="2575181" y="148977"/>
              </a:lnTo>
              <a:lnTo>
                <a:pt x="0" y="148977"/>
              </a:lnTo>
              <a:lnTo>
                <a:pt x="0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0FD27-7471-4A64-BA50-6B5054442752}">
      <dsp:nvSpPr>
        <dsp:cNvPr id="0" name=""/>
        <dsp:cNvSpPr/>
      </dsp:nvSpPr>
      <dsp:spPr>
        <a:xfrm>
          <a:off x="712585" y="1543950"/>
          <a:ext cx="4291969" cy="297954"/>
        </a:xfrm>
        <a:custGeom>
          <a:avLst/>
          <a:gdLst/>
          <a:ahLst/>
          <a:cxnLst/>
          <a:rect l="0" t="0" r="0" b="0"/>
          <a:pathLst>
            <a:path>
              <a:moveTo>
                <a:pt x="4291969" y="0"/>
              </a:moveTo>
              <a:lnTo>
                <a:pt x="4291969" y="148977"/>
              </a:lnTo>
              <a:lnTo>
                <a:pt x="0" y="148977"/>
              </a:lnTo>
              <a:lnTo>
                <a:pt x="0" y="2979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0B4BE-32B3-4703-86BD-AAADC7D2957F}">
      <dsp:nvSpPr>
        <dsp:cNvPr id="0" name=""/>
        <dsp:cNvSpPr/>
      </dsp:nvSpPr>
      <dsp:spPr>
        <a:xfrm>
          <a:off x="4295138" y="834534"/>
          <a:ext cx="1418833" cy="709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KONTROLNÍ SYSTÉM</a:t>
          </a:r>
        </a:p>
      </dsp:txBody>
      <dsp:txXfrm>
        <a:off x="4295138" y="834534"/>
        <a:ext cx="1418833" cy="709416"/>
      </dsp:txXfrm>
    </dsp:sp>
    <dsp:sp modelId="{95EAAE2E-42F9-4104-A6F5-49261759AA58}">
      <dsp:nvSpPr>
        <dsp:cNvPr id="0" name=""/>
        <dsp:cNvSpPr/>
      </dsp:nvSpPr>
      <dsp:spPr>
        <a:xfrm>
          <a:off x="3169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 NKÚ</a:t>
          </a:r>
        </a:p>
      </dsp:txBody>
      <dsp:txXfrm>
        <a:off x="3169" y="1841905"/>
        <a:ext cx="1418833" cy="709416"/>
      </dsp:txXfrm>
    </dsp:sp>
    <dsp:sp modelId="{D4DF1684-659D-4082-9D6A-9F7DDD100080}">
      <dsp:nvSpPr>
        <dsp:cNvPr id="0" name=""/>
        <dsp:cNvSpPr/>
      </dsp:nvSpPr>
      <dsp:spPr>
        <a:xfrm>
          <a:off x="1719957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Veřejnosprávní kontrola</a:t>
          </a:r>
        </a:p>
      </dsp:txBody>
      <dsp:txXfrm>
        <a:off x="1719957" y="1841905"/>
        <a:ext cx="1418833" cy="709416"/>
      </dsp:txXfrm>
    </dsp:sp>
    <dsp:sp modelId="{B8E1FD03-299B-48C8-B2EA-052D3C7636D2}">
      <dsp:nvSpPr>
        <dsp:cNvPr id="0" name=""/>
        <dsp:cNvSpPr/>
      </dsp:nvSpPr>
      <dsp:spPr>
        <a:xfrm>
          <a:off x="2074665" y="2849276"/>
          <a:ext cx="1418833" cy="7094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 podřízených organizací</a:t>
          </a:r>
        </a:p>
      </dsp:txBody>
      <dsp:txXfrm>
        <a:off x="2074665" y="2849276"/>
        <a:ext cx="1418833" cy="709416"/>
      </dsp:txXfrm>
    </dsp:sp>
    <dsp:sp modelId="{92CA1CC4-7AB3-481B-AF5D-1153613AE574}">
      <dsp:nvSpPr>
        <dsp:cNvPr id="0" name=""/>
        <dsp:cNvSpPr/>
      </dsp:nvSpPr>
      <dsp:spPr>
        <a:xfrm>
          <a:off x="2074665" y="3856648"/>
          <a:ext cx="1418833" cy="7094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 veřejné finanční podpory</a:t>
          </a:r>
        </a:p>
      </dsp:txBody>
      <dsp:txXfrm>
        <a:off x="2074665" y="3856648"/>
        <a:ext cx="1418833" cy="709416"/>
      </dsp:txXfrm>
    </dsp:sp>
    <dsp:sp modelId="{0B641AE4-D69B-410B-BD55-B76D135D10E3}">
      <dsp:nvSpPr>
        <dsp:cNvPr id="0" name=""/>
        <dsp:cNvSpPr/>
      </dsp:nvSpPr>
      <dsp:spPr>
        <a:xfrm>
          <a:off x="3436745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Přezkoumávání hospodaření</a:t>
          </a:r>
        </a:p>
      </dsp:txBody>
      <dsp:txXfrm>
        <a:off x="3436745" y="1841905"/>
        <a:ext cx="1418833" cy="709416"/>
      </dsp:txXfrm>
    </dsp:sp>
    <dsp:sp modelId="{5AF76F17-680D-48DB-AFF5-0422932942FD}">
      <dsp:nvSpPr>
        <dsp:cNvPr id="0" name=""/>
        <dsp:cNvSpPr/>
      </dsp:nvSpPr>
      <dsp:spPr>
        <a:xfrm>
          <a:off x="5153532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Vnitřní kontrolní systém</a:t>
          </a:r>
        </a:p>
      </dsp:txBody>
      <dsp:txXfrm>
        <a:off x="5153532" y="1841905"/>
        <a:ext cx="1418833" cy="709416"/>
      </dsp:txXfrm>
    </dsp:sp>
    <dsp:sp modelId="{502B36C1-5ED4-41F8-A34B-A9C48D86B4F3}">
      <dsp:nvSpPr>
        <dsp:cNvPr id="0" name=""/>
        <dsp:cNvSpPr/>
      </dsp:nvSpPr>
      <dsp:spPr>
        <a:xfrm>
          <a:off x="5508241" y="2849276"/>
          <a:ext cx="1418833" cy="7094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Řídicí kontrola</a:t>
          </a:r>
        </a:p>
      </dsp:txBody>
      <dsp:txXfrm>
        <a:off x="5508241" y="2849276"/>
        <a:ext cx="1418833" cy="709416"/>
      </dsp:txXfrm>
    </dsp:sp>
    <dsp:sp modelId="{A22D57BA-6787-41BE-835F-22FD3692F7D2}">
      <dsp:nvSpPr>
        <dsp:cNvPr id="0" name=""/>
        <dsp:cNvSpPr/>
      </dsp:nvSpPr>
      <dsp:spPr>
        <a:xfrm>
          <a:off x="5508241" y="3856648"/>
          <a:ext cx="1418833" cy="7094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Interní audit</a:t>
          </a:r>
        </a:p>
      </dsp:txBody>
      <dsp:txXfrm>
        <a:off x="5508241" y="3856648"/>
        <a:ext cx="1418833" cy="709416"/>
      </dsp:txXfrm>
    </dsp:sp>
    <dsp:sp modelId="{E8A5552E-0503-46C7-81E6-B70A9BA14C00}">
      <dsp:nvSpPr>
        <dsp:cNvPr id="0" name=""/>
        <dsp:cNvSpPr/>
      </dsp:nvSpPr>
      <dsp:spPr>
        <a:xfrm>
          <a:off x="6870320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 finančního úřadu</a:t>
          </a:r>
        </a:p>
      </dsp:txBody>
      <dsp:txXfrm>
        <a:off x="6870320" y="1841905"/>
        <a:ext cx="1418833" cy="709416"/>
      </dsp:txXfrm>
    </dsp:sp>
    <dsp:sp modelId="{9957F34F-86C3-4658-A601-DF6BF863A4A2}">
      <dsp:nvSpPr>
        <dsp:cNvPr id="0" name=""/>
        <dsp:cNvSpPr/>
      </dsp:nvSpPr>
      <dsp:spPr>
        <a:xfrm>
          <a:off x="8587108" y="1841905"/>
          <a:ext cx="1418833" cy="709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Kontrola ÚOHS</a:t>
          </a:r>
        </a:p>
      </dsp:txBody>
      <dsp:txXfrm>
        <a:off x="8587108" y="1841905"/>
        <a:ext cx="1418833" cy="709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73113" y="749300"/>
            <a:ext cx="5287962" cy="374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9" tIns="42100" rIns="84199" bIns="4210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3826" y="4740251"/>
            <a:ext cx="5466538" cy="4490980"/>
          </a:xfrm>
          <a:prstGeom prst="rect">
            <a:avLst/>
          </a:prstGeom>
        </p:spPr>
        <p:txBody>
          <a:bodyPr vert="horz" lIns="84199" tIns="42100" rIns="84199" bIns="4210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215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246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9623"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  <a:latin typeface="Calibri"/>
              </a:rPr>
              <a:pPr defTabSz="459623">
                <a:defRPr/>
              </a:pPr>
              <a:t>16</a:t>
            </a:fld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453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9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3113" y="749300"/>
            <a:ext cx="5287962" cy="37401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9623"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  <a:latin typeface="Calibri"/>
              </a:rPr>
              <a:pPr defTabSz="459623">
                <a:defRPr/>
              </a:pPr>
              <a:t>22</a:t>
            </a:fld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453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0DF5363-6098-4815-A564-42D6F86A6A85}" type="datetime1">
              <a:rPr lang="cs-CZ" smtClean="0"/>
              <a:t>04.03.2019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D96618-6CEA-459A-85FE-4B920C7DB818}" type="datetime1">
              <a:rPr lang="cs-CZ" smtClean="0"/>
              <a:t>04.03.2019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68BF9A6-7CAD-4146-BE8B-A82AE7106BC6}" type="datetime1">
              <a:rPr lang="cs-CZ" smtClean="0"/>
              <a:t>04.03.2019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04.03.2019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629AD9C4-99C2-49E9-A813-53A64BDAAFF5}" type="datetime1">
              <a:rPr lang="cs-CZ" smtClean="0"/>
              <a:t>04.03.2019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D370B54-F8A9-47EF-9A14-191A4819D995}" type="datetime1">
              <a:rPr lang="cs-CZ" smtClean="0"/>
              <a:t>04.03.2019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F390AE8-EE3F-4F80-82CC-E1A22D8C8E76}" type="datetime1">
              <a:rPr lang="cs-CZ" smtClean="0"/>
              <a:t>04.03.2019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989337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5122938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AFA2E46-BC98-4D32-8547-86AABB639642}" type="datetime1">
              <a:rPr lang="cs-CZ" smtClean="0"/>
              <a:t>04.03.2019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238573@mail.muni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subTitle" idx="4"/>
          </p:nvPr>
        </p:nvSpPr>
        <p:spPr>
          <a:xfrm>
            <a:off x="1602284" y="2053233"/>
            <a:ext cx="7485380" cy="2893100"/>
          </a:xfrm>
        </p:spPr>
        <p:txBody>
          <a:bodyPr/>
          <a:lstStyle/>
          <a:p>
            <a:pPr marL="176197" indent="0">
              <a:buNone/>
            </a:pPr>
            <a:r>
              <a:rPr lang="cs-CZ" sz="6000" b="1" dirty="0">
                <a:solidFill>
                  <a:schemeClr val="tx2"/>
                </a:solidFill>
              </a:rPr>
              <a:t>Finanční kontrola</a:t>
            </a:r>
          </a:p>
          <a:p>
            <a:pPr marL="176197" indent="0">
              <a:buNone/>
            </a:pPr>
            <a:endParaRPr lang="cs-CZ" sz="4800" b="1" dirty="0">
              <a:solidFill>
                <a:schemeClr val="tx2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176197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176197" indent="0">
              <a:buNone/>
            </a:pPr>
            <a:r>
              <a:rPr lang="cs-CZ" b="1" dirty="0">
                <a:solidFill>
                  <a:schemeClr val="tx2"/>
                </a:solidFill>
              </a:rPr>
              <a:t>	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</a:t>
            </a:fld>
            <a:endParaRPr lang="cs-CZ" dirty="0"/>
          </a:p>
        </p:txBody>
      </p:sp>
      <p:grpSp>
        <p:nvGrpSpPr>
          <p:cNvPr id="67" name="Skupina 66"/>
          <p:cNvGrpSpPr/>
          <p:nvPr/>
        </p:nvGrpSpPr>
        <p:grpSpPr>
          <a:xfrm>
            <a:off x="6858868" y="3493393"/>
            <a:ext cx="2126903" cy="2088232"/>
            <a:chOff x="5202684" y="1981225"/>
            <a:chExt cx="3960440" cy="3888432"/>
          </a:xfrm>
          <a:scene3d>
            <a:camera prst="obliqueBottomRight"/>
            <a:lightRig rig="threePt" dir="t"/>
          </a:scene3d>
        </p:grpSpPr>
        <p:cxnSp>
          <p:nvCxnSpPr>
            <p:cNvPr id="11" name="Přímá spojnice 10"/>
            <p:cNvCxnSpPr/>
            <p:nvPr/>
          </p:nvCxnSpPr>
          <p:spPr>
            <a:xfrm flipV="1">
              <a:off x="5202684" y="1981225"/>
              <a:ext cx="1984688" cy="1872208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H="1" flipV="1">
              <a:off x="7195828" y="1991565"/>
              <a:ext cx="1967296" cy="1861868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H="1">
              <a:off x="5706740" y="3853433"/>
              <a:ext cx="3456384" cy="0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5706740" y="3853433"/>
              <a:ext cx="0" cy="2016224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5706740" y="5869657"/>
              <a:ext cx="2736304" cy="0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V="1">
              <a:off x="8443043" y="2701306"/>
              <a:ext cx="0" cy="3168351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>
              <a:off x="8179475" y="2701306"/>
              <a:ext cx="263568" cy="0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>
              <a:off x="8179475" y="2701305"/>
              <a:ext cx="0" cy="0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H="1" flipV="1">
              <a:off x="8179475" y="2701306"/>
              <a:ext cx="131784" cy="216024"/>
            </a:xfrm>
            <a:prstGeom prst="line">
              <a:avLst/>
            </a:prstGeom>
            <a:ln>
              <a:solidFill>
                <a:srgbClr val="0070C0"/>
              </a:solidFill>
              <a:prstDash val="soli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8" name="TextovéPole 67"/>
          <p:cNvSpPr txBox="1"/>
          <p:nvPr/>
        </p:nvSpPr>
        <p:spPr>
          <a:xfrm>
            <a:off x="6615248" y="5797649"/>
            <a:ext cx="2547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>
                <a:solidFill>
                  <a:schemeClr val="tx2"/>
                </a:solidFill>
              </a:rPr>
              <a:t>Andrea </a:t>
            </a:r>
            <a:r>
              <a:rPr lang="cs-CZ" b="1" dirty="0" err="1">
                <a:solidFill>
                  <a:schemeClr val="tx2"/>
                </a:solidFill>
              </a:rPr>
              <a:t>Vuongová</a:t>
            </a:r>
            <a:endParaRPr lang="cs-CZ" b="1" dirty="0">
              <a:solidFill>
                <a:schemeClr val="tx2"/>
              </a:solidFill>
            </a:endParaRPr>
          </a:p>
          <a:p>
            <a:pPr algn="r"/>
            <a:r>
              <a:rPr lang="cs-CZ" b="1" dirty="0">
                <a:solidFill>
                  <a:schemeClr val="tx2"/>
                </a:solidFill>
              </a:rPr>
              <a:t>4. 3. 2019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69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 algn="just">
              <a:lnSpc>
                <a:spcPct val="150000"/>
              </a:lnSpc>
              <a:buNone/>
            </a:pPr>
            <a:r>
              <a:rPr lang="cs-CZ" sz="2300" dirty="0"/>
              <a:t>Předmětem kontroly je hodnocení a ověřování skutečností rozhodnutých pro hospodaření s veřejnými prostředky a kontrola nakládání s veřejnými prostředky</a:t>
            </a:r>
          </a:p>
          <a:p>
            <a:pPr marL="176213" indent="0">
              <a:lnSpc>
                <a:spcPct val="150000"/>
              </a:lnSpc>
              <a:buNone/>
            </a:pPr>
            <a:endParaRPr lang="cs-CZ" sz="2300" dirty="0"/>
          </a:p>
          <a:p>
            <a:pPr marL="176213" indent="0">
              <a:lnSpc>
                <a:spcPct val="150000"/>
              </a:lnSpc>
              <a:buNone/>
            </a:pPr>
            <a:r>
              <a:rPr lang="cs-CZ" sz="2300" dirty="0"/>
              <a:t>Správce kapitoly státního rozpočtu</a:t>
            </a:r>
            <a:r>
              <a:rPr lang="cs-CZ" sz="2300" baseline="30000" dirty="0"/>
              <a:t> </a:t>
            </a:r>
            <a:r>
              <a:rPr lang="cs-CZ" sz="2300" dirty="0"/>
              <a:t>je povinen vytvořit systém finanční kontroly podle zákona o finanční kontrole, kterým zajistí finanční kontrolu jak svého hospodaření, tak i hospodaření organizačních složek státu a příspěvkových organizací ve své působnosti.</a:t>
            </a:r>
            <a:endParaRPr lang="cs-CZ" sz="2300" dirty="0">
              <a:latin typeface="+mn-lt"/>
              <a:cs typeface="+mn-cs"/>
            </a:endParaRPr>
          </a:p>
          <a:p>
            <a:pPr marL="176213" indent="0">
              <a:lnSpc>
                <a:spcPct val="150000"/>
              </a:lnSpc>
              <a:buNone/>
            </a:pPr>
            <a:endParaRPr lang="cs-CZ" sz="2300" dirty="0"/>
          </a:p>
          <a:p>
            <a:pPr marL="176213" indent="0">
              <a:lnSpc>
                <a:spcPct val="150000"/>
              </a:lnSpc>
              <a:buNone/>
            </a:pPr>
            <a:r>
              <a:rPr lang="cs-CZ" sz="2300" dirty="0"/>
              <a:t>Územní samosprávné celky kontrolují hospodaření s veřejnými prostředky u příspěvkových organizací ve své působnosti.</a:t>
            </a:r>
            <a:endParaRPr lang="cs-CZ" sz="2300" dirty="0">
              <a:latin typeface="+mn-lt"/>
              <a:cs typeface="+mn-cs"/>
            </a:endParaRPr>
          </a:p>
          <a:p>
            <a:pPr marL="176213" indent="0">
              <a:buNone/>
            </a:pPr>
            <a:endParaRPr lang="cs-CZ" sz="23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B. Kontrola hospodaření podřízených organizací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38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lnSpc>
                <a:spcPct val="150000"/>
              </a:lnSpc>
              <a:buNone/>
            </a:pPr>
            <a:r>
              <a:rPr lang="cs-CZ" sz="2200" u="sng" dirty="0">
                <a:latin typeface="+mn-lt"/>
                <a:cs typeface="+mn-cs"/>
              </a:rPr>
              <a:t>Kontrolní orgán</a:t>
            </a:r>
            <a:r>
              <a:rPr lang="cs-CZ" sz="2200" dirty="0">
                <a:latin typeface="+mn-lt"/>
                <a:cs typeface="+mn-cs"/>
              </a:rPr>
              <a:t>: poskytovatel veřejné finanční podpory (např. dotace)</a:t>
            </a:r>
          </a:p>
          <a:p>
            <a:pPr marL="176213" indent="0" algn="just">
              <a:lnSpc>
                <a:spcPct val="150000"/>
              </a:lnSpc>
              <a:buNone/>
            </a:pPr>
            <a:endParaRPr lang="cs-CZ" sz="2200" dirty="0">
              <a:latin typeface="+mn-lt"/>
              <a:cs typeface="+mn-cs"/>
            </a:endParaRPr>
          </a:p>
          <a:p>
            <a:pPr marL="176213" indent="0" algn="just">
              <a:lnSpc>
                <a:spcPct val="150000"/>
              </a:lnSpc>
              <a:buNone/>
            </a:pPr>
            <a:r>
              <a:rPr lang="cs-CZ" sz="2200" dirty="0">
                <a:latin typeface="+mn-lt"/>
                <a:cs typeface="+mn-cs"/>
              </a:rPr>
              <a:t>Předmětem kontroly veřejné finanční podpory je: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dodržování právních předpisů v přímé souvislosti s poskytovanou veřejnou finanční podporou 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dodržování podmínek stanovených poskytovatelem veřejné finanční podpory</a:t>
            </a:r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C. Kontrola veřejné finanční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2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zákon o přezkoumávání hospodaření ÚSC a DSO, zákon o rozpočtových pravidlech územních rozpočtů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institut přezkoumávání hospodaření územních samosprávných celků a dobrovolných svazků obcí představuje specifickou, každý rok se opakující kontrolní činnost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územní samosprávný celek a svazek obcí jsou povinny dát si přezkoumat své hospodaření za uplynulý kalendářní rok. Přezkoumání hospodaření upravuje zvláštní právní předpis.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zpráva o výsledku přezkoumání hospodaření je součástí závěrečného účtu při jeho projednávání v orgánech územního samosprávného celku a svazku obcí.</a:t>
            </a: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1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cílem přezkoumávání je </a:t>
            </a:r>
            <a:r>
              <a:rPr lang="cs-CZ" sz="2400" dirty="0"/>
              <a:t>získat informace o tom, zda subjekty, které jsou přezkoumávány, hospodařily v daném roce v souladu s platnými právními předpisy.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Arial"/>
                <a:cs typeface="Arial"/>
              </a:rPr>
              <a:t>poskytování informace voleným představitelům a občanům o stavu hospodaření územního samosprávného celků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20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Přezkoumávající orgány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obcí a dobrovolných svazků obcí </a:t>
            </a:r>
            <a:r>
              <a:rPr lang="cs-CZ" sz="2000" dirty="0"/>
              <a:t>vykonává krajský úřad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Magistrátu hlavního města Prahy </a:t>
            </a:r>
            <a:r>
              <a:rPr lang="cs-CZ" sz="2000" dirty="0"/>
              <a:t>vykonává Ministerstvo financí (odbor 17)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městských částí hlavního města Prahy </a:t>
            </a:r>
            <a:r>
              <a:rPr lang="cs-CZ" sz="2000" dirty="0"/>
              <a:t>vykonává Magistrát hlavního města Prahy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krajů a Regionálních rad regionů soudržnosti </a:t>
            </a:r>
            <a:r>
              <a:rPr lang="cs-CZ" sz="2000" dirty="0"/>
              <a:t>vykonává Ministerstvo financí (odbor 17).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9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Předmět 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176213" indent="0">
              <a:buNone/>
            </a:pPr>
            <a:r>
              <a:rPr lang="cs-CZ" dirty="0"/>
              <a:t>§ 2 zákona o přezkoumávání hospodaření: </a:t>
            </a:r>
          </a:p>
          <a:p>
            <a:r>
              <a:rPr lang="cs-CZ" sz="1600" dirty="0"/>
              <a:t>plnění příjmů a výdajů rozpočtu včetně peněžních operací, týkajících se rozpočtových prostředků </a:t>
            </a:r>
          </a:p>
          <a:p>
            <a:r>
              <a:rPr lang="cs-CZ" sz="1600" dirty="0"/>
              <a:t>finanční operace, týkající se tvorby a použití peněžních fondů </a:t>
            </a:r>
          </a:p>
          <a:p>
            <a:r>
              <a:rPr lang="cs-CZ" sz="1600" dirty="0"/>
              <a:t>náklady a výnosy podnikatelské činnosti přezkoumávaného subjektu</a:t>
            </a:r>
          </a:p>
          <a:p>
            <a:r>
              <a:rPr lang="cs-CZ" sz="1600" dirty="0"/>
              <a:t>peněžní operace, týkající se sdružených prostředků vynakládaných na základě smlouvy mezi dvěma nebo více přezkoumávanými subjekty, anebo na základě smlouvy s jinými právnickými nebo fyzickými osobami</a:t>
            </a:r>
          </a:p>
          <a:p>
            <a:r>
              <a:rPr lang="cs-CZ" sz="1600" dirty="0"/>
              <a:t>finanční operace, týkající se cizích zdrojů ve smyslu právních předpisů o účetnictví </a:t>
            </a:r>
          </a:p>
          <a:p>
            <a:r>
              <a:rPr lang="cs-CZ" sz="1600" dirty="0"/>
              <a:t>hospodaření a nakládání s prostředky poskytnutými z Národního fondu a s dalšími prostředky ze zahraničí poskytnutými na základě mezinárodních smluv </a:t>
            </a:r>
          </a:p>
          <a:p>
            <a:r>
              <a:rPr lang="cs-CZ" sz="1600" dirty="0"/>
              <a:t>vyúčtování a vypořádání finančních vztahů ke státnímu rozpočtu, k rozpočtům krajů, k rozpočtům obcí, k jiným rozpočtům, ke státním fondům a k dalším osobám</a:t>
            </a:r>
          </a:p>
          <a:p>
            <a:r>
              <a:rPr lang="cs-CZ" sz="1600" dirty="0"/>
              <a:t>nakládání a hospodaření s majetkem ve vlastnictví přezkoumávaného subjektu </a:t>
            </a:r>
          </a:p>
          <a:p>
            <a:r>
              <a:rPr lang="cs-CZ" sz="1600" dirty="0"/>
              <a:t>nakládání a hospodaření s majetkem státu, s nímž hospodaří přezkoumávaný subjekt, </a:t>
            </a:r>
          </a:p>
          <a:p>
            <a:r>
              <a:rPr lang="cs-CZ" sz="1600" dirty="0"/>
              <a:t>zadávání a uskutečňování veřejných zakázek, s výjimkou úkonů a postupů přezkoumaných orgánem dohledu podle zvláštního právního předpisu (jedná se zejména o veřejné zakázky malého rozsahu a veřejné zakázky, které nepřezkoumává Úřad na ochranu hospodářské soutěže)</a:t>
            </a:r>
          </a:p>
          <a:p>
            <a:r>
              <a:rPr lang="cs-CZ" sz="1600" dirty="0"/>
              <a:t>stav pohledávek a závazků a nakládání s nimi </a:t>
            </a:r>
          </a:p>
          <a:p>
            <a:r>
              <a:rPr lang="cs-CZ" sz="1600" dirty="0"/>
              <a:t>ručení za závazky fyzických a právnických osob </a:t>
            </a:r>
          </a:p>
          <a:p>
            <a:r>
              <a:rPr lang="cs-CZ" sz="1600" dirty="0"/>
              <a:t>zastavování movitých a nemovitých věcí ve prospěch třetích osob </a:t>
            </a:r>
          </a:p>
          <a:p>
            <a:r>
              <a:rPr lang="cs-CZ" sz="1600" dirty="0"/>
              <a:t>zřizování věcných břemen k majetku přezkoumávaného subjektu</a:t>
            </a:r>
          </a:p>
          <a:p>
            <a:r>
              <a:rPr lang="cs-CZ" sz="1600" dirty="0"/>
              <a:t>účetnictví vedené přezkoumávaným subjektem</a:t>
            </a:r>
          </a:p>
          <a:p>
            <a:r>
              <a:rPr lang="cs-CZ" sz="1600" dirty="0"/>
              <a:t>ověření poměru dluhu územního celku k průměru jeho příjmů za poslední 4 rozpočtové roky podle právního předpisu upravujícího rozpočtovou odpovědnost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08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48072"/>
          </a:xfrm>
        </p:spPr>
        <p:txBody>
          <a:bodyPr>
            <a:normAutofit/>
          </a:bodyPr>
          <a:lstStyle/>
          <a:p>
            <a:r>
              <a:rPr lang="cs-CZ" sz="3200" dirty="0"/>
              <a:t>Vnitřní kontrolní systém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832" y="1333153"/>
            <a:ext cx="9276526" cy="5240982"/>
          </a:xfrm>
        </p:spPr>
        <p:txBody>
          <a:bodyPr>
            <a:normAutofit/>
          </a:bodyPr>
          <a:lstStyle/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je předmětem zákona o finanční kontrole</a:t>
            </a:r>
          </a:p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je to souhrn nástrojů, procesů a opatření, které jsou zavedeny v organizaci k ošetření rizik, které ohrožují dosažení stanovených cílů </a:t>
            </a:r>
          </a:p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skládá se z řídicí kontroly a interního auditu</a:t>
            </a:r>
          </a:p>
          <a:p>
            <a:pPr marL="176198" indent="0" algn="just">
              <a:lnSpc>
                <a:spcPct val="150000"/>
              </a:lnSpc>
              <a:buNone/>
            </a:pPr>
            <a:endParaRPr lang="cs-CZ" sz="2400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546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>
                <a:defRPr/>
              </a:pPr>
              <a:t>16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46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vnitřní řídicí a kontrolní činnost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předběžná, průběžná a následná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schvalování výdajových a příjmových operací </a:t>
            </a:r>
          </a:p>
          <a:p>
            <a:pPr marL="176213" indent="0">
              <a:lnSpc>
                <a:spcPct val="150000"/>
              </a:lnSpc>
              <a:buNone/>
            </a:pPr>
            <a:endParaRPr lang="cs-CZ" sz="2200" dirty="0">
              <a:latin typeface="+mn-lt"/>
              <a:cs typeface="+mn-cs"/>
            </a:endParaRPr>
          </a:p>
          <a:p>
            <a:pPr marL="176213" indent="0">
              <a:lnSpc>
                <a:spcPct val="150000"/>
              </a:lnSpc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kontrolní systém – řídicí kontrola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17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808288"/>
            <a:ext cx="9796463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81" y="4933553"/>
            <a:ext cx="9796463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24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5" name="Picture 2" descr="F:\Dokumenty\Analýza\Data\Před vznikem.em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" t="6680" r="3822" b="14528"/>
          <a:stretch/>
        </p:blipFill>
        <p:spPr bwMode="auto">
          <a:xfrm>
            <a:off x="162124" y="397049"/>
            <a:ext cx="10216202" cy="640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512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19</a:t>
            </a:fld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6" y="168487"/>
            <a:ext cx="10391832" cy="659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3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finanční kontrole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přezkoumávání hospodaření územních samosprávných celků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Nejvyšším kontrolním úřadě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rozpočtových pravidlech/rozpočtových pravidlech územních rozpočtů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zákony o územních samosprávních celcích (obcích, krajích, HMP)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kontrole (kontrolní řád)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000" dirty="0"/>
              <a:t>….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59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300" dirty="0"/>
              <a:t>nezávislé a objektivní přezkoumávání a vyhodnocování operací a vnitřního kontrolního systému orgánu veřejné správy, které zjišťuje, zda</a:t>
            </a:r>
          </a:p>
          <a:p>
            <a:pPr lvl="1"/>
            <a:r>
              <a:rPr lang="cs-CZ" sz="1800" dirty="0"/>
              <a:t>právní předpisy, přijatá opatření a stanovené postupy jsou v činnosti orgánu veřejné správy dodržovány,</a:t>
            </a:r>
          </a:p>
          <a:p>
            <a:pPr lvl="1"/>
            <a:r>
              <a:rPr lang="cs-CZ" sz="1800" dirty="0"/>
              <a:t>rizika vztahující se k činnosti orgánu veřejné správy jsou včas rozpoznávána a zda jsou přijímána odpovídající opatření k jejich vyloučení nebo zmírnění,</a:t>
            </a:r>
          </a:p>
          <a:p>
            <a:pPr lvl="1"/>
            <a:r>
              <a:rPr lang="cs-CZ" sz="1800" dirty="0"/>
              <a:t>řídící kontroly poskytují vedoucímu orgánu veřejné správy spolehlivé a včasné provozní, finanční a jiné informace,</a:t>
            </a:r>
          </a:p>
          <a:p>
            <a:pPr lvl="1"/>
            <a:r>
              <a:rPr lang="cs-CZ" sz="1800" dirty="0"/>
              <a:t>provozní a finanční kritéria podle § 4 jsou plněna,</a:t>
            </a:r>
          </a:p>
          <a:p>
            <a:pPr lvl="1"/>
            <a:r>
              <a:rPr lang="cs-CZ" sz="1800" dirty="0"/>
              <a:t>zavedený vnitřní kontrolní systém je dostatečně účinný, reaguje včas na změny ekonomických, právních, provozních a jiných podmínek,</a:t>
            </a:r>
          </a:p>
          <a:p>
            <a:pPr lvl="1"/>
            <a:r>
              <a:rPr lang="cs-CZ" sz="1800" dirty="0"/>
              <a:t>dosažené výsledky při plnění rozhodujících úkolů orgánu veřejné správy poskytují dostatečné ujištění, že schválené záměry a cíle tohoto orgánu budou splněny.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b="1" dirty="0"/>
              <a:t>předkládá doporučení </a:t>
            </a:r>
            <a:r>
              <a:rPr lang="cs-CZ" sz="2300" dirty="0"/>
              <a:t>ke zdokonalování kvality vnitřního kontrolního systému, k předcházení nebo ke zmírnění rizik a k přijetí opatření k nápravě zjištěných nedostatků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300" dirty="0"/>
              <a:t>zajišťuje konzultační činnost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kontrolní systém – interní audit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281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rozpočtových pravidlech, daňový řád</a:t>
            </a:r>
            <a:endParaRPr lang="cs-CZ" sz="3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kontroluje, zda u daňového subjektu nedošlo k porušení rozpočtové kázně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správa odvodu za porušení rozpočtové kázně (daňové řízení, daňová kontrola)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vydává platební výměr = navrácení neoprávněně použitých prostředků zpět do veřejného rozpočtu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finančního úřadu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704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48072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Kontrola Úřadu pro ochranu hospodářské soutěže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832" y="1333153"/>
            <a:ext cx="9276526" cy="5240982"/>
          </a:xfrm>
        </p:spPr>
        <p:txBody>
          <a:bodyPr>
            <a:normAutofit/>
          </a:bodyPr>
          <a:lstStyle/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zákon o zadávání veřejných zakázek</a:t>
            </a:r>
          </a:p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dozor nad zadáváním veřejných zakázek ve správním řízení na návrh účastníka zadávacího řízení nebo z moci úřední, kdy ÚOHS posuzuje, zda zadavatel při zadávání veřejné zakázky postupoval v souladu se zákonem o veřejných zakázkách, ukládá nápravná opatření a sankce a projednává správní delikty zadavatelů </a:t>
            </a:r>
          </a:p>
          <a:p>
            <a:pPr marL="538115" lvl="1" indent="-361918" algn="just"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kontrola souladu úkonů zadavatele při zadávání veřejných zakázek se zákonem 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546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>
                <a:defRPr/>
              </a:pPr>
              <a:t>22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52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714843"/>
            <a:ext cx="4392488" cy="1477328"/>
          </a:xfrm>
        </p:spPr>
        <p:txBody>
          <a:bodyPr/>
          <a:lstStyle/>
          <a:p>
            <a:r>
              <a:rPr lang="cs-CZ"/>
              <a:t>Děkuji </a:t>
            </a:r>
            <a:r>
              <a:rPr lang="cs-CZ" dirty="0"/>
              <a:t>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23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7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5418708" y="2773313"/>
            <a:ext cx="4824536" cy="155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198" lvl="3" algn="just">
              <a:lnSpc>
                <a:spcPct val="150000"/>
              </a:lnSpc>
            </a:pPr>
            <a:r>
              <a:rPr lang="cs-CZ" sz="2200" b="1" dirty="0">
                <a:cs typeface="Arial"/>
              </a:rPr>
              <a:t>Mgr. Andrea </a:t>
            </a:r>
            <a:r>
              <a:rPr lang="cs-CZ" sz="2200" b="1" dirty="0" err="1">
                <a:cs typeface="Arial"/>
              </a:rPr>
              <a:t>Vuongová</a:t>
            </a:r>
            <a:r>
              <a:rPr lang="cs-CZ" sz="2200" b="1" dirty="0">
                <a:cs typeface="Arial"/>
              </a:rPr>
              <a:t>, </a:t>
            </a:r>
          </a:p>
          <a:p>
            <a:pPr marL="176198" lvl="3" algn="just">
              <a:lnSpc>
                <a:spcPct val="150000"/>
              </a:lnSpc>
            </a:pPr>
            <a:r>
              <a:rPr lang="cs-CZ" sz="2200" b="1" dirty="0">
                <a:cs typeface="Arial"/>
                <a:hlinkClick r:id="rId3"/>
              </a:rPr>
              <a:t>238573@mail.muni.cz</a:t>
            </a:r>
            <a:endParaRPr lang="cs-CZ" sz="2200" b="1" dirty="0"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endParaRPr lang="cs-CZ" sz="22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572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Arial" panose="020B0604020202020204" pitchFamily="34" charset="0"/>
              </a:rPr>
              <a:t>kontrolní činnost zaměřená na hospodaření s finančními a hmotnými prostředky a plnění povinností vyplývajících z obecné závazných právních předpisů nebo uložených na základě těchto předpisů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Arial" panose="020B0604020202020204" pitchFamily="34" charset="0"/>
              </a:rPr>
              <a:t>ochrana veřejných prostředků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cs typeface="Arial" panose="020B0604020202020204" pitchFamily="34" charset="0"/>
              </a:rPr>
              <a:t>smyslem kontroly není jen hledání a nalézání chyb a nedostatků v hospodaření s veřejnými prostředky, případně ukládání sankcí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cs typeface="Arial" panose="020B0604020202020204" pitchFamily="34" charset="0"/>
              </a:rPr>
              <a:t>hlavním cílem kontroly je </a:t>
            </a:r>
            <a:r>
              <a:rPr lang="cs-CZ" sz="2200" b="1" dirty="0">
                <a:cs typeface="Arial" panose="020B0604020202020204" pitchFamily="34" charset="0"/>
              </a:rPr>
              <a:t>dosažení nápravy</a:t>
            </a:r>
            <a:r>
              <a:rPr lang="cs-CZ" sz="2200" dirty="0">
                <a:cs typeface="Arial" panose="020B0604020202020204" pitchFamily="34" charset="0"/>
              </a:rPr>
              <a:t> ve smyslu opravení nefunkčních či nedostatečně funkčních částí systému a zajištění lepšího nakládání s veřejnými prostředky v budoucnu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000" dirty="0"/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kontrola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61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2900" b="1" dirty="0">
                <a:solidFill>
                  <a:srgbClr val="0070C0"/>
                </a:solidFill>
                <a:latin typeface="+mj-lt"/>
                <a:cs typeface="Arial"/>
              </a:rPr>
              <a:t>Cíle kontroly veřejných financí</a:t>
            </a:r>
            <a:br>
              <a:rPr lang="cs-CZ" sz="2900" b="1" dirty="0">
                <a:solidFill>
                  <a:srgbClr val="0070C0"/>
                </a:solidFill>
                <a:latin typeface="+mj-lt"/>
                <a:cs typeface="Arial"/>
              </a:rPr>
            </a:br>
            <a:br>
              <a:rPr lang="cs-CZ" sz="2900" b="1" dirty="0">
                <a:solidFill>
                  <a:srgbClr val="0070C0"/>
                </a:solidFill>
                <a:latin typeface="+mj-lt"/>
                <a:cs typeface="Arial"/>
              </a:rPr>
            </a:br>
            <a:br>
              <a:rPr lang="cs-CZ" sz="2900" b="1" dirty="0">
                <a:solidFill>
                  <a:srgbClr val="0070C0"/>
                </a:solidFill>
                <a:latin typeface="+mj-lt"/>
                <a:cs typeface="Arial"/>
              </a:rPr>
            </a:br>
            <a:br>
              <a:rPr lang="cs-CZ" sz="2900" b="1" dirty="0">
                <a:solidFill>
                  <a:srgbClr val="0070C0"/>
                </a:solidFill>
                <a:latin typeface="+mj-lt"/>
                <a:cs typeface="Arial"/>
              </a:rPr>
            </a:br>
            <a:endParaRPr lang="cs-CZ" sz="29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2"/>
            <a:ext cx="9622472" cy="5384998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  <a:cs typeface="Arial" panose="020B0604020202020204" pitchFamily="34" charset="0"/>
              </a:rPr>
              <a:t> § 4 zákona o finanční kontrole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  <a:cs typeface="Arial" panose="020B0604020202020204" pitchFamily="34" charset="0"/>
              </a:rPr>
              <a:t>zajistit, aby s veřejnými prostředky bylo nakládáno </a:t>
            </a:r>
            <a:r>
              <a:rPr lang="cs-CZ" sz="2200" b="1" dirty="0">
                <a:latin typeface="+mj-lt"/>
                <a:cs typeface="Arial" panose="020B0604020202020204" pitchFamily="34" charset="0"/>
              </a:rPr>
              <a:t>účelně, hospodárně a efektivně</a:t>
            </a:r>
            <a:endParaRPr lang="cs-CZ" sz="2200" b="1" i="1" dirty="0">
              <a:latin typeface="+mj-lt"/>
              <a:cs typeface="Arial" panose="020B0604020202020204" pitchFamily="34" charset="0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  <a:cs typeface="Arial" panose="020B0604020202020204" pitchFamily="34" charset="0"/>
              </a:rPr>
              <a:t>zajistit </a:t>
            </a:r>
            <a:r>
              <a:rPr lang="cs-CZ" sz="2200" b="1" dirty="0">
                <a:latin typeface="+mj-lt"/>
                <a:cs typeface="Arial" panose="020B0604020202020204" pitchFamily="34" charset="0"/>
              </a:rPr>
              <a:t>dodržování právních předpisů</a:t>
            </a:r>
            <a:r>
              <a:rPr lang="cs-CZ" sz="2200" kern="1200" dirty="0">
                <a:latin typeface="+mj-lt"/>
                <a:cs typeface="Arial" panose="020B0604020202020204" pitchFamily="34" charset="0"/>
              </a:rPr>
              <a:t> při hospodaření s veřejnými prostředky</a:t>
            </a:r>
            <a:endParaRPr lang="cs-CZ" sz="2200" i="1" dirty="0">
              <a:latin typeface="+mj-lt"/>
              <a:cs typeface="Arial" panose="020B0604020202020204" pitchFamily="34" charset="0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j-lt"/>
                <a:cs typeface="Arial" panose="020B0604020202020204" pitchFamily="34" charset="0"/>
              </a:rPr>
              <a:t>zajistit </a:t>
            </a:r>
            <a:r>
              <a:rPr lang="cs-CZ" sz="2200" b="1" dirty="0">
                <a:latin typeface="+mj-lt"/>
              </a:rPr>
              <a:t>včasný a spolehlivý tok informací </a:t>
            </a:r>
            <a:r>
              <a:rPr lang="cs-CZ" sz="2200" dirty="0">
                <a:latin typeface="+mj-lt"/>
              </a:rPr>
              <a:t>o nakládání s veřejnými prostředky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kern="1200" dirty="0">
                <a:latin typeface="+mj-lt"/>
                <a:cs typeface="Arial" panose="020B0604020202020204" pitchFamily="34" charset="0"/>
              </a:rPr>
              <a:t>zavést a udržovat vnitřní kontrolní systém, který je způsobilý </a:t>
            </a:r>
            <a:r>
              <a:rPr lang="cs-CZ" sz="2200" b="1" kern="1200" dirty="0">
                <a:latin typeface="+mj-lt"/>
                <a:cs typeface="Arial" panose="020B0604020202020204" pitchFamily="34" charset="0"/>
              </a:rPr>
              <a:t>včas zjišťovat, vyhodnocovat a minimalizovat rizika</a:t>
            </a:r>
            <a:endParaRPr lang="cs-CZ" sz="2200" b="1" dirty="0">
              <a:latin typeface="+mj-lt"/>
              <a:cs typeface="Arial" panose="020B0604020202020204" pitchFamily="34" charset="0"/>
            </a:endParaRPr>
          </a:p>
          <a:p>
            <a:pPr marL="179388" lvl="2" algn="just">
              <a:lnSpc>
                <a:spcPct val="150000"/>
              </a:lnSpc>
            </a:pPr>
            <a:endParaRPr lang="cs-CZ" sz="2000" dirty="0">
              <a:cs typeface="Arial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98628" y="6056064"/>
            <a:ext cx="515956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cs-CZ" sz="2400" b="1" dirty="0">
                <a:solidFill>
                  <a:srgbClr val="444444"/>
                </a:solidFill>
                <a:cs typeface="Arial" panose="020B0604020202020204" pitchFamily="34" charset="0"/>
              </a:rPr>
              <a:t>ochrana veřejných prostředků</a:t>
            </a:r>
          </a:p>
        </p:txBody>
      </p:sp>
      <p:cxnSp>
        <p:nvCxnSpPr>
          <p:cNvPr id="8" name="Přímá spojnice se šipkou 15"/>
          <p:cNvCxnSpPr>
            <a:cxnSpLocks/>
          </p:cNvCxnSpPr>
          <p:nvPr/>
        </p:nvCxnSpPr>
        <p:spPr>
          <a:xfrm>
            <a:off x="1386260" y="5710833"/>
            <a:ext cx="3024336" cy="590872"/>
          </a:xfrm>
          <a:prstGeom prst="bentConnector3">
            <a:avLst>
              <a:gd name="adj1" fmla="val -895"/>
            </a:avLst>
          </a:prstGeom>
          <a:ln w="25400"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05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systém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5</a:t>
            </a:fld>
            <a:endParaRPr lang="cs-CZ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681010512"/>
              </p:ext>
            </p:extLst>
          </p:nvPr>
        </p:nvGraphicFramePr>
        <p:xfrm>
          <a:off x="378149" y="1189138"/>
          <a:ext cx="10009111" cy="54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59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zákon o Nejvyšším kontrolním úřadě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nezávislý orgán, který vykonává kontrolu hospodaření se státním majetkem a plnění státního rozpočtu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kontroly mají sloužit veřejnosti a jejím zvoleným zástupcům (poslancům, senátorům a vládě) k poskytnutí nezávislého ujištění, že je s veřejnými prostředky nakládáno řádně</a:t>
            </a:r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13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prověřuje, zda jsou kontrolované oblasti v souladu s právními předpisy, přezkoumává jejích věcnou a formální správnost a posuzuje, zda jsou hospodárné, účelné a efektivní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kontrola hospodaření se státním majetkem. NKÚ vykonává kontrolu: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státního závěrečného účtu,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plnění státního rozpočtu,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zadávání státních zakázek,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vydávání a umořování státních cenných papírů,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hospodaření s prostředky poskytnutými České republice ze zahraničí a s prostředky, za něž převzal stát záruky</a:t>
            </a:r>
            <a:r>
              <a:rPr lang="cs-CZ" sz="2200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49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zákon o finanční kontrole, kontrolní řád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200" dirty="0">
              <a:latin typeface="+mn-lt"/>
              <a:cs typeface="+mn-cs"/>
            </a:endParaRPr>
          </a:p>
          <a:p>
            <a:pPr marL="633413" indent="-457200">
              <a:lnSpc>
                <a:spcPct val="150000"/>
              </a:lnSpc>
              <a:buAutoNum type="alphaUcPeriod"/>
            </a:pPr>
            <a:r>
              <a:rPr lang="cs-CZ" sz="2200" dirty="0">
                <a:latin typeface="+mn-lt"/>
                <a:cs typeface="+mn-cs"/>
              </a:rPr>
              <a:t>Kontrola Ministerstva financí</a:t>
            </a:r>
          </a:p>
          <a:p>
            <a:pPr marL="633413" indent="-457200">
              <a:lnSpc>
                <a:spcPct val="150000"/>
              </a:lnSpc>
              <a:buAutoNum type="alphaUcPeriod"/>
            </a:pPr>
            <a:r>
              <a:rPr lang="cs-CZ" sz="2200" dirty="0">
                <a:latin typeface="+mn-lt"/>
                <a:cs typeface="+mn-cs"/>
              </a:rPr>
              <a:t>Kontrola hospodaření podřízené organizace</a:t>
            </a:r>
          </a:p>
          <a:p>
            <a:pPr marL="633413" indent="-457200">
              <a:lnSpc>
                <a:spcPct val="150000"/>
              </a:lnSpc>
              <a:buAutoNum type="alphaUcPeriod"/>
            </a:pPr>
            <a:r>
              <a:rPr lang="cs-CZ" sz="2200" dirty="0">
                <a:latin typeface="+mn-lt"/>
                <a:cs typeface="+mn-cs"/>
              </a:rPr>
              <a:t>Kontrola veřejné finanční podpory</a:t>
            </a:r>
          </a:p>
          <a:p>
            <a:pPr marL="633413" indent="-457200">
              <a:lnSpc>
                <a:spcPct val="150000"/>
              </a:lnSpc>
              <a:buAutoNum type="alphaUcPeriod"/>
            </a:pPr>
            <a:endParaRPr lang="cs-CZ" sz="2200" dirty="0">
              <a:latin typeface="+mn-lt"/>
              <a:cs typeface="+mn-cs"/>
            </a:endParaRPr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Veřejnosprávní kontrola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76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lnSpc>
                <a:spcPct val="150000"/>
              </a:lnSpc>
              <a:buNone/>
            </a:pPr>
            <a:r>
              <a:rPr lang="cs-CZ" sz="2400" dirty="0"/>
              <a:t>Ministerstvo financí vykonává veřejnosprávní kontrolu, pokud zvláštní právní předpis nestanoví jinak, u</a:t>
            </a:r>
          </a:p>
          <a:p>
            <a:pPr marL="381000" lvl="1" indent="0">
              <a:lnSpc>
                <a:spcPct val="150000"/>
              </a:lnSpc>
              <a:buNone/>
            </a:pPr>
            <a:r>
              <a:rPr lang="cs-CZ" sz="2200" dirty="0"/>
              <a:t>a) organizačních složek státu, státních fondů, Regionálních rad regionů soudržnosti a u ostatních státních organizací,</a:t>
            </a:r>
            <a:r>
              <a:rPr lang="cs-CZ" sz="2200" baseline="30000" dirty="0"/>
              <a:t> </a:t>
            </a:r>
            <a:r>
              <a:rPr lang="cs-CZ" sz="2200" dirty="0"/>
              <a:t>a to včetně prověřování přiměřenosti a účinnosti systémů zavedených finanční kontroly </a:t>
            </a:r>
          </a:p>
          <a:p>
            <a:pPr marL="381000" lvl="1" indent="0">
              <a:lnSpc>
                <a:spcPct val="150000"/>
              </a:lnSpc>
              <a:buNone/>
            </a:pPr>
            <a:r>
              <a:rPr lang="cs-CZ" sz="2200" dirty="0"/>
              <a:t>b) poskytovatelů veřejné finanční podpory, s výjimkou územních samosprávných celků,</a:t>
            </a:r>
          </a:p>
          <a:p>
            <a:pPr marL="381000" lvl="1" indent="0">
              <a:lnSpc>
                <a:spcPct val="150000"/>
              </a:lnSpc>
              <a:buNone/>
            </a:pPr>
            <a:r>
              <a:rPr lang="cs-CZ" sz="2200" dirty="0"/>
              <a:t>c) žadatelů o veřejnou finanční podporu a u příjemců této podpory a dále u právnických a fyzických osob, které jsou napojeny do systému řízení nebo využívání prostředků Evropské unie podle přímo použitelných předpisů Evropských společenství</a:t>
            </a:r>
          </a:p>
          <a:p>
            <a:pPr marL="176213" indent="0">
              <a:lnSpc>
                <a:spcPct val="150000"/>
              </a:lnSpc>
              <a:buNone/>
            </a:pPr>
            <a:endParaRPr lang="cs-CZ" sz="2200" dirty="0">
              <a:latin typeface="+mn-lt"/>
              <a:cs typeface="+mn-cs"/>
            </a:endParaRPr>
          </a:p>
          <a:p>
            <a:pPr marL="176213" indent="0">
              <a:buNone/>
            </a:pPr>
            <a:endParaRPr lang="cs-CZ" sz="2200" dirty="0">
              <a:latin typeface="+mn-lt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A. Kontrola Ministerstva financí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507888"/>
      </p:ext>
    </p:extLst>
  </p:cSld>
  <p:clrMapOvr>
    <a:masterClrMapping/>
  </p:clrMapOvr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13220</TotalTime>
  <Words>1416</Words>
  <Application>Microsoft Office PowerPoint</Application>
  <PresentationFormat>Vlastní</PresentationFormat>
  <Paragraphs>173</Paragraphs>
  <Slides>23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MF-PowerPoint 01</vt:lpstr>
      <vt:lpstr>Prezentace aplikace PowerPoint</vt:lpstr>
      <vt:lpstr>Legislativní rámec</vt:lpstr>
      <vt:lpstr>Finanční kontrola</vt:lpstr>
      <vt:lpstr>Cíle kontroly veřejných financí    </vt:lpstr>
      <vt:lpstr>Kontrolní systém</vt:lpstr>
      <vt:lpstr>Nejvyšší kontrolní úřad</vt:lpstr>
      <vt:lpstr>Nejvyšší kontrolní úřad</vt:lpstr>
      <vt:lpstr>Veřejnosprávní kontrola</vt:lpstr>
      <vt:lpstr>A. Kontrola Ministerstva financí</vt:lpstr>
      <vt:lpstr>B. Kontrola hospodaření podřízených organizací</vt:lpstr>
      <vt:lpstr>C. Kontrola veřejné finanční podpory</vt:lpstr>
      <vt:lpstr>Přezkoumávání hospodaření</vt:lpstr>
      <vt:lpstr>Přezkoumávání hospodaření</vt:lpstr>
      <vt:lpstr>Přezkoumávající orgány </vt:lpstr>
      <vt:lpstr>Předmět přezkoumávání hospodaření</vt:lpstr>
      <vt:lpstr>Vnitřní kontrolní systém</vt:lpstr>
      <vt:lpstr>Vnitřní kontrolní systém – řídicí kontrola</vt:lpstr>
      <vt:lpstr>Prezentace aplikace PowerPoint</vt:lpstr>
      <vt:lpstr>Prezentace aplikace PowerPoint</vt:lpstr>
      <vt:lpstr>Vnitřní kontrolní systém – interní audit</vt:lpstr>
      <vt:lpstr>Kontrola finančního úřadu</vt:lpstr>
      <vt:lpstr>Kontrola Úřadu pro ochranu hospodářské soutěže</vt:lpstr>
      <vt:lpstr>Děkuji Vám za pozornost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&amp; Eliška</dc:creator>
  <cp:lastModifiedBy>Andrea Vuongová</cp:lastModifiedBy>
  <cp:revision>1269</cp:revision>
  <cp:lastPrinted>2017-05-04T18:45:01Z</cp:lastPrinted>
  <dcterms:created xsi:type="dcterms:W3CDTF">2016-08-25T14:27:15Z</dcterms:created>
  <dcterms:modified xsi:type="dcterms:W3CDTF">2019-03-04T14:26:06Z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