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60"/>
  </p:notesMasterIdLst>
  <p:sldIdLst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256" r:id="rId11"/>
    <p:sldId id="315" r:id="rId12"/>
    <p:sldId id="316" r:id="rId13"/>
    <p:sldId id="317" r:id="rId14"/>
    <p:sldId id="318" r:id="rId15"/>
    <p:sldId id="319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</p:sldIdLst>
  <p:sldSz cx="10693400" cy="7556500"/>
  <p:notesSz cx="10693400" cy="7556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2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62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245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19"/>
          <p:cNvSpPr>
            <a:spLocks noChangeShapeType="1"/>
          </p:cNvSpPr>
          <p:nvPr/>
        </p:nvSpPr>
        <p:spPr bwMode="auto">
          <a:xfrm flipV="1">
            <a:off x="5346700" y="2424378"/>
            <a:ext cx="0" cy="4614363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983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10693400" cy="159526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9" name="Obdélník 23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" name="Obdélník 24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1" name="Obdélník 25"/>
          <p:cNvSpPr>
            <a:spLocks noChangeArrowheads="1"/>
          </p:cNvSpPr>
          <p:nvPr/>
        </p:nvSpPr>
        <p:spPr bwMode="white">
          <a:xfrm>
            <a:off x="10515177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2" name="Obdélník 11"/>
          <p:cNvSpPr/>
          <p:nvPr/>
        </p:nvSpPr>
        <p:spPr>
          <a:xfrm>
            <a:off x="178224" y="1511300"/>
            <a:ext cx="10329527" cy="1007533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70798" y="7042238"/>
            <a:ext cx="10329527" cy="3428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4" name="Přímá spojnice 28"/>
          <p:cNvSpPr>
            <a:spLocks noChangeShapeType="1"/>
          </p:cNvSpPr>
          <p:nvPr/>
        </p:nvSpPr>
        <p:spPr bwMode="auto">
          <a:xfrm>
            <a:off x="178224" y="1409847"/>
            <a:ext cx="10329527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78224" y="171421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6" name="Ovál 30"/>
          <p:cNvSpPr/>
          <p:nvPr/>
        </p:nvSpPr>
        <p:spPr>
          <a:xfrm>
            <a:off x="4990254" y="1053012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7" name="Ovál 31"/>
          <p:cNvSpPr/>
          <p:nvPr/>
        </p:nvSpPr>
        <p:spPr>
          <a:xfrm>
            <a:off x="5101643" y="1157964"/>
            <a:ext cx="490114" cy="46353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2882" y="1679222"/>
            <a:ext cx="4724775" cy="80762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424" b="1" dirty="0" smtClean="0">
                <a:solidFill>
                  <a:srgbClr val="FFFFFF"/>
                </a:solidFill>
              </a:defRPr>
            </a:lvl1pPr>
            <a:lvl2pPr>
              <a:buNone/>
              <a:defRPr sz="2204" b="1"/>
            </a:lvl2pPr>
            <a:lvl3pPr>
              <a:buNone/>
              <a:defRPr sz="1983" b="1"/>
            </a:lvl3pPr>
            <a:lvl4pPr>
              <a:buNone/>
              <a:defRPr sz="1763" b="1"/>
            </a:lvl4pPr>
            <a:lvl5pPr>
              <a:buNone/>
              <a:defRPr sz="1763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5603195" y="1679222"/>
            <a:ext cx="4726631" cy="806027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424" b="1"/>
            </a:lvl1pPr>
            <a:lvl2pPr>
              <a:buNone/>
              <a:defRPr sz="2204" b="1"/>
            </a:lvl2pPr>
            <a:lvl3pPr>
              <a:buNone/>
              <a:defRPr sz="1983" b="1"/>
            </a:lvl3pPr>
            <a:lvl4pPr>
              <a:buNone/>
              <a:defRPr sz="1763" b="1"/>
            </a:lvl4pPr>
            <a:lvl5pPr>
              <a:buNone/>
              <a:defRPr sz="1763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52882" y="2723098"/>
            <a:ext cx="4726483" cy="4207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5614035" y="2723098"/>
            <a:ext cx="4722918" cy="42114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39BA-E139-4631-9B1E-6AA87AD8BE3F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56447" y="7063229"/>
            <a:ext cx="4188248" cy="40231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5079365" y="1149219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C6F84-3263-4332-8398-3EB7AB6137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2390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5DE95-8685-4585-BECA-4AA053CFF8B9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5079365" y="1142222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9FB40-AD83-44BF-A140-589BF3EED7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916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10693400" cy="1714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4" name="Obdélník 23"/>
          <p:cNvSpPr>
            <a:spLocks noChangeArrowheads="1"/>
          </p:cNvSpPr>
          <p:nvPr/>
        </p:nvSpPr>
        <p:spPr bwMode="white">
          <a:xfrm>
            <a:off x="10515177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5" name="Obdélník 24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70798" y="7042239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78224" y="174919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7E721-8178-4AE2-91A6-AEB48BD52DCC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990254" y="6968773"/>
            <a:ext cx="712893" cy="48627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2C5A89-468F-4E6B-A692-C3D9FBE77B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6856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78224" y="167922"/>
            <a:ext cx="10329527" cy="33584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10515177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10693400" cy="1311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" name="Obdélník 9"/>
          <p:cNvSpPr/>
          <p:nvPr/>
        </p:nvSpPr>
        <p:spPr>
          <a:xfrm>
            <a:off x="178223" y="671689"/>
            <a:ext cx="3208020" cy="6465006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78224" y="167922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2" name="Přímá spojnice 28"/>
          <p:cNvSpPr>
            <a:spLocks noChangeShapeType="1"/>
          </p:cNvSpPr>
          <p:nvPr/>
        </p:nvSpPr>
        <p:spPr bwMode="auto">
          <a:xfrm>
            <a:off x="178224" y="587728"/>
            <a:ext cx="10329527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3" name="Ovál 29"/>
          <p:cNvSpPr/>
          <p:nvPr/>
        </p:nvSpPr>
        <p:spPr>
          <a:xfrm>
            <a:off x="1514898" y="251883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4" name="Ovál 30"/>
          <p:cNvSpPr/>
          <p:nvPr/>
        </p:nvSpPr>
        <p:spPr>
          <a:xfrm>
            <a:off x="1626288" y="356835"/>
            <a:ext cx="490114" cy="46178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74511" y="7038740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558" y="1007534"/>
            <a:ext cx="2762462" cy="1091494"/>
          </a:xfrm>
        </p:spPr>
        <p:txBody>
          <a:bodyPr>
            <a:noAutofit/>
          </a:bodyPr>
          <a:lstStyle>
            <a:lvl1pPr algn="l">
              <a:buNone/>
              <a:defRPr sz="2424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5558" y="2182990"/>
            <a:ext cx="2762462" cy="4567135"/>
          </a:xfrm>
        </p:spPr>
        <p:txBody>
          <a:bodyPr/>
          <a:lstStyle>
            <a:lvl1pPr marL="0" indent="0">
              <a:spcAft>
                <a:spcPts val="1102"/>
              </a:spcAft>
              <a:buNone/>
              <a:defRPr sz="1763">
                <a:solidFill>
                  <a:srgbClr val="FFFFFF"/>
                </a:solidFill>
              </a:defRPr>
            </a:lvl1pPr>
            <a:lvl2pPr>
              <a:buNone/>
              <a:defRPr sz="1322"/>
            </a:lvl2pPr>
            <a:lvl3pPr>
              <a:buNone/>
              <a:defRPr sz="1102"/>
            </a:lvl3pPr>
            <a:lvl4pPr>
              <a:buNone/>
              <a:defRPr sz="992"/>
            </a:lvl4pPr>
            <a:lvl5pPr>
              <a:buNone/>
              <a:defRPr sz="992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653579" y="755650"/>
            <a:ext cx="6594263" cy="59612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604010" y="344591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C8FE9-6D1D-4C2D-A79A-33614B1453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53923-9A7E-4206-A28E-63EE5A7C9C2B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52734" y="7063229"/>
            <a:ext cx="3956187" cy="4040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70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9"/>
          <p:cNvSpPr>
            <a:spLocks noChangeShapeType="1"/>
          </p:cNvSpPr>
          <p:nvPr/>
        </p:nvSpPr>
        <p:spPr bwMode="auto">
          <a:xfrm>
            <a:off x="178224" y="587728"/>
            <a:ext cx="10329527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10515177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0" y="0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78224" y="167923"/>
            <a:ext cx="10329527" cy="33234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8223" y="671689"/>
            <a:ext cx="3208020" cy="6465006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78224" y="171421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3" name="Ovál 29"/>
          <p:cNvSpPr/>
          <p:nvPr/>
        </p:nvSpPr>
        <p:spPr>
          <a:xfrm>
            <a:off x="1514898" y="251883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4" name="Ovál 30"/>
          <p:cNvSpPr/>
          <p:nvPr/>
        </p:nvSpPr>
        <p:spPr>
          <a:xfrm>
            <a:off x="1626288" y="356835"/>
            <a:ext cx="490114" cy="46178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74511" y="7038740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72" y="5541433"/>
            <a:ext cx="6861598" cy="1343378"/>
          </a:xfrm>
        </p:spPr>
        <p:txBody>
          <a:bodyPr anchor="t">
            <a:noAutofit/>
          </a:bodyPr>
          <a:lstStyle>
            <a:lvl1pPr algn="l">
              <a:buNone/>
              <a:defRPr sz="2645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508772" y="671689"/>
            <a:ext cx="6861598" cy="4701822"/>
          </a:xfrm>
        </p:spPr>
        <p:txBody>
          <a:bodyPr>
            <a:normAutofit/>
          </a:bodyPr>
          <a:lstStyle>
            <a:lvl1pPr marL="0" indent="0">
              <a:buNone/>
              <a:defRPr sz="3526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45558" y="1091494"/>
            <a:ext cx="2851573" cy="5793317"/>
          </a:xfrm>
        </p:spPr>
        <p:txBody>
          <a:bodyPr/>
          <a:lstStyle>
            <a:lvl1pPr marL="0" indent="0">
              <a:spcAft>
                <a:spcPts val="1102"/>
              </a:spcAft>
              <a:buFontTx/>
              <a:buNone/>
              <a:defRPr sz="1763">
                <a:solidFill>
                  <a:srgbClr val="FFFFFF"/>
                </a:solidFill>
              </a:defRPr>
            </a:lvl1pPr>
            <a:lvl2pPr>
              <a:defRPr sz="1322"/>
            </a:lvl2pPr>
            <a:lvl3pPr>
              <a:defRPr sz="1102"/>
            </a:lvl3pPr>
            <a:lvl4pPr>
              <a:defRPr sz="992"/>
            </a:lvl4pPr>
            <a:lvl5pPr>
              <a:defRPr sz="992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604010" y="344591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CA11-9274-461D-9DA5-4B48630740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6768774" y="7057982"/>
            <a:ext cx="3560754" cy="40231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8A3F6-0FB4-4297-873D-BD5804AB0560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52734" y="7063229"/>
            <a:ext cx="4191961" cy="4040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32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AF97-5658-4D27-AA67-92B7BBC29095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97337-7D86-4F95-8B68-849A64077D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1784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198273" y="0"/>
            <a:ext cx="2495127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10693400" cy="1714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70798" y="7042239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78224" y="171421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0" name="Přímá spojnice 27"/>
          <p:cNvSpPr>
            <a:spLocks noChangeShapeType="1"/>
          </p:cNvSpPr>
          <p:nvPr/>
        </p:nvSpPr>
        <p:spPr bwMode="auto">
          <a:xfrm rot="5400000">
            <a:off x="4913562" y="3612078"/>
            <a:ext cx="688131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1" name="Ovál 28"/>
          <p:cNvSpPr/>
          <p:nvPr/>
        </p:nvSpPr>
        <p:spPr>
          <a:xfrm>
            <a:off x="7997772" y="3223757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2" name="Ovál 29"/>
          <p:cNvSpPr/>
          <p:nvPr/>
        </p:nvSpPr>
        <p:spPr>
          <a:xfrm>
            <a:off x="8109162" y="3328709"/>
            <a:ext cx="491971" cy="46178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56447" y="335844"/>
            <a:ext cx="7663603" cy="641428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643832" y="335846"/>
            <a:ext cx="1693122" cy="644751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8086884" y="3316464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7311D-0AB5-4951-8A3E-759F18912F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37941-AE8A-4F83-B5FC-805D20C86D21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96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636A8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10515177" y="3498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0" y="0"/>
            <a:ext cx="10693400" cy="277071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70798" y="7042239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1" name="Přímá spojnice 26"/>
          <p:cNvSpPr>
            <a:spLocks noChangeShapeType="1"/>
          </p:cNvSpPr>
          <p:nvPr/>
        </p:nvSpPr>
        <p:spPr bwMode="auto">
          <a:xfrm>
            <a:off x="181937" y="2665765"/>
            <a:ext cx="10329527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78224" y="167922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3" name="Ovál 28"/>
          <p:cNvSpPr/>
          <p:nvPr/>
        </p:nvSpPr>
        <p:spPr>
          <a:xfrm>
            <a:off x="4990254" y="2329921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4" name="Ovál 29"/>
          <p:cNvSpPr/>
          <p:nvPr/>
        </p:nvSpPr>
        <p:spPr>
          <a:xfrm>
            <a:off x="5101643" y="2434872"/>
            <a:ext cx="490114" cy="46353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604010" y="3106561"/>
            <a:ext cx="7485380" cy="1931106"/>
          </a:xfrm>
        </p:spPr>
        <p:txBody>
          <a:bodyPr/>
          <a:lstStyle>
            <a:lvl1pPr marL="0" indent="0" algn="ctr">
              <a:buNone/>
              <a:defRPr sz="1763" b="1" cap="all" spc="275" baseline="0">
                <a:solidFill>
                  <a:schemeClr val="tx2"/>
                </a:solidFill>
              </a:defRPr>
            </a:lvl1pPr>
            <a:lvl2pPr marL="503789" indent="0" algn="ctr">
              <a:buNone/>
            </a:lvl2pPr>
            <a:lvl3pPr marL="1007577" indent="0" algn="ctr">
              <a:buNone/>
            </a:lvl3pPr>
            <a:lvl4pPr marL="1511366" indent="0" algn="ctr">
              <a:buNone/>
            </a:lvl4pPr>
            <a:lvl5pPr marL="2015155" indent="0" algn="ctr">
              <a:buNone/>
            </a:lvl5pPr>
            <a:lvl6pPr marL="2518943" indent="0" algn="ctr">
              <a:buNone/>
            </a:lvl6pPr>
            <a:lvl7pPr marL="3022732" indent="0" algn="ctr">
              <a:buNone/>
            </a:lvl7pPr>
            <a:lvl8pPr marL="3526521" indent="0" algn="ctr">
              <a:buNone/>
            </a:lvl8pPr>
            <a:lvl9pPr marL="4030309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802005" y="419805"/>
            <a:ext cx="9089390" cy="1931106"/>
          </a:xfrm>
        </p:spPr>
        <p:txBody>
          <a:bodyPr/>
          <a:lstStyle>
            <a:lvl1pPr>
              <a:defRPr sz="4628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32920-D51A-4905-919A-91FC8B8C47BA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5079365" y="2422629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4BA66-9D86-4EAC-A62F-59731A3941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6115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52882" y="1682581"/>
            <a:ext cx="9944862" cy="503766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FCE38-3872-41B1-87A4-2DF998CA2530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101643" y="1131727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C8571-D098-4EF9-9075-15F2F4520F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58905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6" name="Obdélník 23"/>
          <p:cNvSpPr>
            <a:spLocks noChangeArrowheads="1"/>
          </p:cNvSpPr>
          <p:nvPr/>
        </p:nvSpPr>
        <p:spPr bwMode="white">
          <a:xfrm>
            <a:off x="0" y="0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7" name="Obdélník 24"/>
          <p:cNvSpPr>
            <a:spLocks noChangeArrowheads="1"/>
          </p:cNvSpPr>
          <p:nvPr/>
        </p:nvSpPr>
        <p:spPr bwMode="white">
          <a:xfrm>
            <a:off x="10515177" y="2099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8" name="Obdélník 25"/>
          <p:cNvSpPr>
            <a:spLocks noChangeArrowheads="1"/>
          </p:cNvSpPr>
          <p:nvPr/>
        </p:nvSpPr>
        <p:spPr bwMode="white">
          <a:xfrm>
            <a:off x="178224" y="2518834"/>
            <a:ext cx="10329527" cy="3358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9" name="Obdélník 26"/>
          <p:cNvSpPr>
            <a:spLocks noChangeArrowheads="1"/>
          </p:cNvSpPr>
          <p:nvPr/>
        </p:nvSpPr>
        <p:spPr bwMode="auto">
          <a:xfrm>
            <a:off x="181937" y="157427"/>
            <a:ext cx="10329527" cy="235790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70798" y="7042239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78224" y="167922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2" name="Přímá spojnice 29"/>
          <p:cNvSpPr>
            <a:spLocks noChangeShapeType="1"/>
          </p:cNvSpPr>
          <p:nvPr/>
        </p:nvSpPr>
        <p:spPr bwMode="auto">
          <a:xfrm>
            <a:off x="178224" y="2686756"/>
            <a:ext cx="10329527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3" name="Ovál 30"/>
          <p:cNvSpPr/>
          <p:nvPr/>
        </p:nvSpPr>
        <p:spPr>
          <a:xfrm>
            <a:off x="4990254" y="2329921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4" name="Ovál 31"/>
          <p:cNvSpPr/>
          <p:nvPr/>
        </p:nvSpPr>
        <p:spPr>
          <a:xfrm>
            <a:off x="5101643" y="2434872"/>
            <a:ext cx="490114" cy="46353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98" y="3022601"/>
            <a:ext cx="7578203" cy="1843646"/>
          </a:xfrm>
        </p:spPr>
        <p:txBody>
          <a:bodyPr/>
          <a:lstStyle>
            <a:lvl1pPr marL="0" indent="0" algn="ctr">
              <a:buNone/>
              <a:defRPr sz="1763" b="1" cap="all" spc="275" baseline="0">
                <a:solidFill>
                  <a:schemeClr val="tx2"/>
                </a:solidFill>
              </a:defRPr>
            </a:lvl1pPr>
            <a:lvl2pPr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587728"/>
            <a:ext cx="9089390" cy="1679222"/>
          </a:xfrm>
        </p:spPr>
        <p:txBody>
          <a:bodyPr/>
          <a:lstStyle>
            <a:lvl1pPr algn="ctr">
              <a:buNone/>
              <a:defRPr sz="4628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289CB-B2BD-4F44-9785-E2FCBF5B4973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079365" y="2422629"/>
            <a:ext cx="534670" cy="486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26366-428C-45A0-886D-F12D2817D9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7645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19"/>
          <p:cNvSpPr>
            <a:spLocks noChangeShapeType="1"/>
          </p:cNvSpPr>
          <p:nvPr/>
        </p:nvSpPr>
        <p:spPr bwMode="auto">
          <a:xfrm flipV="1">
            <a:off x="5335562" y="1736946"/>
            <a:ext cx="11139" cy="5308791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983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882" y="251883"/>
            <a:ext cx="9980507" cy="8362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52882" y="1511300"/>
            <a:ext cx="4722918" cy="5158571"/>
          </a:xfrm>
        </p:spPr>
        <p:txBody>
          <a:bodyPr/>
          <a:lstStyle>
            <a:lvl1pPr>
              <a:defRPr sz="2755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5614035" y="1511300"/>
            <a:ext cx="4722918" cy="5158571"/>
          </a:xfrm>
        </p:spPr>
        <p:txBody>
          <a:bodyPr/>
          <a:lstStyle>
            <a:lvl1pPr>
              <a:defRPr sz="2755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72487" y="7063229"/>
            <a:ext cx="3560754" cy="40231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7EE38-1D67-4546-A86F-63D0FD8A4F61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DCE6-3D42-43D9-B0D5-9D9545ED65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7469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26473" y="1743445"/>
            <a:ext cx="8839200" cy="2034539"/>
          </a:xfrm>
          <a:custGeom>
            <a:avLst/>
            <a:gdLst/>
            <a:ahLst/>
            <a:cxnLst/>
            <a:rect l="l" t="t" r="r" b="b"/>
            <a:pathLst>
              <a:path w="8839200" h="2034539">
                <a:moveTo>
                  <a:pt x="0" y="2034539"/>
                </a:moveTo>
                <a:lnTo>
                  <a:pt x="8839196" y="2034539"/>
                </a:lnTo>
                <a:lnTo>
                  <a:pt x="8839196" y="0"/>
                </a:lnTo>
                <a:lnTo>
                  <a:pt x="0" y="0"/>
                </a:lnTo>
                <a:lnTo>
                  <a:pt x="0" y="203453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21901" y="499861"/>
            <a:ext cx="8842375" cy="3278504"/>
          </a:xfrm>
          <a:custGeom>
            <a:avLst/>
            <a:gdLst/>
            <a:ahLst/>
            <a:cxnLst/>
            <a:rect l="l" t="t" r="r" b="b"/>
            <a:pathLst>
              <a:path w="8842375" h="3278504">
                <a:moveTo>
                  <a:pt x="8842247" y="0"/>
                </a:moveTo>
                <a:lnTo>
                  <a:pt x="0" y="0"/>
                </a:lnTo>
                <a:lnTo>
                  <a:pt x="0" y="3278123"/>
                </a:lnTo>
                <a:lnTo>
                  <a:pt x="10667" y="3278123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6095"/>
                </a:lnTo>
                <a:lnTo>
                  <a:pt x="8842247" y="6095"/>
                </a:lnTo>
                <a:lnTo>
                  <a:pt x="8842247" y="0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8833100" y="3278123"/>
                </a:lnTo>
                <a:lnTo>
                  <a:pt x="8842247" y="3278123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10667" y="6095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6095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10667" y="6095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8842247" y="6095"/>
                </a:moveTo>
                <a:lnTo>
                  <a:pt x="8833100" y="6095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609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6473" y="1626098"/>
            <a:ext cx="8830310" cy="0"/>
          </a:xfrm>
          <a:custGeom>
            <a:avLst/>
            <a:gdLst/>
            <a:ahLst/>
            <a:cxnLst/>
            <a:rect l="l" t="t" r="r" b="b"/>
            <a:pathLst>
              <a:path w="8830310">
                <a:moveTo>
                  <a:pt x="0" y="0"/>
                </a:moveTo>
                <a:lnTo>
                  <a:pt x="8830052" y="0"/>
                </a:lnTo>
              </a:path>
            </a:pathLst>
          </a:custGeom>
          <a:ln w="10413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041269" y="130605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3966"/>
                </a:lnTo>
                <a:lnTo>
                  <a:pt x="208727" y="15459"/>
                </a:lnTo>
                <a:lnTo>
                  <a:pt x="165033" y="33864"/>
                </a:lnTo>
                <a:lnTo>
                  <a:pt x="125089" y="58570"/>
                </a:lnTo>
                <a:lnTo>
                  <a:pt x="89534" y="88963"/>
                </a:lnTo>
                <a:lnTo>
                  <a:pt x="59009" y="124431"/>
                </a:lnTo>
                <a:lnTo>
                  <a:pt x="34152" y="164361"/>
                </a:lnTo>
                <a:lnTo>
                  <a:pt x="15605" y="208141"/>
                </a:lnTo>
                <a:lnTo>
                  <a:pt x="4008" y="255158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689"/>
                </a:lnTo>
                <a:lnTo>
                  <a:pt x="600789" y="231283"/>
                </a:lnTo>
                <a:lnTo>
                  <a:pt x="585763" y="185808"/>
                </a:lnTo>
                <a:lnTo>
                  <a:pt x="564131" y="143877"/>
                </a:lnTo>
                <a:lnTo>
                  <a:pt x="536505" y="106101"/>
                </a:lnTo>
                <a:lnTo>
                  <a:pt x="503498" y="73094"/>
                </a:lnTo>
                <a:lnTo>
                  <a:pt x="465722" y="45468"/>
                </a:lnTo>
                <a:lnTo>
                  <a:pt x="423791" y="23836"/>
                </a:lnTo>
                <a:lnTo>
                  <a:pt x="378316" y="8810"/>
                </a:lnTo>
                <a:lnTo>
                  <a:pt x="329910" y="1004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137281" y="1400546"/>
            <a:ext cx="419100" cy="421005"/>
          </a:xfrm>
          <a:custGeom>
            <a:avLst/>
            <a:gdLst/>
            <a:ahLst/>
            <a:cxnLst/>
            <a:rect l="l" t="t" r="r" b="b"/>
            <a:pathLst>
              <a:path w="419100" h="42100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516"/>
                </a:lnTo>
                <a:lnTo>
                  <a:pt x="10741" y="276660"/>
                </a:lnTo>
                <a:lnTo>
                  <a:pt x="31522" y="320949"/>
                </a:lnTo>
                <a:lnTo>
                  <a:pt x="61531" y="358901"/>
                </a:lnTo>
                <a:lnTo>
                  <a:pt x="99255" y="389036"/>
                </a:lnTo>
                <a:lnTo>
                  <a:pt x="143182" y="409870"/>
                </a:lnTo>
                <a:lnTo>
                  <a:pt x="191800" y="419924"/>
                </a:lnTo>
                <a:lnTo>
                  <a:pt x="208787" y="420623"/>
                </a:lnTo>
                <a:lnTo>
                  <a:pt x="225992" y="419924"/>
                </a:lnTo>
                <a:lnTo>
                  <a:pt x="275136" y="409870"/>
                </a:lnTo>
                <a:lnTo>
                  <a:pt x="319425" y="389036"/>
                </a:lnTo>
                <a:lnTo>
                  <a:pt x="357377" y="358901"/>
                </a:lnTo>
                <a:lnTo>
                  <a:pt x="387512" y="320949"/>
                </a:lnTo>
                <a:lnTo>
                  <a:pt x="408346" y="276660"/>
                </a:lnTo>
                <a:lnTo>
                  <a:pt x="418400" y="227516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11374" y="1374637"/>
            <a:ext cx="471170" cy="472440"/>
          </a:xfrm>
          <a:custGeom>
            <a:avLst/>
            <a:gdLst/>
            <a:ahLst/>
            <a:cxnLst/>
            <a:rect l="l" t="t" r="r" b="b"/>
            <a:pathLst>
              <a:path w="471170" h="472439">
                <a:moveTo>
                  <a:pt x="234695" y="0"/>
                </a:moveTo>
                <a:lnTo>
                  <a:pt x="187451" y="6095"/>
                </a:lnTo>
                <a:lnTo>
                  <a:pt x="143255" y="19811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6303"/>
                </a:lnTo>
                <a:lnTo>
                  <a:pt x="4571" y="190499"/>
                </a:lnTo>
                <a:lnTo>
                  <a:pt x="0" y="237743"/>
                </a:lnTo>
                <a:lnTo>
                  <a:pt x="1523" y="262127"/>
                </a:lnTo>
                <a:lnTo>
                  <a:pt x="10667" y="307847"/>
                </a:lnTo>
                <a:lnTo>
                  <a:pt x="28955" y="350519"/>
                </a:lnTo>
                <a:lnTo>
                  <a:pt x="54863" y="387095"/>
                </a:lnTo>
                <a:lnTo>
                  <a:pt x="86867" y="419099"/>
                </a:lnTo>
                <a:lnTo>
                  <a:pt x="144779" y="454151"/>
                </a:lnTo>
                <a:lnTo>
                  <a:pt x="188975" y="467867"/>
                </a:lnTo>
                <a:lnTo>
                  <a:pt x="236219" y="472439"/>
                </a:lnTo>
                <a:lnTo>
                  <a:pt x="260603" y="470915"/>
                </a:lnTo>
                <a:lnTo>
                  <a:pt x="306323" y="461771"/>
                </a:lnTo>
                <a:lnTo>
                  <a:pt x="320547" y="455675"/>
                </a:lnTo>
                <a:lnTo>
                  <a:pt x="236219" y="455675"/>
                </a:lnTo>
                <a:lnTo>
                  <a:pt x="213359" y="454151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97535" y="405383"/>
                </a:lnTo>
                <a:lnTo>
                  <a:pt x="67055" y="376427"/>
                </a:lnTo>
                <a:lnTo>
                  <a:pt x="44195" y="341375"/>
                </a:lnTo>
                <a:lnTo>
                  <a:pt x="27431" y="301751"/>
                </a:lnTo>
                <a:lnTo>
                  <a:pt x="18287" y="259079"/>
                </a:lnTo>
                <a:lnTo>
                  <a:pt x="16763" y="236219"/>
                </a:lnTo>
                <a:lnTo>
                  <a:pt x="18287" y="214883"/>
                </a:lnTo>
                <a:lnTo>
                  <a:pt x="27431" y="172211"/>
                </a:lnTo>
                <a:lnTo>
                  <a:pt x="44195" y="132587"/>
                </a:lnTo>
                <a:lnTo>
                  <a:pt x="67055" y="97535"/>
                </a:lnTo>
                <a:lnTo>
                  <a:pt x="96011" y="67055"/>
                </a:lnTo>
                <a:lnTo>
                  <a:pt x="131063" y="44195"/>
                </a:lnTo>
                <a:lnTo>
                  <a:pt x="170687" y="27431"/>
                </a:lnTo>
                <a:lnTo>
                  <a:pt x="213359" y="18287"/>
                </a:lnTo>
                <a:lnTo>
                  <a:pt x="326135" y="18287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2439">
                <a:moveTo>
                  <a:pt x="326135" y="18287"/>
                </a:moveTo>
                <a:lnTo>
                  <a:pt x="257555" y="18287"/>
                </a:lnTo>
                <a:lnTo>
                  <a:pt x="278891" y="21335"/>
                </a:lnTo>
                <a:lnTo>
                  <a:pt x="300227" y="27431"/>
                </a:lnTo>
                <a:lnTo>
                  <a:pt x="338327" y="44195"/>
                </a:lnTo>
                <a:lnTo>
                  <a:pt x="373379" y="67055"/>
                </a:lnTo>
                <a:lnTo>
                  <a:pt x="403859" y="97535"/>
                </a:lnTo>
                <a:lnTo>
                  <a:pt x="426719" y="131063"/>
                </a:lnTo>
                <a:lnTo>
                  <a:pt x="443483" y="170687"/>
                </a:lnTo>
                <a:lnTo>
                  <a:pt x="452627" y="213359"/>
                </a:lnTo>
                <a:lnTo>
                  <a:pt x="454151" y="236219"/>
                </a:lnTo>
                <a:lnTo>
                  <a:pt x="452627" y="257555"/>
                </a:lnTo>
                <a:lnTo>
                  <a:pt x="443483" y="301751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5383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4151"/>
                </a:lnTo>
                <a:lnTo>
                  <a:pt x="236219" y="455675"/>
                </a:lnTo>
                <a:lnTo>
                  <a:pt x="320547" y="455675"/>
                </a:lnTo>
                <a:lnTo>
                  <a:pt x="367283" y="431291"/>
                </a:lnTo>
                <a:lnTo>
                  <a:pt x="402335" y="402335"/>
                </a:lnTo>
                <a:lnTo>
                  <a:pt x="431291" y="367283"/>
                </a:lnTo>
                <a:lnTo>
                  <a:pt x="452627" y="327659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3443"/>
                </a:lnTo>
                <a:lnTo>
                  <a:pt x="416051" y="85343"/>
                </a:lnTo>
                <a:lnTo>
                  <a:pt x="384047" y="53339"/>
                </a:lnTo>
                <a:lnTo>
                  <a:pt x="365759" y="39623"/>
                </a:lnTo>
                <a:lnTo>
                  <a:pt x="326135" y="18287"/>
                </a:lnTo>
                <a:close/>
              </a:path>
              <a:path w="471170" h="472439">
                <a:moveTo>
                  <a:pt x="256031" y="35051"/>
                </a:moveTo>
                <a:lnTo>
                  <a:pt x="214883" y="35051"/>
                </a:lnTo>
                <a:lnTo>
                  <a:pt x="195071" y="38099"/>
                </a:lnTo>
                <a:lnTo>
                  <a:pt x="156971" y="50291"/>
                </a:lnTo>
                <a:lnTo>
                  <a:pt x="123443" y="68579"/>
                </a:lnTo>
                <a:lnTo>
                  <a:pt x="92963" y="92963"/>
                </a:lnTo>
                <a:lnTo>
                  <a:pt x="68579" y="123443"/>
                </a:lnTo>
                <a:lnTo>
                  <a:pt x="50291" y="156971"/>
                </a:lnTo>
                <a:lnTo>
                  <a:pt x="38099" y="195071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2231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9767"/>
                </a:lnTo>
                <a:lnTo>
                  <a:pt x="214883" y="437387"/>
                </a:lnTo>
                <a:lnTo>
                  <a:pt x="234695" y="438911"/>
                </a:lnTo>
                <a:lnTo>
                  <a:pt x="256031" y="437387"/>
                </a:lnTo>
                <a:lnTo>
                  <a:pt x="275843" y="434339"/>
                </a:lnTo>
                <a:lnTo>
                  <a:pt x="294131" y="429767"/>
                </a:lnTo>
                <a:lnTo>
                  <a:pt x="313943" y="422147"/>
                </a:lnTo>
                <a:lnTo>
                  <a:pt x="317296" y="420623"/>
                </a:lnTo>
                <a:lnTo>
                  <a:pt x="214883" y="420623"/>
                </a:lnTo>
                <a:lnTo>
                  <a:pt x="196595" y="417575"/>
                </a:lnTo>
                <a:lnTo>
                  <a:pt x="146303" y="397763"/>
                </a:lnTo>
                <a:lnTo>
                  <a:pt x="103631" y="365759"/>
                </a:lnTo>
                <a:lnTo>
                  <a:pt x="73151" y="323087"/>
                </a:lnTo>
                <a:lnTo>
                  <a:pt x="54863" y="272795"/>
                </a:lnTo>
                <a:lnTo>
                  <a:pt x="51815" y="254507"/>
                </a:lnTo>
                <a:lnTo>
                  <a:pt x="51815" y="216407"/>
                </a:lnTo>
                <a:lnTo>
                  <a:pt x="65531" y="163067"/>
                </a:lnTo>
                <a:lnTo>
                  <a:pt x="94487" y="117347"/>
                </a:lnTo>
                <a:lnTo>
                  <a:pt x="134111" y="82295"/>
                </a:lnTo>
                <a:lnTo>
                  <a:pt x="181355" y="59435"/>
                </a:lnTo>
                <a:lnTo>
                  <a:pt x="217931" y="51815"/>
                </a:lnTo>
                <a:lnTo>
                  <a:pt x="316991" y="51815"/>
                </a:lnTo>
                <a:lnTo>
                  <a:pt x="313943" y="50291"/>
                </a:lnTo>
                <a:lnTo>
                  <a:pt x="295655" y="44195"/>
                </a:lnTo>
                <a:lnTo>
                  <a:pt x="275843" y="38099"/>
                </a:lnTo>
                <a:lnTo>
                  <a:pt x="256031" y="35051"/>
                </a:lnTo>
                <a:close/>
              </a:path>
              <a:path w="471170" h="472439">
                <a:moveTo>
                  <a:pt x="316991" y="51815"/>
                </a:moveTo>
                <a:lnTo>
                  <a:pt x="256031" y="51815"/>
                </a:lnTo>
                <a:lnTo>
                  <a:pt x="274319" y="54863"/>
                </a:lnTo>
                <a:lnTo>
                  <a:pt x="291083" y="59435"/>
                </a:lnTo>
                <a:lnTo>
                  <a:pt x="339851" y="83819"/>
                </a:lnTo>
                <a:lnTo>
                  <a:pt x="377951" y="120395"/>
                </a:lnTo>
                <a:lnTo>
                  <a:pt x="405383" y="166115"/>
                </a:lnTo>
                <a:lnTo>
                  <a:pt x="419099" y="219455"/>
                </a:lnTo>
                <a:lnTo>
                  <a:pt x="419099" y="256031"/>
                </a:lnTo>
                <a:lnTo>
                  <a:pt x="396239" y="326135"/>
                </a:lnTo>
                <a:lnTo>
                  <a:pt x="364235" y="368807"/>
                </a:lnTo>
                <a:lnTo>
                  <a:pt x="321563" y="399287"/>
                </a:lnTo>
                <a:lnTo>
                  <a:pt x="271271" y="417575"/>
                </a:lnTo>
                <a:lnTo>
                  <a:pt x="252983" y="420623"/>
                </a:lnTo>
                <a:lnTo>
                  <a:pt x="317296" y="420623"/>
                </a:lnTo>
                <a:lnTo>
                  <a:pt x="377951" y="379475"/>
                </a:lnTo>
                <a:lnTo>
                  <a:pt x="402335" y="348995"/>
                </a:lnTo>
                <a:lnTo>
                  <a:pt x="420623" y="315467"/>
                </a:lnTo>
                <a:lnTo>
                  <a:pt x="432815" y="277367"/>
                </a:lnTo>
                <a:lnTo>
                  <a:pt x="435863" y="257555"/>
                </a:lnTo>
                <a:lnTo>
                  <a:pt x="435863" y="216407"/>
                </a:lnTo>
                <a:lnTo>
                  <a:pt x="428243" y="176783"/>
                </a:lnTo>
                <a:lnTo>
                  <a:pt x="413003" y="140207"/>
                </a:lnTo>
                <a:lnTo>
                  <a:pt x="390143" y="108203"/>
                </a:lnTo>
                <a:lnTo>
                  <a:pt x="347471" y="68579"/>
                </a:lnTo>
                <a:lnTo>
                  <a:pt x="332231" y="59435"/>
                </a:lnTo>
                <a:lnTo>
                  <a:pt x="316991" y="5181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752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7A98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1754" y="1888063"/>
            <a:ext cx="8309891" cy="4569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636A8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7388578"/>
            <a:ext cx="10693400" cy="1679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10693400" cy="15357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10515177" y="0"/>
            <a:ext cx="178223" cy="755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cs-CZ" sz="1983" smtClean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74511" y="7038740"/>
            <a:ext cx="10329527" cy="34109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72487" y="7057982"/>
            <a:ext cx="3560754" cy="402314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543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B05F66-A37E-4820-8DC6-65BFA41FD465}" type="datetimeFigureOut">
              <a:rPr lang="cs-CZ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56447" y="7063229"/>
            <a:ext cx="4188248" cy="40406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22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78224" y="171421"/>
            <a:ext cx="10329527" cy="72136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78224" y="1406349"/>
            <a:ext cx="10329527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>
              <a:latin typeface="+mn-lt"/>
              <a:cs typeface="+mn-cs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990254" y="1053012"/>
            <a:ext cx="712893" cy="671689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15" name="Ovál 14"/>
          <p:cNvSpPr/>
          <p:nvPr/>
        </p:nvSpPr>
        <p:spPr>
          <a:xfrm>
            <a:off x="5101643" y="1157964"/>
            <a:ext cx="490114" cy="463536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83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5079365" y="1145720"/>
            <a:ext cx="534670" cy="48627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763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67A01D41-F9B8-4F25-9FB5-73563F8669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52734" y="251884"/>
            <a:ext cx="9980507" cy="83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52734" y="1679222"/>
            <a:ext cx="9980507" cy="506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32241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36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5pPr>
      <a:lvl6pPr marL="503789" algn="ctr" rtl="0" fontAlgn="base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6pPr>
      <a:lvl7pPr marL="1007577" algn="ctr" rtl="0" fontAlgn="base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7pPr>
      <a:lvl8pPr marL="1511366" algn="ctr" rtl="0" fontAlgn="base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8pPr>
      <a:lvl9pPr marL="2015155" algn="ctr" rtl="0" fontAlgn="base">
        <a:spcBef>
          <a:spcPct val="0"/>
        </a:spcBef>
        <a:spcAft>
          <a:spcPct val="0"/>
        </a:spcAft>
        <a:defRPr sz="3636">
          <a:solidFill>
            <a:srgbClr val="7B9899"/>
          </a:solidFill>
          <a:latin typeface="Georgia" pitchFamily="18" charset="0"/>
        </a:defRPr>
      </a:lvl9pPr>
    </p:titleStyle>
    <p:bodyStyle>
      <a:lvl1pPr marL="300874" indent="-300874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975" kern="1200">
          <a:solidFill>
            <a:schemeClr val="tx1"/>
          </a:solidFill>
          <a:latin typeface="+mn-lt"/>
          <a:ea typeface="+mn-ea"/>
          <a:cs typeface="+mn-cs"/>
        </a:defRPr>
      </a:lvl1pPr>
      <a:lvl2pPr marL="603497" indent="-30087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906120" indent="-251894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208744" indent="-251894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204" kern="1200">
          <a:solidFill>
            <a:schemeClr val="tx2"/>
          </a:solidFill>
          <a:latin typeface="+mn-lt"/>
          <a:ea typeface="+mn-ea"/>
          <a:cs typeface="+mn-cs"/>
        </a:defRPr>
      </a:lvl4pPr>
      <a:lvl5pPr marL="1511366" indent="-251894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5pPr>
      <a:lvl6pPr marL="1813639" indent="-20151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2115912" indent="-201515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763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17428" indent="-201515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2619701" indent="-201515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543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pPr algn="ctr"/>
            <a:r>
              <a:rPr lang="cs-CZ" b="1" dirty="0" smtClean="0"/>
              <a:t>Ekonomický pohled na závazky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91754" y="1888063"/>
            <a:ext cx="8309891" cy="3693319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Možnosti při neplnění závazků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b="1" dirty="0" smtClean="0"/>
              <a:t>Michal Janovec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155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300" y="577850"/>
            <a:ext cx="8587346" cy="400110"/>
          </a:xfrm>
        </p:spPr>
        <p:txBody>
          <a:bodyPr/>
          <a:lstStyle/>
          <a:p>
            <a:pPr algn="ctr"/>
            <a:r>
              <a:rPr lang="cs-CZ" dirty="0" smtClean="0"/>
              <a:t>Počet insolvenčních návrhů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700" y="3930650"/>
            <a:ext cx="5413717" cy="2487384"/>
          </a:xfrm>
          <a:prstGeom prst="rect">
            <a:avLst/>
          </a:prstGeom>
        </p:spPr>
      </p:pic>
      <p:sp>
        <p:nvSpPr>
          <p:cNvPr id="5" name="object 4"/>
          <p:cNvSpPr txBox="1">
            <a:spLocks noGrp="1"/>
          </p:cNvSpPr>
          <p:nvPr>
            <p:ph type="body" idx="1"/>
          </p:nvPr>
        </p:nvSpPr>
        <p:spPr>
          <a:xfrm>
            <a:off x="1003300" y="1888062"/>
            <a:ext cx="8498345" cy="9438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3"/>
              </a:spcBef>
            </a:pP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90"/>
              </a:lnSpc>
            </a:pPr>
            <a:r>
              <a:rPr sz="1000" spc="10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z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2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í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vý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10" dirty="0">
                <a:latin typeface="Arial"/>
                <a:cs typeface="Arial"/>
              </a:rPr>
              <a:t>oj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on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50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2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odr</a:t>
            </a:r>
            <a:r>
              <a:rPr sz="1000" spc="25" dirty="0">
                <a:latin typeface="Arial"/>
                <a:cs typeface="Arial"/>
              </a:rPr>
              <a:t>á</a:t>
            </a:r>
            <a:r>
              <a:rPr sz="1000" spc="10" dirty="0">
                <a:latin typeface="Arial"/>
                <a:cs typeface="Arial"/>
              </a:rPr>
              <a:t>ží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30" dirty="0">
                <a:latin typeface="Arial"/>
                <a:cs typeface="Arial"/>
              </a:rPr>
              <a:t>k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ins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0" dirty="0">
                <a:latin typeface="Arial"/>
                <a:cs typeface="Arial"/>
              </a:rPr>
              <a:t>lv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n</a:t>
            </a:r>
            <a:r>
              <a:rPr sz="1000" spc="25" dirty="0">
                <a:latin typeface="Arial"/>
                <a:cs typeface="Arial"/>
              </a:rPr>
              <a:t>č</a:t>
            </a:r>
            <a:r>
              <a:rPr sz="1000" spc="5" dirty="0">
                <a:latin typeface="Arial"/>
                <a:cs typeface="Arial"/>
              </a:rPr>
              <a:t>n</a:t>
            </a:r>
            <a:r>
              <a:rPr sz="1000" spc="15" dirty="0">
                <a:latin typeface="Arial"/>
                <a:cs typeface="Arial"/>
              </a:rPr>
              <a:t>í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návrhů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spc="15" dirty="0">
                <a:latin typeface="Arial"/>
                <a:cs typeface="Arial"/>
              </a:rPr>
              <a:t>ak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f</a:t>
            </a:r>
            <a:r>
              <a:rPr sz="1000" spc="5" dirty="0">
                <a:latin typeface="Arial"/>
                <a:cs typeface="Arial"/>
              </a:rPr>
              <a:t>ir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40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k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10" dirty="0">
                <a:latin typeface="Arial"/>
                <a:cs typeface="Arial"/>
              </a:rPr>
              <a:t> s</a:t>
            </a:r>
            <a:r>
              <a:rPr sz="1000" spc="5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5" dirty="0">
                <a:latin typeface="Arial"/>
                <a:cs typeface="Arial"/>
              </a:rPr>
              <a:t>ř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bi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el</a:t>
            </a:r>
            <a:r>
              <a:rPr sz="1000" spc="-5" dirty="0">
                <a:latin typeface="Arial"/>
                <a:cs typeface="Arial"/>
              </a:rPr>
              <a:t>ů</a:t>
            </a:r>
            <a:r>
              <a:rPr sz="1000" spc="5" dirty="0">
                <a:latin typeface="Arial"/>
                <a:cs typeface="Arial"/>
              </a:rPr>
              <a:t>.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K</a:t>
            </a:r>
            <a:r>
              <a:rPr sz="1000" spc="5" dirty="0">
                <a:latin typeface="Arial"/>
                <a:cs typeface="Arial"/>
              </a:rPr>
              <a:t>le</a:t>
            </a:r>
            <a:r>
              <a:rPr sz="1000" spc="15" dirty="0">
                <a:latin typeface="Arial"/>
                <a:cs typeface="Arial"/>
              </a:rPr>
              <a:t>sa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dirty="0">
                <a:latin typeface="Arial"/>
                <a:cs typeface="Arial"/>
              </a:rPr>
              <a:t>íc</a:t>
            </a:r>
            <a:r>
              <a:rPr sz="1000" spc="5" dirty="0">
                <a:latin typeface="Arial"/>
                <a:cs typeface="Arial"/>
              </a:rPr>
              <a:t>í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2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nd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je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z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si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5" dirty="0">
                <a:latin typeface="Arial"/>
                <a:cs typeface="Arial"/>
              </a:rPr>
              <a:t>u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spc="15" dirty="0">
                <a:latin typeface="Arial"/>
                <a:cs typeface="Arial"/>
              </a:rPr>
              <a:t>íc</a:t>
            </a:r>
            <a:r>
              <a:rPr sz="1000" dirty="0">
                <a:latin typeface="Arial"/>
                <a:cs typeface="Arial"/>
              </a:rPr>
              <a:t>í</a:t>
            </a:r>
            <a:r>
              <a:rPr sz="1000" spc="5" dirty="0">
                <a:latin typeface="Arial"/>
                <a:cs typeface="Arial"/>
              </a:rPr>
              <a:t>.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Z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í</a:t>
            </a:r>
            <a:r>
              <a:rPr sz="1000" spc="50" dirty="0">
                <a:latin typeface="Arial"/>
                <a:cs typeface="Arial"/>
              </a:rPr>
              <a:t>m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spc="20" dirty="0">
                <a:latin typeface="Arial"/>
                <a:cs typeface="Arial"/>
              </a:rPr>
              <a:t>k</a:t>
            </a:r>
            <a:r>
              <a:rPr sz="1000" spc="10" dirty="0">
                <a:latin typeface="Arial"/>
                <a:cs typeface="Arial"/>
              </a:rPr>
              <a:t>les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ins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0" dirty="0">
                <a:latin typeface="Arial"/>
                <a:cs typeface="Arial"/>
              </a:rPr>
              <a:t>lv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5" dirty="0">
                <a:latin typeface="Arial"/>
                <a:cs typeface="Arial"/>
              </a:rPr>
              <a:t>nčních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á</a:t>
            </a:r>
            <a:r>
              <a:rPr sz="1000" spc="15" dirty="0">
                <a:latin typeface="Arial"/>
                <a:cs typeface="Arial"/>
              </a:rPr>
              <a:t>vr</a:t>
            </a:r>
            <a:r>
              <a:rPr sz="1000" spc="5" dirty="0">
                <a:latin typeface="Arial"/>
                <a:cs typeface="Arial"/>
              </a:rPr>
              <a:t>h</a:t>
            </a:r>
            <a:r>
              <a:rPr sz="1000" spc="15" dirty="0">
                <a:latin typeface="Arial"/>
                <a:cs typeface="Arial"/>
              </a:rPr>
              <a:t>ů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35" dirty="0">
                <a:latin typeface="Arial"/>
                <a:cs typeface="Arial"/>
              </a:rPr>
              <a:t>f</a:t>
            </a:r>
            <a:r>
              <a:rPr sz="1000" spc="-20" dirty="0">
                <a:latin typeface="Arial"/>
                <a:cs typeface="Arial"/>
              </a:rPr>
              <a:t>i</a:t>
            </a:r>
            <a:r>
              <a:rPr sz="1000" spc="25" dirty="0">
                <a:latin typeface="Arial"/>
                <a:cs typeface="Arial"/>
              </a:rPr>
              <a:t>r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11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či</a:t>
            </a:r>
            <a:r>
              <a:rPr sz="1000" spc="5" dirty="0">
                <a:latin typeface="Arial"/>
                <a:cs typeface="Arial"/>
              </a:rPr>
              <a:t>nil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5" dirty="0">
                <a:latin typeface="Arial"/>
                <a:cs typeface="Arial"/>
              </a:rPr>
              <a:t>ce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2015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p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4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spc="15" dirty="0">
                <a:latin typeface="Arial"/>
                <a:cs typeface="Arial"/>
              </a:rPr>
              <a:t>4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spc="15" dirty="0">
                <a:latin typeface="Arial"/>
                <a:cs typeface="Arial"/>
              </a:rPr>
              <a:t>5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15" dirty="0">
                <a:latin typeface="Arial"/>
                <a:cs typeface="Arial"/>
              </a:rPr>
              <a:t>7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%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yz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30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ých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osob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7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%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roce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016/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spc="15" dirty="0">
                <a:latin typeface="Arial"/>
                <a:cs typeface="Arial"/>
              </a:rPr>
              <a:t>15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to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b</a:t>
            </a:r>
            <a:r>
              <a:rPr sz="1000" spc="-10" dirty="0">
                <a:latin typeface="Arial"/>
                <a:cs typeface="Arial"/>
              </a:rPr>
              <a:t>y</a:t>
            </a:r>
            <a:r>
              <a:rPr sz="1000" spc="10" dirty="0">
                <a:latin typeface="Arial"/>
                <a:cs typeface="Arial"/>
              </a:rPr>
              <a:t>lo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f</a:t>
            </a:r>
            <a:r>
              <a:rPr sz="1000" spc="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 již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1</a:t>
            </a:r>
            <a:r>
              <a:rPr sz="1000" spc="-5" dirty="0">
                <a:latin typeface="Arial"/>
                <a:cs typeface="Arial"/>
              </a:rPr>
              <a:t>8</a:t>
            </a:r>
            <a:r>
              <a:rPr sz="1000" spc="15" dirty="0">
                <a:latin typeface="Arial"/>
                <a:cs typeface="Arial"/>
              </a:rPr>
              <a:t>,8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%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</a:t>
            </a:r>
            <a:r>
              <a:rPr sz="1000" spc="5" dirty="0">
                <a:latin typeface="Arial"/>
                <a:cs typeface="Arial"/>
              </a:rPr>
              <a:t>po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řebi</a:t>
            </a:r>
            <a:r>
              <a:rPr sz="1000" dirty="0">
                <a:latin typeface="Arial"/>
                <a:cs typeface="Arial"/>
              </a:rPr>
              <a:t>te</a:t>
            </a:r>
            <a:r>
              <a:rPr sz="1000" spc="10" dirty="0">
                <a:latin typeface="Arial"/>
                <a:cs typeface="Arial"/>
              </a:rPr>
              <a:t>lů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8</a:t>
            </a:r>
            <a:r>
              <a:rPr sz="1000" spc="15" dirty="0">
                <a:latin typeface="Arial"/>
                <a:cs typeface="Arial"/>
              </a:rPr>
              <a:t>,4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%</a:t>
            </a:r>
            <a:r>
              <a:rPr sz="1000" spc="5" dirty="0">
                <a:latin typeface="Arial"/>
                <a:cs typeface="Arial"/>
              </a:rPr>
              <a:t>.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25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01</a:t>
            </a:r>
            <a:r>
              <a:rPr sz="1000" spc="-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/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spc="15" dirty="0">
                <a:latin typeface="Arial"/>
                <a:cs typeface="Arial"/>
              </a:rPr>
              <a:t>6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j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5" dirty="0">
                <a:latin typeface="Arial"/>
                <a:cs typeface="Arial"/>
              </a:rPr>
              <a:t>o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f</a:t>
            </a:r>
            <a:r>
              <a:rPr sz="1000" spc="-20" dirty="0">
                <a:latin typeface="Arial"/>
                <a:cs typeface="Arial"/>
              </a:rPr>
              <a:t>i</a:t>
            </a:r>
            <a:r>
              <a:rPr sz="1000" spc="1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j</a:t>
            </a:r>
            <a:r>
              <a:rPr sz="1000" spc="10" dirty="0">
                <a:latin typeface="Arial"/>
                <a:cs typeface="Arial"/>
              </a:rPr>
              <a:t>iž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00" spc="15" dirty="0">
                <a:latin typeface="Arial"/>
                <a:cs typeface="Arial"/>
              </a:rPr>
              <a:t>6,</a:t>
            </a:r>
            <a:r>
              <a:rPr sz="1000" spc="5" dirty="0">
                <a:latin typeface="Arial"/>
                <a:cs typeface="Arial"/>
              </a:rPr>
              <a:t>05</a:t>
            </a:r>
            <a:r>
              <a:rPr sz="1000" spc="25" dirty="0">
                <a:latin typeface="Arial"/>
                <a:cs typeface="Arial"/>
              </a:rPr>
              <a:t>%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p</a:t>
            </a:r>
            <a:r>
              <a:rPr sz="1000" spc="5" dirty="0">
                <a:latin typeface="Arial"/>
                <a:cs typeface="Arial"/>
              </a:rPr>
              <a:t>o</a:t>
            </a:r>
            <a:r>
              <a:rPr sz="1000" spc="15" dirty="0">
                <a:latin typeface="Arial"/>
                <a:cs typeface="Arial"/>
              </a:rPr>
              <a:t>t</a:t>
            </a:r>
            <a:r>
              <a:rPr sz="1000" spc="10" dirty="0">
                <a:latin typeface="Arial"/>
                <a:cs typeface="Arial"/>
              </a:rPr>
              <a:t>ř</a:t>
            </a:r>
            <a:r>
              <a:rPr sz="1000" spc="5" dirty="0">
                <a:latin typeface="Arial"/>
                <a:cs typeface="Arial"/>
              </a:rPr>
              <a:t>e</a:t>
            </a:r>
            <a:r>
              <a:rPr sz="1000" spc="10" dirty="0">
                <a:latin typeface="Arial"/>
                <a:cs typeface="Arial"/>
              </a:rPr>
              <a:t>bi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15" dirty="0">
                <a:latin typeface="Arial"/>
                <a:cs typeface="Arial"/>
              </a:rPr>
              <a:t>ů</a:t>
            </a:r>
            <a:r>
              <a:rPr sz="1000" spc="10" dirty="0">
                <a:latin typeface="Arial"/>
                <a:cs typeface="Arial"/>
              </a:rPr>
              <a:t> 2</a:t>
            </a:r>
            <a:r>
              <a:rPr sz="1000" spc="5" dirty="0">
                <a:latin typeface="Arial"/>
                <a:cs typeface="Arial"/>
              </a:rPr>
              <a:t>1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0" dirty="0">
                <a:latin typeface="Arial"/>
                <a:cs typeface="Arial"/>
              </a:rPr>
              <a:t>15%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22500" y="6418034"/>
            <a:ext cx="3857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Insolvenční rejstřík, </a:t>
            </a:r>
            <a:r>
              <a:rPr lang="cs-CZ" dirty="0" err="1"/>
              <a:t>Creditreform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288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Insolvenční návrh v ČR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2711450"/>
            <a:ext cx="6715227" cy="3842520"/>
          </a:xfrm>
          <a:prstGeom prst="rect">
            <a:avLst/>
          </a:prstGeom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36700" y="6966157"/>
            <a:ext cx="5069346" cy="366187"/>
          </a:xfrm>
        </p:spPr>
        <p:txBody>
          <a:bodyPr/>
          <a:lstStyle/>
          <a:p>
            <a:r>
              <a:rPr lang="cs-CZ" dirty="0"/>
              <a:t>Zdroj: Insolvenční rejstřík, </a:t>
            </a:r>
            <a:r>
              <a:rPr lang="cs-CZ" dirty="0" err="1"/>
              <a:t>Creditreform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76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Insolvence dle regionů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900" y="2406650"/>
            <a:ext cx="5638800" cy="34129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900" y="5810733"/>
            <a:ext cx="5638800" cy="1010462"/>
          </a:xfrm>
          <a:prstGeom prst="rect">
            <a:avLst/>
          </a:prstGeom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31900" y="1910293"/>
            <a:ext cx="8269745" cy="496357"/>
          </a:xfrm>
        </p:spPr>
        <p:txBody>
          <a:bodyPr/>
          <a:lstStyle/>
          <a:p>
            <a:pPr marL="12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droj: </a:t>
            </a:r>
            <a:r>
              <a:rPr lang="cs-CZ" sz="1050" kern="1200" spc="10" dirty="0" err="1">
                <a:solidFill>
                  <a:prstClr val="black"/>
                </a:solidFill>
                <a:latin typeface="Arial"/>
                <a:cs typeface="Arial"/>
              </a:rPr>
              <a:t>Cr</a:t>
            </a:r>
            <a:r>
              <a:rPr lang="cs-CZ" sz="1050" kern="1200" spc="2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cs-CZ" sz="105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050" kern="1200" spc="2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cs-CZ" sz="1050" kern="1200" spc="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-5" dirty="0" err="1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cs-CZ" sz="1050" kern="1200" spc="25" dirty="0" err="1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spc="10" dirty="0" err="1">
                <a:solidFill>
                  <a:prstClr val="black"/>
                </a:solidFill>
                <a:latin typeface="Arial"/>
                <a:cs typeface="Arial"/>
              </a:rPr>
              <a:t>rm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-1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dn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á</a:t>
            </a: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se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3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č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č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iš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ěné</a:t>
            </a:r>
            <a:r>
              <a:rPr lang="cs-CZ" sz="105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ni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aj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íc</a:t>
            </a:r>
            <a:r>
              <a:rPr lang="cs-CZ" sz="1050" kern="1200" spc="5" dirty="0">
                <a:solidFill>
                  <a:prstClr val="black"/>
                </a:solidFill>
                <a:latin typeface="Arial"/>
                <a:cs typeface="Arial"/>
              </a:rPr>
              <a:t>í</a:t>
            </a:r>
            <a:r>
              <a:rPr lang="cs-CZ" sz="1050" kern="12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050" kern="1200" spc="-10" dirty="0">
                <a:solidFill>
                  <a:prstClr val="black"/>
                </a:solidFill>
                <a:latin typeface="Arial"/>
                <a:cs typeface="Arial"/>
              </a:rPr>
              <a:t>ž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iv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nos</a:t>
            </a:r>
            <a:r>
              <a:rPr lang="cs-CZ" sz="1050" kern="1200" dirty="0">
                <a:solidFill>
                  <a:prstClr val="black"/>
                </a:solidFill>
                <a:latin typeface="Arial"/>
                <a:cs typeface="Arial"/>
              </a:rPr>
              <a:t>tn</a:t>
            </a:r>
            <a:r>
              <a:rPr lang="cs-CZ" sz="1050" kern="1200" spc="15" dirty="0">
                <a:solidFill>
                  <a:prstClr val="black"/>
                </a:solidFill>
                <a:latin typeface="Arial"/>
                <a:cs typeface="Arial"/>
              </a:rPr>
              <a:t>í</a:t>
            </a:r>
            <a:r>
              <a:rPr lang="cs-CZ" sz="1050" kern="1200" spc="2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cs-CZ" sz="1050" kern="1200" spc="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endParaRPr lang="cs-CZ" sz="105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/>
            <a:endParaRPr lang="cs-CZ" sz="9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37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Počet prohlášených konkurzů a reorganizací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773" y="1865365"/>
            <a:ext cx="5413717" cy="2383743"/>
          </a:xfrm>
          <a:prstGeom prst="rect">
            <a:avLst/>
          </a:prstGeom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27100" y="1720850"/>
            <a:ext cx="8767091" cy="6170920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kern="1200" spc="20" dirty="0" smtClean="0">
                <a:solidFill>
                  <a:prstClr val="black"/>
                </a:solidFill>
                <a:latin typeface="Arial"/>
                <a:cs typeface="Arial"/>
              </a:rPr>
              <a:t>Konkurzy</a:t>
            </a:r>
            <a:endParaRPr lang="cs-CZ" sz="1400" kern="1200" spc="2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900" kern="1200" spc="2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l" rtl="0"/>
            <a:r>
              <a:rPr lang="cs-CZ" sz="1400" kern="1200" spc="20" dirty="0">
                <a:solidFill>
                  <a:prstClr val="black"/>
                </a:solidFill>
                <a:latin typeface="Arial"/>
                <a:cs typeface="Arial"/>
              </a:rPr>
              <a:t>Reorganizace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l" rtl="0"/>
            <a:endParaRPr lang="cs-CZ" sz="1400" kern="1200" spc="2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algn="l" rtl="0"/>
            <a:r>
              <a:rPr lang="cs-CZ" sz="1400" kern="1200" spc="20" dirty="0" smtClean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lang="cs-CZ" sz="1400" kern="1200" spc="5" dirty="0" smtClean="0">
                <a:solidFill>
                  <a:prstClr val="black"/>
                </a:solidFill>
                <a:latin typeface="Arial"/>
                <a:cs typeface="Arial"/>
              </a:rPr>
              <a:t>droj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: </a:t>
            </a:r>
            <a:r>
              <a:rPr lang="cs-CZ" sz="1400" kern="1200" spc="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cs-CZ" sz="1400" kern="1200" spc="15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cs-CZ" sz="1400" kern="1200" spc="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cs-CZ" sz="14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cs-CZ" sz="1400" kern="1200" spc="3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cs-CZ" sz="1400" kern="1200" spc="10" dirty="0">
                <a:solidFill>
                  <a:prstClr val="black"/>
                </a:solidFill>
                <a:latin typeface="Arial"/>
                <a:cs typeface="Arial"/>
              </a:rPr>
              <a:t>ční rejs</a:t>
            </a:r>
            <a:r>
              <a:rPr lang="cs-CZ" sz="14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400" kern="1200" spc="20" dirty="0">
                <a:solidFill>
                  <a:prstClr val="black"/>
                </a:solidFill>
                <a:latin typeface="Arial"/>
                <a:cs typeface="Arial"/>
              </a:rPr>
              <a:t>ř</a:t>
            </a:r>
            <a:r>
              <a:rPr lang="cs-CZ" sz="1400" kern="1200" spc="-5" dirty="0">
                <a:solidFill>
                  <a:prstClr val="black"/>
                </a:solidFill>
                <a:latin typeface="Arial"/>
                <a:cs typeface="Arial"/>
              </a:rPr>
              <a:t>í</a:t>
            </a:r>
            <a:r>
              <a:rPr lang="cs-CZ" sz="1400" kern="1200" spc="2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cs-CZ" sz="1400" kern="1200" spc="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cs-CZ" sz="14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cs-CZ" sz="1400" kern="1200" dirty="0" err="1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cs-CZ" sz="1400" kern="1200" spc="2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cs-CZ" sz="1400" kern="1200" spc="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cs-CZ" sz="1400" kern="1200" spc="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cs-CZ" sz="1400" kern="1200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cs-CZ" sz="1400" kern="1200" spc="10" dirty="0" err="1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cs-CZ" sz="1400" kern="1200" spc="15" dirty="0" err="1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cs-CZ" sz="1400" kern="1200" spc="5" dirty="0" err="1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cs-CZ" sz="1400" kern="1200" spc="1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cs-CZ" sz="1400" kern="1200" spc="20" dirty="0" err="1">
                <a:solidFill>
                  <a:prstClr val="black"/>
                </a:solidFill>
                <a:latin typeface="Arial"/>
                <a:cs typeface="Arial"/>
              </a:rPr>
              <a:t>m</a:t>
            </a:r>
            <a:endParaRPr lang="cs-CZ" sz="14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cs-CZ" sz="1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486" y="4692650"/>
            <a:ext cx="5413717" cy="25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48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Osobní bankrot - </a:t>
            </a:r>
            <a:r>
              <a:rPr lang="cs-CZ" dirty="0" err="1" smtClean="0"/>
              <a:t>odlužení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1034824"/>
            <a:ext cx="5413717" cy="2591025"/>
          </a:xfrm>
          <a:prstGeom prst="rect">
            <a:avLst/>
          </a:prstGeom>
        </p:spPr>
      </p:pic>
      <p:sp>
        <p:nvSpPr>
          <p:cNvPr id="5" name="object 5"/>
          <p:cNvSpPr>
            <a:spLocks noGrp="1"/>
          </p:cNvSpPr>
          <p:nvPr>
            <p:ph type="body" idx="1"/>
          </p:nvPr>
        </p:nvSpPr>
        <p:spPr>
          <a:xfrm>
            <a:off x="1003300" y="3625849"/>
            <a:ext cx="8498345" cy="3581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809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18981" y="1870248"/>
            <a:ext cx="185166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Ú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p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de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652270">
              <a:lnSpc>
                <a:spcPct val="100000"/>
              </a:lnSpc>
            </a:pPr>
            <a:r>
              <a:rPr sz="3300" spc="-3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yp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úp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20" dirty="0">
                <a:latin typeface="Georgia"/>
                <a:cs typeface="Georgia"/>
              </a:rPr>
              <a:t>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8890" y="2357588"/>
            <a:ext cx="823214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endParaRPr sz="2200">
              <a:latin typeface="Georgia"/>
              <a:cs typeface="Georgia"/>
            </a:endParaRPr>
          </a:p>
          <a:p>
            <a:pPr marL="561340" marR="5080" indent="-22860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Cas</a:t>
            </a:r>
            <a:r>
              <a:rPr sz="2000" dirty="0">
                <a:latin typeface="Georgia"/>
                <a:cs typeface="Georgia"/>
              </a:rPr>
              <a:t>h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f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w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ency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c</a:t>
            </a:r>
            <a:r>
              <a:rPr sz="2000" spc="-5" dirty="0">
                <a:latin typeface="Georgia"/>
                <a:cs typeface="Georgia"/>
              </a:rPr>
              <a:t>ho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hra</a:t>
            </a:r>
            <a:r>
              <a:rPr sz="2000" dirty="0">
                <a:latin typeface="Georgia"/>
                <a:cs typeface="Georgia"/>
              </a:rPr>
              <a:t>dit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ěži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az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28890" y="4198582"/>
            <a:ext cx="356870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 dirty="0">
              <a:latin typeface="Georgia"/>
              <a:cs typeface="Georgia"/>
            </a:endParaRPr>
          </a:p>
          <a:p>
            <a:pPr marL="561340" marR="5080" indent="-228600">
              <a:lnSpc>
                <a:spcPct val="100000"/>
              </a:lnSpc>
              <a:spcBef>
                <a:spcPts val="475"/>
              </a:spcBef>
              <a:tabLst>
                <a:tab pos="1612265" algn="l"/>
                <a:tab pos="2369820" algn="l"/>
              </a:tabLst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Ba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nce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sh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ency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ho</a:t>
            </a:r>
            <a:r>
              <a:rPr sz="2000" dirty="0">
                <a:latin typeface="Georgia"/>
                <a:cs typeface="Georgia"/>
              </a:rPr>
              <a:t>dn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tu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jet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u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36382" y="4588593"/>
            <a:ext cx="108267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lang="cs-CZ" sz="2000" spc="-5" dirty="0" smtClean="0">
                <a:latin typeface="Georgia"/>
                <a:cs typeface="Georgia"/>
              </a:rPr>
              <a:t>- </a:t>
            </a:r>
            <a:r>
              <a:rPr sz="2000" spc="-5" dirty="0" err="1" smtClean="0">
                <a:latin typeface="Georgia"/>
                <a:cs typeface="Georgia"/>
              </a:rPr>
              <a:t>souhr</a:t>
            </a:r>
            <a:r>
              <a:rPr sz="2000" dirty="0" err="1" smtClean="0">
                <a:latin typeface="Georgia"/>
                <a:cs typeface="Georgia"/>
              </a:rPr>
              <a:t>n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1692" y="4588593"/>
            <a:ext cx="9175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0" dirty="0">
                <a:latin typeface="Georgia"/>
                <a:cs typeface="Georgia"/>
              </a:rPr>
              <a:t>z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azk</a:t>
            </a:r>
            <a:r>
              <a:rPr sz="2000" dirty="0">
                <a:latin typeface="Georgia"/>
                <a:cs typeface="Georgia"/>
              </a:rPr>
              <a:t>ů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419623" y="4588593"/>
            <a:ext cx="99504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10" dirty="0">
                <a:latin typeface="Georgia"/>
                <a:cs typeface="Georgia"/>
              </a:rPr>
              <a:t>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556600" y="4588593"/>
            <a:ext cx="11029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ev</a:t>
            </a:r>
            <a:r>
              <a:rPr sz="2000" spc="-5" dirty="0">
                <a:latin typeface="Georgia"/>
                <a:cs typeface="Georgia"/>
              </a:rPr>
              <a:t>yšu</a:t>
            </a:r>
            <a:r>
              <a:rPr sz="2000" dirty="0">
                <a:latin typeface="Georgia"/>
                <a:cs typeface="Georgia"/>
              </a:rPr>
              <a:t>je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1743445"/>
            <a:ext cx="8839200" cy="2034539"/>
          </a:xfrm>
          <a:custGeom>
            <a:avLst/>
            <a:gdLst/>
            <a:ahLst/>
            <a:cxnLst/>
            <a:rect l="l" t="t" r="r" b="b"/>
            <a:pathLst>
              <a:path w="8839200" h="2034539">
                <a:moveTo>
                  <a:pt x="0" y="2034539"/>
                </a:moveTo>
                <a:lnTo>
                  <a:pt x="8839196" y="2034539"/>
                </a:lnTo>
                <a:lnTo>
                  <a:pt x="8839196" y="0"/>
                </a:lnTo>
                <a:lnTo>
                  <a:pt x="0" y="0"/>
                </a:lnTo>
                <a:lnTo>
                  <a:pt x="0" y="203453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1901" y="499861"/>
            <a:ext cx="8842375" cy="3278504"/>
          </a:xfrm>
          <a:custGeom>
            <a:avLst/>
            <a:gdLst/>
            <a:ahLst/>
            <a:cxnLst/>
            <a:rect l="l" t="t" r="r" b="b"/>
            <a:pathLst>
              <a:path w="8842375" h="3278504">
                <a:moveTo>
                  <a:pt x="8842247" y="0"/>
                </a:moveTo>
                <a:lnTo>
                  <a:pt x="0" y="0"/>
                </a:lnTo>
                <a:lnTo>
                  <a:pt x="0" y="3278123"/>
                </a:lnTo>
                <a:lnTo>
                  <a:pt x="10667" y="3278123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6095"/>
                </a:lnTo>
                <a:lnTo>
                  <a:pt x="8842247" y="6095"/>
                </a:lnTo>
                <a:lnTo>
                  <a:pt x="8842247" y="0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8833100" y="3278123"/>
                </a:lnTo>
                <a:lnTo>
                  <a:pt x="8842247" y="3278123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10667" y="6095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6095"/>
                </a:lnTo>
                <a:close/>
              </a:path>
              <a:path w="8842375" h="3278504">
                <a:moveTo>
                  <a:pt x="8833100" y="6095"/>
                </a:moveTo>
                <a:lnTo>
                  <a:pt x="10667" y="6095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6095"/>
                </a:lnTo>
                <a:close/>
              </a:path>
              <a:path w="8842375" h="3278504">
                <a:moveTo>
                  <a:pt x="8842247" y="6095"/>
                </a:moveTo>
                <a:lnTo>
                  <a:pt x="8833100" y="6095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609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1626098"/>
            <a:ext cx="8830310" cy="0"/>
          </a:xfrm>
          <a:custGeom>
            <a:avLst/>
            <a:gdLst/>
            <a:ahLst/>
            <a:cxnLst/>
            <a:rect l="l" t="t" r="r" b="b"/>
            <a:pathLst>
              <a:path w="8830310">
                <a:moveTo>
                  <a:pt x="0" y="0"/>
                </a:moveTo>
                <a:lnTo>
                  <a:pt x="8830052" y="0"/>
                </a:lnTo>
              </a:path>
            </a:pathLst>
          </a:custGeom>
          <a:ln w="10413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130605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3966"/>
                </a:lnTo>
                <a:lnTo>
                  <a:pt x="208727" y="15459"/>
                </a:lnTo>
                <a:lnTo>
                  <a:pt x="165033" y="33864"/>
                </a:lnTo>
                <a:lnTo>
                  <a:pt x="125089" y="58570"/>
                </a:lnTo>
                <a:lnTo>
                  <a:pt x="89534" y="88963"/>
                </a:lnTo>
                <a:lnTo>
                  <a:pt x="59009" y="124431"/>
                </a:lnTo>
                <a:lnTo>
                  <a:pt x="34152" y="164361"/>
                </a:lnTo>
                <a:lnTo>
                  <a:pt x="15605" y="208141"/>
                </a:lnTo>
                <a:lnTo>
                  <a:pt x="4008" y="255158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689"/>
                </a:lnTo>
                <a:lnTo>
                  <a:pt x="600789" y="231283"/>
                </a:lnTo>
                <a:lnTo>
                  <a:pt x="585763" y="185808"/>
                </a:lnTo>
                <a:lnTo>
                  <a:pt x="564131" y="143877"/>
                </a:lnTo>
                <a:lnTo>
                  <a:pt x="536505" y="106101"/>
                </a:lnTo>
                <a:lnTo>
                  <a:pt x="503498" y="73094"/>
                </a:lnTo>
                <a:lnTo>
                  <a:pt x="465722" y="45468"/>
                </a:lnTo>
                <a:lnTo>
                  <a:pt x="423791" y="23836"/>
                </a:lnTo>
                <a:lnTo>
                  <a:pt x="378316" y="8810"/>
                </a:lnTo>
                <a:lnTo>
                  <a:pt x="329910" y="1004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1400546"/>
            <a:ext cx="419100" cy="421005"/>
          </a:xfrm>
          <a:custGeom>
            <a:avLst/>
            <a:gdLst/>
            <a:ahLst/>
            <a:cxnLst/>
            <a:rect l="l" t="t" r="r" b="b"/>
            <a:pathLst>
              <a:path w="419100" h="42100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516"/>
                </a:lnTo>
                <a:lnTo>
                  <a:pt x="10741" y="276660"/>
                </a:lnTo>
                <a:lnTo>
                  <a:pt x="31522" y="320949"/>
                </a:lnTo>
                <a:lnTo>
                  <a:pt x="61531" y="358901"/>
                </a:lnTo>
                <a:lnTo>
                  <a:pt x="99255" y="389036"/>
                </a:lnTo>
                <a:lnTo>
                  <a:pt x="143182" y="409870"/>
                </a:lnTo>
                <a:lnTo>
                  <a:pt x="191800" y="419924"/>
                </a:lnTo>
                <a:lnTo>
                  <a:pt x="208787" y="420623"/>
                </a:lnTo>
                <a:lnTo>
                  <a:pt x="225992" y="419924"/>
                </a:lnTo>
                <a:lnTo>
                  <a:pt x="275136" y="409870"/>
                </a:lnTo>
                <a:lnTo>
                  <a:pt x="319425" y="389036"/>
                </a:lnTo>
                <a:lnTo>
                  <a:pt x="357377" y="358901"/>
                </a:lnTo>
                <a:lnTo>
                  <a:pt x="387512" y="320949"/>
                </a:lnTo>
                <a:lnTo>
                  <a:pt x="408346" y="276660"/>
                </a:lnTo>
                <a:lnTo>
                  <a:pt x="418400" y="227516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1374637"/>
            <a:ext cx="471170" cy="472440"/>
          </a:xfrm>
          <a:custGeom>
            <a:avLst/>
            <a:gdLst/>
            <a:ahLst/>
            <a:cxnLst/>
            <a:rect l="l" t="t" r="r" b="b"/>
            <a:pathLst>
              <a:path w="471170" h="472439">
                <a:moveTo>
                  <a:pt x="234695" y="0"/>
                </a:moveTo>
                <a:lnTo>
                  <a:pt x="187451" y="6095"/>
                </a:lnTo>
                <a:lnTo>
                  <a:pt x="143255" y="19811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6303"/>
                </a:lnTo>
                <a:lnTo>
                  <a:pt x="4571" y="190499"/>
                </a:lnTo>
                <a:lnTo>
                  <a:pt x="0" y="237743"/>
                </a:lnTo>
                <a:lnTo>
                  <a:pt x="1523" y="262127"/>
                </a:lnTo>
                <a:lnTo>
                  <a:pt x="10667" y="307847"/>
                </a:lnTo>
                <a:lnTo>
                  <a:pt x="28955" y="350519"/>
                </a:lnTo>
                <a:lnTo>
                  <a:pt x="54863" y="387095"/>
                </a:lnTo>
                <a:lnTo>
                  <a:pt x="86867" y="419099"/>
                </a:lnTo>
                <a:lnTo>
                  <a:pt x="144779" y="454151"/>
                </a:lnTo>
                <a:lnTo>
                  <a:pt x="188975" y="467867"/>
                </a:lnTo>
                <a:lnTo>
                  <a:pt x="236219" y="472439"/>
                </a:lnTo>
                <a:lnTo>
                  <a:pt x="260603" y="470915"/>
                </a:lnTo>
                <a:lnTo>
                  <a:pt x="306323" y="461771"/>
                </a:lnTo>
                <a:lnTo>
                  <a:pt x="320547" y="455675"/>
                </a:lnTo>
                <a:lnTo>
                  <a:pt x="236219" y="455675"/>
                </a:lnTo>
                <a:lnTo>
                  <a:pt x="213359" y="454151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97535" y="405383"/>
                </a:lnTo>
                <a:lnTo>
                  <a:pt x="67055" y="376427"/>
                </a:lnTo>
                <a:lnTo>
                  <a:pt x="44195" y="341375"/>
                </a:lnTo>
                <a:lnTo>
                  <a:pt x="27431" y="301751"/>
                </a:lnTo>
                <a:lnTo>
                  <a:pt x="18287" y="259079"/>
                </a:lnTo>
                <a:lnTo>
                  <a:pt x="16763" y="236219"/>
                </a:lnTo>
                <a:lnTo>
                  <a:pt x="18287" y="214883"/>
                </a:lnTo>
                <a:lnTo>
                  <a:pt x="27431" y="172211"/>
                </a:lnTo>
                <a:lnTo>
                  <a:pt x="44195" y="132587"/>
                </a:lnTo>
                <a:lnTo>
                  <a:pt x="67055" y="97535"/>
                </a:lnTo>
                <a:lnTo>
                  <a:pt x="96011" y="67055"/>
                </a:lnTo>
                <a:lnTo>
                  <a:pt x="131063" y="44195"/>
                </a:lnTo>
                <a:lnTo>
                  <a:pt x="170687" y="27431"/>
                </a:lnTo>
                <a:lnTo>
                  <a:pt x="213359" y="18287"/>
                </a:lnTo>
                <a:lnTo>
                  <a:pt x="326135" y="18287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2439">
                <a:moveTo>
                  <a:pt x="326135" y="18287"/>
                </a:moveTo>
                <a:lnTo>
                  <a:pt x="257555" y="18287"/>
                </a:lnTo>
                <a:lnTo>
                  <a:pt x="278891" y="21335"/>
                </a:lnTo>
                <a:lnTo>
                  <a:pt x="300227" y="27431"/>
                </a:lnTo>
                <a:lnTo>
                  <a:pt x="338327" y="44195"/>
                </a:lnTo>
                <a:lnTo>
                  <a:pt x="373379" y="67055"/>
                </a:lnTo>
                <a:lnTo>
                  <a:pt x="403859" y="97535"/>
                </a:lnTo>
                <a:lnTo>
                  <a:pt x="426719" y="131063"/>
                </a:lnTo>
                <a:lnTo>
                  <a:pt x="443483" y="170687"/>
                </a:lnTo>
                <a:lnTo>
                  <a:pt x="452627" y="213359"/>
                </a:lnTo>
                <a:lnTo>
                  <a:pt x="454151" y="236219"/>
                </a:lnTo>
                <a:lnTo>
                  <a:pt x="452627" y="257555"/>
                </a:lnTo>
                <a:lnTo>
                  <a:pt x="443483" y="301751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5383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4151"/>
                </a:lnTo>
                <a:lnTo>
                  <a:pt x="236219" y="455675"/>
                </a:lnTo>
                <a:lnTo>
                  <a:pt x="320547" y="455675"/>
                </a:lnTo>
                <a:lnTo>
                  <a:pt x="367283" y="431291"/>
                </a:lnTo>
                <a:lnTo>
                  <a:pt x="402335" y="402335"/>
                </a:lnTo>
                <a:lnTo>
                  <a:pt x="431291" y="367283"/>
                </a:lnTo>
                <a:lnTo>
                  <a:pt x="452627" y="327659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3443"/>
                </a:lnTo>
                <a:lnTo>
                  <a:pt x="416051" y="85343"/>
                </a:lnTo>
                <a:lnTo>
                  <a:pt x="384047" y="53339"/>
                </a:lnTo>
                <a:lnTo>
                  <a:pt x="365759" y="39623"/>
                </a:lnTo>
                <a:lnTo>
                  <a:pt x="326135" y="18287"/>
                </a:lnTo>
                <a:close/>
              </a:path>
              <a:path w="471170" h="472439">
                <a:moveTo>
                  <a:pt x="256031" y="35051"/>
                </a:moveTo>
                <a:lnTo>
                  <a:pt x="214883" y="35051"/>
                </a:lnTo>
                <a:lnTo>
                  <a:pt x="195071" y="38099"/>
                </a:lnTo>
                <a:lnTo>
                  <a:pt x="156971" y="50291"/>
                </a:lnTo>
                <a:lnTo>
                  <a:pt x="123443" y="68579"/>
                </a:lnTo>
                <a:lnTo>
                  <a:pt x="92963" y="92963"/>
                </a:lnTo>
                <a:lnTo>
                  <a:pt x="68579" y="123443"/>
                </a:lnTo>
                <a:lnTo>
                  <a:pt x="50291" y="156971"/>
                </a:lnTo>
                <a:lnTo>
                  <a:pt x="38099" y="195071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2231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9767"/>
                </a:lnTo>
                <a:lnTo>
                  <a:pt x="214883" y="437387"/>
                </a:lnTo>
                <a:lnTo>
                  <a:pt x="234695" y="438911"/>
                </a:lnTo>
                <a:lnTo>
                  <a:pt x="256031" y="437387"/>
                </a:lnTo>
                <a:lnTo>
                  <a:pt x="275843" y="434339"/>
                </a:lnTo>
                <a:lnTo>
                  <a:pt x="294131" y="429767"/>
                </a:lnTo>
                <a:lnTo>
                  <a:pt x="313943" y="422147"/>
                </a:lnTo>
                <a:lnTo>
                  <a:pt x="317296" y="420623"/>
                </a:lnTo>
                <a:lnTo>
                  <a:pt x="214883" y="420623"/>
                </a:lnTo>
                <a:lnTo>
                  <a:pt x="196595" y="417575"/>
                </a:lnTo>
                <a:lnTo>
                  <a:pt x="146303" y="397763"/>
                </a:lnTo>
                <a:lnTo>
                  <a:pt x="103631" y="365759"/>
                </a:lnTo>
                <a:lnTo>
                  <a:pt x="73151" y="323087"/>
                </a:lnTo>
                <a:lnTo>
                  <a:pt x="54863" y="272795"/>
                </a:lnTo>
                <a:lnTo>
                  <a:pt x="51815" y="254507"/>
                </a:lnTo>
                <a:lnTo>
                  <a:pt x="51815" y="216407"/>
                </a:lnTo>
                <a:lnTo>
                  <a:pt x="65531" y="163067"/>
                </a:lnTo>
                <a:lnTo>
                  <a:pt x="94487" y="117347"/>
                </a:lnTo>
                <a:lnTo>
                  <a:pt x="134111" y="82295"/>
                </a:lnTo>
                <a:lnTo>
                  <a:pt x="181355" y="59435"/>
                </a:lnTo>
                <a:lnTo>
                  <a:pt x="217931" y="51815"/>
                </a:lnTo>
                <a:lnTo>
                  <a:pt x="316991" y="51815"/>
                </a:lnTo>
                <a:lnTo>
                  <a:pt x="313943" y="50291"/>
                </a:lnTo>
                <a:lnTo>
                  <a:pt x="295655" y="44195"/>
                </a:lnTo>
                <a:lnTo>
                  <a:pt x="275843" y="38099"/>
                </a:lnTo>
                <a:lnTo>
                  <a:pt x="256031" y="35051"/>
                </a:lnTo>
                <a:close/>
              </a:path>
              <a:path w="471170" h="472439">
                <a:moveTo>
                  <a:pt x="316991" y="51815"/>
                </a:moveTo>
                <a:lnTo>
                  <a:pt x="256031" y="51815"/>
                </a:lnTo>
                <a:lnTo>
                  <a:pt x="274319" y="54863"/>
                </a:lnTo>
                <a:lnTo>
                  <a:pt x="291083" y="59435"/>
                </a:lnTo>
                <a:lnTo>
                  <a:pt x="339851" y="83819"/>
                </a:lnTo>
                <a:lnTo>
                  <a:pt x="377951" y="120395"/>
                </a:lnTo>
                <a:lnTo>
                  <a:pt x="405383" y="166115"/>
                </a:lnTo>
                <a:lnTo>
                  <a:pt x="419099" y="219455"/>
                </a:lnTo>
                <a:lnTo>
                  <a:pt x="419099" y="256031"/>
                </a:lnTo>
                <a:lnTo>
                  <a:pt x="396239" y="326135"/>
                </a:lnTo>
                <a:lnTo>
                  <a:pt x="364235" y="368807"/>
                </a:lnTo>
                <a:lnTo>
                  <a:pt x="321563" y="399287"/>
                </a:lnTo>
                <a:lnTo>
                  <a:pt x="271271" y="417575"/>
                </a:lnTo>
                <a:lnTo>
                  <a:pt x="252983" y="420623"/>
                </a:lnTo>
                <a:lnTo>
                  <a:pt x="317296" y="420623"/>
                </a:lnTo>
                <a:lnTo>
                  <a:pt x="377951" y="379475"/>
                </a:lnTo>
                <a:lnTo>
                  <a:pt x="402335" y="348995"/>
                </a:lnTo>
                <a:lnTo>
                  <a:pt x="420623" y="315467"/>
                </a:lnTo>
                <a:lnTo>
                  <a:pt x="432815" y="277367"/>
                </a:lnTo>
                <a:lnTo>
                  <a:pt x="435863" y="257555"/>
                </a:lnTo>
                <a:lnTo>
                  <a:pt x="435863" y="216407"/>
                </a:lnTo>
                <a:lnTo>
                  <a:pt x="428243" y="176783"/>
                </a:lnTo>
                <a:lnTo>
                  <a:pt x="413003" y="140207"/>
                </a:lnTo>
                <a:lnTo>
                  <a:pt x="390143" y="108203"/>
                </a:lnTo>
                <a:lnTo>
                  <a:pt x="347471" y="68579"/>
                </a:lnTo>
                <a:lnTo>
                  <a:pt x="332231" y="59435"/>
                </a:lnTo>
                <a:lnTo>
                  <a:pt x="316991" y="51815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587617" y="2698993"/>
            <a:ext cx="288290" cy="2851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32641" y="890005"/>
            <a:ext cx="5049520" cy="386080"/>
          </a:xfrm>
          <a:custGeom>
            <a:avLst/>
            <a:gdLst/>
            <a:ahLst/>
            <a:cxnLst/>
            <a:rect l="l" t="t" r="r" b="b"/>
            <a:pathLst>
              <a:path w="5049520" h="386080">
                <a:moveTo>
                  <a:pt x="19808" y="365759"/>
                </a:moveTo>
                <a:lnTo>
                  <a:pt x="10667" y="365759"/>
                </a:lnTo>
                <a:lnTo>
                  <a:pt x="10667" y="385571"/>
                </a:lnTo>
                <a:lnTo>
                  <a:pt x="19808" y="385571"/>
                </a:lnTo>
                <a:lnTo>
                  <a:pt x="19808" y="365759"/>
                </a:lnTo>
                <a:close/>
              </a:path>
              <a:path w="5049520" h="386080">
                <a:moveTo>
                  <a:pt x="19811" y="356615"/>
                </a:moveTo>
                <a:lnTo>
                  <a:pt x="0" y="356615"/>
                </a:lnTo>
                <a:lnTo>
                  <a:pt x="0" y="374903"/>
                </a:lnTo>
                <a:lnTo>
                  <a:pt x="10667" y="374903"/>
                </a:lnTo>
                <a:lnTo>
                  <a:pt x="10667" y="365759"/>
                </a:lnTo>
                <a:lnTo>
                  <a:pt x="19811" y="365759"/>
                </a:lnTo>
                <a:lnTo>
                  <a:pt x="19811" y="356615"/>
                </a:lnTo>
                <a:close/>
              </a:path>
              <a:path w="5049520" h="386080">
                <a:moveTo>
                  <a:pt x="19811" y="365759"/>
                </a:moveTo>
                <a:lnTo>
                  <a:pt x="19808" y="374903"/>
                </a:lnTo>
                <a:lnTo>
                  <a:pt x="19811" y="365759"/>
                </a:lnTo>
                <a:close/>
              </a:path>
              <a:path w="5049520" h="386080">
                <a:moveTo>
                  <a:pt x="19811" y="318515"/>
                </a:moveTo>
                <a:lnTo>
                  <a:pt x="0" y="318515"/>
                </a:lnTo>
                <a:lnTo>
                  <a:pt x="0" y="336803"/>
                </a:lnTo>
                <a:lnTo>
                  <a:pt x="19811" y="336803"/>
                </a:lnTo>
                <a:lnTo>
                  <a:pt x="19811" y="318515"/>
                </a:lnTo>
                <a:close/>
              </a:path>
              <a:path w="5049520" h="386080">
                <a:moveTo>
                  <a:pt x="19811" y="280415"/>
                </a:moveTo>
                <a:lnTo>
                  <a:pt x="0" y="280415"/>
                </a:lnTo>
                <a:lnTo>
                  <a:pt x="0" y="298703"/>
                </a:lnTo>
                <a:lnTo>
                  <a:pt x="19811" y="298703"/>
                </a:lnTo>
                <a:lnTo>
                  <a:pt x="19811" y="280415"/>
                </a:lnTo>
                <a:close/>
              </a:path>
              <a:path w="5049520" h="386080">
                <a:moveTo>
                  <a:pt x="19811" y="242315"/>
                </a:moveTo>
                <a:lnTo>
                  <a:pt x="0" y="242315"/>
                </a:lnTo>
                <a:lnTo>
                  <a:pt x="0" y="260603"/>
                </a:lnTo>
                <a:lnTo>
                  <a:pt x="19811" y="260603"/>
                </a:lnTo>
                <a:lnTo>
                  <a:pt x="19811" y="242315"/>
                </a:lnTo>
                <a:close/>
              </a:path>
              <a:path w="5049520" h="386080">
                <a:moveTo>
                  <a:pt x="19811" y="204215"/>
                </a:moveTo>
                <a:lnTo>
                  <a:pt x="0" y="204215"/>
                </a:lnTo>
                <a:lnTo>
                  <a:pt x="0" y="222503"/>
                </a:lnTo>
                <a:lnTo>
                  <a:pt x="19811" y="222503"/>
                </a:lnTo>
                <a:lnTo>
                  <a:pt x="19811" y="204215"/>
                </a:lnTo>
                <a:close/>
              </a:path>
              <a:path w="5049520" h="386080">
                <a:moveTo>
                  <a:pt x="19811" y="166115"/>
                </a:moveTo>
                <a:lnTo>
                  <a:pt x="0" y="166115"/>
                </a:lnTo>
                <a:lnTo>
                  <a:pt x="0" y="184403"/>
                </a:lnTo>
                <a:lnTo>
                  <a:pt x="19811" y="184403"/>
                </a:lnTo>
                <a:lnTo>
                  <a:pt x="19811" y="166115"/>
                </a:lnTo>
                <a:close/>
              </a:path>
              <a:path w="5049520" h="386080">
                <a:moveTo>
                  <a:pt x="19811" y="128015"/>
                </a:moveTo>
                <a:lnTo>
                  <a:pt x="0" y="128015"/>
                </a:lnTo>
                <a:lnTo>
                  <a:pt x="0" y="146303"/>
                </a:lnTo>
                <a:lnTo>
                  <a:pt x="19811" y="146303"/>
                </a:lnTo>
                <a:lnTo>
                  <a:pt x="19811" y="128015"/>
                </a:lnTo>
                <a:close/>
              </a:path>
              <a:path w="5049520" h="386080">
                <a:moveTo>
                  <a:pt x="19811" y="89915"/>
                </a:moveTo>
                <a:lnTo>
                  <a:pt x="0" y="89915"/>
                </a:lnTo>
                <a:lnTo>
                  <a:pt x="0" y="108203"/>
                </a:lnTo>
                <a:lnTo>
                  <a:pt x="19811" y="108203"/>
                </a:lnTo>
                <a:lnTo>
                  <a:pt x="19811" y="89915"/>
                </a:lnTo>
                <a:close/>
              </a:path>
              <a:path w="5049520" h="386080">
                <a:moveTo>
                  <a:pt x="19811" y="51815"/>
                </a:moveTo>
                <a:lnTo>
                  <a:pt x="0" y="51815"/>
                </a:lnTo>
                <a:lnTo>
                  <a:pt x="0" y="70103"/>
                </a:lnTo>
                <a:lnTo>
                  <a:pt x="19811" y="70103"/>
                </a:lnTo>
                <a:lnTo>
                  <a:pt x="19811" y="51815"/>
                </a:lnTo>
                <a:close/>
              </a:path>
              <a:path w="5049520" h="386080">
                <a:moveTo>
                  <a:pt x="19811" y="13715"/>
                </a:moveTo>
                <a:lnTo>
                  <a:pt x="0" y="13715"/>
                </a:lnTo>
                <a:lnTo>
                  <a:pt x="0" y="32003"/>
                </a:lnTo>
                <a:lnTo>
                  <a:pt x="19811" y="32003"/>
                </a:lnTo>
                <a:lnTo>
                  <a:pt x="19811" y="13715"/>
                </a:lnTo>
                <a:close/>
              </a:path>
              <a:path w="5049520" h="386080">
                <a:moveTo>
                  <a:pt x="44192" y="0"/>
                </a:moveTo>
                <a:lnTo>
                  <a:pt x="24380" y="0"/>
                </a:lnTo>
                <a:lnTo>
                  <a:pt x="24380" y="18287"/>
                </a:lnTo>
                <a:lnTo>
                  <a:pt x="44192" y="18287"/>
                </a:lnTo>
                <a:lnTo>
                  <a:pt x="44192" y="0"/>
                </a:lnTo>
                <a:close/>
              </a:path>
              <a:path w="5049520" h="386080">
                <a:moveTo>
                  <a:pt x="82292" y="0"/>
                </a:moveTo>
                <a:lnTo>
                  <a:pt x="62480" y="0"/>
                </a:lnTo>
                <a:lnTo>
                  <a:pt x="62480" y="18287"/>
                </a:lnTo>
                <a:lnTo>
                  <a:pt x="82292" y="18287"/>
                </a:lnTo>
                <a:lnTo>
                  <a:pt x="82292" y="0"/>
                </a:lnTo>
                <a:close/>
              </a:path>
              <a:path w="5049520" h="386080">
                <a:moveTo>
                  <a:pt x="120392" y="0"/>
                </a:moveTo>
                <a:lnTo>
                  <a:pt x="100580" y="0"/>
                </a:lnTo>
                <a:lnTo>
                  <a:pt x="100580" y="18287"/>
                </a:lnTo>
                <a:lnTo>
                  <a:pt x="120392" y="18287"/>
                </a:lnTo>
                <a:lnTo>
                  <a:pt x="120392" y="0"/>
                </a:lnTo>
                <a:close/>
              </a:path>
              <a:path w="5049520" h="386080">
                <a:moveTo>
                  <a:pt x="158492" y="0"/>
                </a:moveTo>
                <a:lnTo>
                  <a:pt x="138680" y="0"/>
                </a:lnTo>
                <a:lnTo>
                  <a:pt x="138680" y="18287"/>
                </a:lnTo>
                <a:lnTo>
                  <a:pt x="158492" y="18287"/>
                </a:lnTo>
                <a:lnTo>
                  <a:pt x="158492" y="0"/>
                </a:lnTo>
                <a:close/>
              </a:path>
              <a:path w="5049520" h="386080">
                <a:moveTo>
                  <a:pt x="196592" y="0"/>
                </a:moveTo>
                <a:lnTo>
                  <a:pt x="176780" y="0"/>
                </a:lnTo>
                <a:lnTo>
                  <a:pt x="176780" y="18287"/>
                </a:lnTo>
                <a:lnTo>
                  <a:pt x="196592" y="18287"/>
                </a:lnTo>
                <a:lnTo>
                  <a:pt x="196592" y="0"/>
                </a:lnTo>
                <a:close/>
              </a:path>
              <a:path w="5049520" h="386080">
                <a:moveTo>
                  <a:pt x="234692" y="0"/>
                </a:moveTo>
                <a:lnTo>
                  <a:pt x="214880" y="0"/>
                </a:lnTo>
                <a:lnTo>
                  <a:pt x="214880" y="18287"/>
                </a:lnTo>
                <a:lnTo>
                  <a:pt x="234692" y="18287"/>
                </a:lnTo>
                <a:lnTo>
                  <a:pt x="234692" y="0"/>
                </a:lnTo>
                <a:close/>
              </a:path>
              <a:path w="5049520" h="386080">
                <a:moveTo>
                  <a:pt x="272792" y="0"/>
                </a:moveTo>
                <a:lnTo>
                  <a:pt x="252980" y="0"/>
                </a:lnTo>
                <a:lnTo>
                  <a:pt x="252980" y="18287"/>
                </a:lnTo>
                <a:lnTo>
                  <a:pt x="272792" y="18287"/>
                </a:lnTo>
                <a:lnTo>
                  <a:pt x="272792" y="0"/>
                </a:lnTo>
                <a:close/>
              </a:path>
              <a:path w="5049520" h="386080">
                <a:moveTo>
                  <a:pt x="310892" y="0"/>
                </a:moveTo>
                <a:lnTo>
                  <a:pt x="291080" y="0"/>
                </a:lnTo>
                <a:lnTo>
                  <a:pt x="291080" y="18287"/>
                </a:lnTo>
                <a:lnTo>
                  <a:pt x="310892" y="18287"/>
                </a:lnTo>
                <a:lnTo>
                  <a:pt x="310892" y="0"/>
                </a:lnTo>
                <a:close/>
              </a:path>
              <a:path w="5049520" h="386080">
                <a:moveTo>
                  <a:pt x="348992" y="0"/>
                </a:moveTo>
                <a:lnTo>
                  <a:pt x="329180" y="0"/>
                </a:lnTo>
                <a:lnTo>
                  <a:pt x="329180" y="18287"/>
                </a:lnTo>
                <a:lnTo>
                  <a:pt x="348992" y="18287"/>
                </a:lnTo>
                <a:lnTo>
                  <a:pt x="348992" y="0"/>
                </a:lnTo>
                <a:close/>
              </a:path>
              <a:path w="5049520" h="386080">
                <a:moveTo>
                  <a:pt x="387092" y="0"/>
                </a:moveTo>
                <a:lnTo>
                  <a:pt x="367280" y="0"/>
                </a:lnTo>
                <a:lnTo>
                  <a:pt x="367280" y="18287"/>
                </a:lnTo>
                <a:lnTo>
                  <a:pt x="387092" y="18287"/>
                </a:lnTo>
                <a:lnTo>
                  <a:pt x="387092" y="0"/>
                </a:lnTo>
                <a:close/>
              </a:path>
              <a:path w="5049520" h="386080">
                <a:moveTo>
                  <a:pt x="425192" y="0"/>
                </a:moveTo>
                <a:lnTo>
                  <a:pt x="405380" y="0"/>
                </a:lnTo>
                <a:lnTo>
                  <a:pt x="405380" y="18287"/>
                </a:lnTo>
                <a:lnTo>
                  <a:pt x="425192" y="18287"/>
                </a:lnTo>
                <a:lnTo>
                  <a:pt x="425192" y="0"/>
                </a:lnTo>
                <a:close/>
              </a:path>
              <a:path w="5049520" h="386080">
                <a:moveTo>
                  <a:pt x="463292" y="0"/>
                </a:moveTo>
                <a:lnTo>
                  <a:pt x="443480" y="0"/>
                </a:lnTo>
                <a:lnTo>
                  <a:pt x="443480" y="18287"/>
                </a:lnTo>
                <a:lnTo>
                  <a:pt x="463292" y="18287"/>
                </a:lnTo>
                <a:lnTo>
                  <a:pt x="463292" y="0"/>
                </a:lnTo>
                <a:close/>
              </a:path>
              <a:path w="5049520" h="386080">
                <a:moveTo>
                  <a:pt x="501392" y="0"/>
                </a:moveTo>
                <a:lnTo>
                  <a:pt x="481580" y="0"/>
                </a:lnTo>
                <a:lnTo>
                  <a:pt x="481580" y="18287"/>
                </a:lnTo>
                <a:lnTo>
                  <a:pt x="501392" y="18287"/>
                </a:lnTo>
                <a:lnTo>
                  <a:pt x="501392" y="0"/>
                </a:lnTo>
                <a:close/>
              </a:path>
              <a:path w="5049520" h="386080">
                <a:moveTo>
                  <a:pt x="539492" y="0"/>
                </a:moveTo>
                <a:lnTo>
                  <a:pt x="519680" y="0"/>
                </a:lnTo>
                <a:lnTo>
                  <a:pt x="519680" y="18287"/>
                </a:lnTo>
                <a:lnTo>
                  <a:pt x="539492" y="18287"/>
                </a:lnTo>
                <a:lnTo>
                  <a:pt x="539492" y="0"/>
                </a:lnTo>
                <a:close/>
              </a:path>
              <a:path w="5049520" h="386080">
                <a:moveTo>
                  <a:pt x="577592" y="0"/>
                </a:moveTo>
                <a:lnTo>
                  <a:pt x="557780" y="0"/>
                </a:lnTo>
                <a:lnTo>
                  <a:pt x="557780" y="18287"/>
                </a:lnTo>
                <a:lnTo>
                  <a:pt x="577592" y="18287"/>
                </a:lnTo>
                <a:lnTo>
                  <a:pt x="577592" y="0"/>
                </a:lnTo>
                <a:close/>
              </a:path>
              <a:path w="5049520" h="386080">
                <a:moveTo>
                  <a:pt x="615692" y="0"/>
                </a:moveTo>
                <a:lnTo>
                  <a:pt x="595880" y="0"/>
                </a:lnTo>
                <a:lnTo>
                  <a:pt x="595880" y="18287"/>
                </a:lnTo>
                <a:lnTo>
                  <a:pt x="615692" y="18287"/>
                </a:lnTo>
                <a:lnTo>
                  <a:pt x="615692" y="0"/>
                </a:lnTo>
                <a:close/>
              </a:path>
              <a:path w="5049520" h="386080">
                <a:moveTo>
                  <a:pt x="653792" y="0"/>
                </a:moveTo>
                <a:lnTo>
                  <a:pt x="633980" y="0"/>
                </a:lnTo>
                <a:lnTo>
                  <a:pt x="633980" y="18287"/>
                </a:lnTo>
                <a:lnTo>
                  <a:pt x="653792" y="18287"/>
                </a:lnTo>
                <a:lnTo>
                  <a:pt x="653792" y="0"/>
                </a:lnTo>
                <a:close/>
              </a:path>
              <a:path w="5049520" h="386080">
                <a:moveTo>
                  <a:pt x="691892" y="0"/>
                </a:moveTo>
                <a:lnTo>
                  <a:pt x="672080" y="0"/>
                </a:lnTo>
                <a:lnTo>
                  <a:pt x="672080" y="18287"/>
                </a:lnTo>
                <a:lnTo>
                  <a:pt x="691892" y="18287"/>
                </a:lnTo>
                <a:lnTo>
                  <a:pt x="691892" y="0"/>
                </a:lnTo>
                <a:close/>
              </a:path>
              <a:path w="5049520" h="386080">
                <a:moveTo>
                  <a:pt x="729992" y="0"/>
                </a:moveTo>
                <a:lnTo>
                  <a:pt x="710180" y="0"/>
                </a:lnTo>
                <a:lnTo>
                  <a:pt x="710180" y="18287"/>
                </a:lnTo>
                <a:lnTo>
                  <a:pt x="729992" y="18287"/>
                </a:lnTo>
                <a:lnTo>
                  <a:pt x="729992" y="0"/>
                </a:lnTo>
                <a:close/>
              </a:path>
              <a:path w="5049520" h="386080">
                <a:moveTo>
                  <a:pt x="768092" y="0"/>
                </a:moveTo>
                <a:lnTo>
                  <a:pt x="748280" y="0"/>
                </a:lnTo>
                <a:lnTo>
                  <a:pt x="748280" y="18287"/>
                </a:lnTo>
                <a:lnTo>
                  <a:pt x="768092" y="18287"/>
                </a:lnTo>
                <a:lnTo>
                  <a:pt x="768092" y="0"/>
                </a:lnTo>
                <a:close/>
              </a:path>
              <a:path w="5049520" h="386080">
                <a:moveTo>
                  <a:pt x="806192" y="0"/>
                </a:moveTo>
                <a:lnTo>
                  <a:pt x="786380" y="0"/>
                </a:lnTo>
                <a:lnTo>
                  <a:pt x="786380" y="18287"/>
                </a:lnTo>
                <a:lnTo>
                  <a:pt x="806192" y="18287"/>
                </a:lnTo>
                <a:lnTo>
                  <a:pt x="806192" y="0"/>
                </a:lnTo>
                <a:close/>
              </a:path>
              <a:path w="5049520" h="386080">
                <a:moveTo>
                  <a:pt x="844292" y="0"/>
                </a:moveTo>
                <a:lnTo>
                  <a:pt x="824480" y="0"/>
                </a:lnTo>
                <a:lnTo>
                  <a:pt x="824480" y="18287"/>
                </a:lnTo>
                <a:lnTo>
                  <a:pt x="844292" y="18287"/>
                </a:lnTo>
                <a:lnTo>
                  <a:pt x="844292" y="0"/>
                </a:lnTo>
                <a:close/>
              </a:path>
              <a:path w="5049520" h="386080">
                <a:moveTo>
                  <a:pt x="882392" y="0"/>
                </a:moveTo>
                <a:lnTo>
                  <a:pt x="862580" y="0"/>
                </a:lnTo>
                <a:lnTo>
                  <a:pt x="862580" y="18287"/>
                </a:lnTo>
                <a:lnTo>
                  <a:pt x="882392" y="18287"/>
                </a:lnTo>
                <a:lnTo>
                  <a:pt x="882392" y="0"/>
                </a:lnTo>
                <a:close/>
              </a:path>
              <a:path w="5049520" h="386080">
                <a:moveTo>
                  <a:pt x="920492" y="0"/>
                </a:moveTo>
                <a:lnTo>
                  <a:pt x="900680" y="0"/>
                </a:lnTo>
                <a:lnTo>
                  <a:pt x="900680" y="18287"/>
                </a:lnTo>
                <a:lnTo>
                  <a:pt x="920492" y="18287"/>
                </a:lnTo>
                <a:lnTo>
                  <a:pt x="920492" y="0"/>
                </a:lnTo>
                <a:close/>
              </a:path>
              <a:path w="5049520" h="386080">
                <a:moveTo>
                  <a:pt x="958592" y="0"/>
                </a:moveTo>
                <a:lnTo>
                  <a:pt x="938780" y="0"/>
                </a:lnTo>
                <a:lnTo>
                  <a:pt x="938780" y="18287"/>
                </a:lnTo>
                <a:lnTo>
                  <a:pt x="958592" y="18287"/>
                </a:lnTo>
                <a:lnTo>
                  <a:pt x="958592" y="0"/>
                </a:lnTo>
                <a:close/>
              </a:path>
              <a:path w="5049520" h="386080">
                <a:moveTo>
                  <a:pt x="996692" y="0"/>
                </a:moveTo>
                <a:lnTo>
                  <a:pt x="976880" y="0"/>
                </a:lnTo>
                <a:lnTo>
                  <a:pt x="976880" y="18287"/>
                </a:lnTo>
                <a:lnTo>
                  <a:pt x="996692" y="18287"/>
                </a:lnTo>
                <a:lnTo>
                  <a:pt x="996692" y="0"/>
                </a:lnTo>
                <a:close/>
              </a:path>
              <a:path w="5049520" h="386080">
                <a:moveTo>
                  <a:pt x="1034792" y="0"/>
                </a:moveTo>
                <a:lnTo>
                  <a:pt x="1014980" y="0"/>
                </a:lnTo>
                <a:lnTo>
                  <a:pt x="1014980" y="18287"/>
                </a:lnTo>
                <a:lnTo>
                  <a:pt x="1034792" y="18287"/>
                </a:lnTo>
                <a:lnTo>
                  <a:pt x="1034792" y="0"/>
                </a:lnTo>
                <a:close/>
              </a:path>
              <a:path w="5049520" h="386080">
                <a:moveTo>
                  <a:pt x="1072892" y="0"/>
                </a:moveTo>
                <a:lnTo>
                  <a:pt x="1053080" y="0"/>
                </a:lnTo>
                <a:lnTo>
                  <a:pt x="1053080" y="18287"/>
                </a:lnTo>
                <a:lnTo>
                  <a:pt x="1072892" y="18287"/>
                </a:lnTo>
                <a:lnTo>
                  <a:pt x="1072892" y="0"/>
                </a:lnTo>
                <a:close/>
              </a:path>
              <a:path w="5049520" h="386080">
                <a:moveTo>
                  <a:pt x="1110992" y="0"/>
                </a:moveTo>
                <a:lnTo>
                  <a:pt x="1091180" y="0"/>
                </a:lnTo>
                <a:lnTo>
                  <a:pt x="1091180" y="18287"/>
                </a:lnTo>
                <a:lnTo>
                  <a:pt x="1110992" y="18287"/>
                </a:lnTo>
                <a:lnTo>
                  <a:pt x="1110992" y="0"/>
                </a:lnTo>
                <a:close/>
              </a:path>
              <a:path w="5049520" h="386080">
                <a:moveTo>
                  <a:pt x="1149092" y="0"/>
                </a:moveTo>
                <a:lnTo>
                  <a:pt x="1129280" y="0"/>
                </a:lnTo>
                <a:lnTo>
                  <a:pt x="1129280" y="18287"/>
                </a:lnTo>
                <a:lnTo>
                  <a:pt x="1149092" y="18287"/>
                </a:lnTo>
                <a:lnTo>
                  <a:pt x="1149092" y="0"/>
                </a:lnTo>
                <a:close/>
              </a:path>
              <a:path w="5049520" h="386080">
                <a:moveTo>
                  <a:pt x="1187192" y="0"/>
                </a:moveTo>
                <a:lnTo>
                  <a:pt x="1167380" y="0"/>
                </a:lnTo>
                <a:lnTo>
                  <a:pt x="1167380" y="18287"/>
                </a:lnTo>
                <a:lnTo>
                  <a:pt x="1187192" y="18287"/>
                </a:lnTo>
                <a:lnTo>
                  <a:pt x="1187192" y="0"/>
                </a:lnTo>
                <a:close/>
              </a:path>
              <a:path w="5049520" h="386080">
                <a:moveTo>
                  <a:pt x="1225292" y="0"/>
                </a:moveTo>
                <a:lnTo>
                  <a:pt x="1205480" y="0"/>
                </a:lnTo>
                <a:lnTo>
                  <a:pt x="1205480" y="18287"/>
                </a:lnTo>
                <a:lnTo>
                  <a:pt x="1225292" y="18287"/>
                </a:lnTo>
                <a:lnTo>
                  <a:pt x="1225292" y="0"/>
                </a:lnTo>
                <a:close/>
              </a:path>
              <a:path w="5049520" h="386080">
                <a:moveTo>
                  <a:pt x="1263392" y="0"/>
                </a:moveTo>
                <a:lnTo>
                  <a:pt x="1243580" y="0"/>
                </a:lnTo>
                <a:lnTo>
                  <a:pt x="1243580" y="18287"/>
                </a:lnTo>
                <a:lnTo>
                  <a:pt x="1263392" y="18287"/>
                </a:lnTo>
                <a:lnTo>
                  <a:pt x="1263392" y="0"/>
                </a:lnTo>
                <a:close/>
              </a:path>
              <a:path w="5049520" h="386080">
                <a:moveTo>
                  <a:pt x="1301492" y="0"/>
                </a:moveTo>
                <a:lnTo>
                  <a:pt x="1281680" y="0"/>
                </a:lnTo>
                <a:lnTo>
                  <a:pt x="1281680" y="18287"/>
                </a:lnTo>
                <a:lnTo>
                  <a:pt x="1301492" y="18287"/>
                </a:lnTo>
                <a:lnTo>
                  <a:pt x="1301492" y="0"/>
                </a:lnTo>
                <a:close/>
              </a:path>
              <a:path w="5049520" h="386080">
                <a:moveTo>
                  <a:pt x="1339592" y="0"/>
                </a:moveTo>
                <a:lnTo>
                  <a:pt x="1319780" y="0"/>
                </a:lnTo>
                <a:lnTo>
                  <a:pt x="1319780" y="18287"/>
                </a:lnTo>
                <a:lnTo>
                  <a:pt x="1339592" y="18287"/>
                </a:lnTo>
                <a:lnTo>
                  <a:pt x="1339592" y="0"/>
                </a:lnTo>
                <a:close/>
              </a:path>
              <a:path w="5049520" h="386080">
                <a:moveTo>
                  <a:pt x="1377692" y="0"/>
                </a:moveTo>
                <a:lnTo>
                  <a:pt x="1357880" y="0"/>
                </a:lnTo>
                <a:lnTo>
                  <a:pt x="1357880" y="18287"/>
                </a:lnTo>
                <a:lnTo>
                  <a:pt x="1377692" y="18287"/>
                </a:lnTo>
                <a:lnTo>
                  <a:pt x="1377692" y="0"/>
                </a:lnTo>
                <a:close/>
              </a:path>
              <a:path w="5049520" h="386080">
                <a:moveTo>
                  <a:pt x="1415792" y="0"/>
                </a:moveTo>
                <a:lnTo>
                  <a:pt x="1395980" y="0"/>
                </a:lnTo>
                <a:lnTo>
                  <a:pt x="1395980" y="18287"/>
                </a:lnTo>
                <a:lnTo>
                  <a:pt x="1415792" y="18287"/>
                </a:lnTo>
                <a:lnTo>
                  <a:pt x="1415792" y="0"/>
                </a:lnTo>
                <a:close/>
              </a:path>
              <a:path w="5049520" h="386080">
                <a:moveTo>
                  <a:pt x="1453892" y="0"/>
                </a:moveTo>
                <a:lnTo>
                  <a:pt x="1434080" y="0"/>
                </a:lnTo>
                <a:lnTo>
                  <a:pt x="1434080" y="18287"/>
                </a:lnTo>
                <a:lnTo>
                  <a:pt x="1453892" y="18287"/>
                </a:lnTo>
                <a:lnTo>
                  <a:pt x="1453892" y="0"/>
                </a:lnTo>
                <a:close/>
              </a:path>
              <a:path w="5049520" h="386080">
                <a:moveTo>
                  <a:pt x="1491992" y="0"/>
                </a:moveTo>
                <a:lnTo>
                  <a:pt x="1472180" y="0"/>
                </a:lnTo>
                <a:lnTo>
                  <a:pt x="1472180" y="18287"/>
                </a:lnTo>
                <a:lnTo>
                  <a:pt x="1491992" y="18287"/>
                </a:lnTo>
                <a:lnTo>
                  <a:pt x="1491992" y="0"/>
                </a:lnTo>
                <a:close/>
              </a:path>
              <a:path w="5049520" h="386080">
                <a:moveTo>
                  <a:pt x="1530092" y="0"/>
                </a:moveTo>
                <a:lnTo>
                  <a:pt x="1510280" y="0"/>
                </a:lnTo>
                <a:lnTo>
                  <a:pt x="1510280" y="18287"/>
                </a:lnTo>
                <a:lnTo>
                  <a:pt x="1530092" y="18287"/>
                </a:lnTo>
                <a:lnTo>
                  <a:pt x="1530092" y="0"/>
                </a:lnTo>
                <a:close/>
              </a:path>
              <a:path w="5049520" h="386080">
                <a:moveTo>
                  <a:pt x="1568192" y="0"/>
                </a:moveTo>
                <a:lnTo>
                  <a:pt x="1548380" y="0"/>
                </a:lnTo>
                <a:lnTo>
                  <a:pt x="1548380" y="18287"/>
                </a:lnTo>
                <a:lnTo>
                  <a:pt x="1568192" y="18287"/>
                </a:lnTo>
                <a:lnTo>
                  <a:pt x="1568192" y="0"/>
                </a:lnTo>
                <a:close/>
              </a:path>
              <a:path w="5049520" h="386080">
                <a:moveTo>
                  <a:pt x="1606292" y="0"/>
                </a:moveTo>
                <a:lnTo>
                  <a:pt x="1586480" y="0"/>
                </a:lnTo>
                <a:lnTo>
                  <a:pt x="1586480" y="18287"/>
                </a:lnTo>
                <a:lnTo>
                  <a:pt x="1606292" y="18287"/>
                </a:lnTo>
                <a:lnTo>
                  <a:pt x="1606292" y="0"/>
                </a:lnTo>
                <a:close/>
              </a:path>
              <a:path w="5049520" h="386080">
                <a:moveTo>
                  <a:pt x="1644392" y="0"/>
                </a:moveTo>
                <a:lnTo>
                  <a:pt x="1624580" y="0"/>
                </a:lnTo>
                <a:lnTo>
                  <a:pt x="1624580" y="18287"/>
                </a:lnTo>
                <a:lnTo>
                  <a:pt x="1644392" y="18287"/>
                </a:lnTo>
                <a:lnTo>
                  <a:pt x="1644392" y="0"/>
                </a:lnTo>
                <a:close/>
              </a:path>
              <a:path w="5049520" h="386080">
                <a:moveTo>
                  <a:pt x="1682492" y="0"/>
                </a:moveTo>
                <a:lnTo>
                  <a:pt x="1662680" y="0"/>
                </a:lnTo>
                <a:lnTo>
                  <a:pt x="1662680" y="18287"/>
                </a:lnTo>
                <a:lnTo>
                  <a:pt x="1682492" y="18287"/>
                </a:lnTo>
                <a:lnTo>
                  <a:pt x="1682492" y="0"/>
                </a:lnTo>
                <a:close/>
              </a:path>
              <a:path w="5049520" h="386080">
                <a:moveTo>
                  <a:pt x="1720592" y="0"/>
                </a:moveTo>
                <a:lnTo>
                  <a:pt x="1700780" y="0"/>
                </a:lnTo>
                <a:lnTo>
                  <a:pt x="1700780" y="18287"/>
                </a:lnTo>
                <a:lnTo>
                  <a:pt x="1720592" y="18287"/>
                </a:lnTo>
                <a:lnTo>
                  <a:pt x="1720592" y="0"/>
                </a:lnTo>
                <a:close/>
              </a:path>
              <a:path w="5049520" h="386080">
                <a:moveTo>
                  <a:pt x="1758692" y="0"/>
                </a:moveTo>
                <a:lnTo>
                  <a:pt x="1738880" y="0"/>
                </a:lnTo>
                <a:lnTo>
                  <a:pt x="1738880" y="18287"/>
                </a:lnTo>
                <a:lnTo>
                  <a:pt x="1758692" y="18287"/>
                </a:lnTo>
                <a:lnTo>
                  <a:pt x="1758692" y="0"/>
                </a:lnTo>
                <a:close/>
              </a:path>
              <a:path w="5049520" h="386080">
                <a:moveTo>
                  <a:pt x="1796792" y="0"/>
                </a:moveTo>
                <a:lnTo>
                  <a:pt x="1776980" y="0"/>
                </a:lnTo>
                <a:lnTo>
                  <a:pt x="1776980" y="18287"/>
                </a:lnTo>
                <a:lnTo>
                  <a:pt x="1796792" y="18287"/>
                </a:lnTo>
                <a:lnTo>
                  <a:pt x="1796792" y="0"/>
                </a:lnTo>
                <a:close/>
              </a:path>
              <a:path w="5049520" h="386080">
                <a:moveTo>
                  <a:pt x="1834892" y="0"/>
                </a:moveTo>
                <a:lnTo>
                  <a:pt x="1815080" y="0"/>
                </a:lnTo>
                <a:lnTo>
                  <a:pt x="1815080" y="18287"/>
                </a:lnTo>
                <a:lnTo>
                  <a:pt x="1834892" y="18287"/>
                </a:lnTo>
                <a:lnTo>
                  <a:pt x="1834892" y="0"/>
                </a:lnTo>
                <a:close/>
              </a:path>
              <a:path w="5049520" h="386080">
                <a:moveTo>
                  <a:pt x="1872992" y="0"/>
                </a:moveTo>
                <a:lnTo>
                  <a:pt x="1853180" y="0"/>
                </a:lnTo>
                <a:lnTo>
                  <a:pt x="1853180" y="18287"/>
                </a:lnTo>
                <a:lnTo>
                  <a:pt x="1872992" y="18287"/>
                </a:lnTo>
                <a:lnTo>
                  <a:pt x="1872992" y="0"/>
                </a:lnTo>
                <a:close/>
              </a:path>
              <a:path w="5049520" h="386080">
                <a:moveTo>
                  <a:pt x="1911092" y="0"/>
                </a:moveTo>
                <a:lnTo>
                  <a:pt x="1891280" y="0"/>
                </a:lnTo>
                <a:lnTo>
                  <a:pt x="1891280" y="18287"/>
                </a:lnTo>
                <a:lnTo>
                  <a:pt x="1911092" y="18287"/>
                </a:lnTo>
                <a:lnTo>
                  <a:pt x="1911092" y="0"/>
                </a:lnTo>
                <a:close/>
              </a:path>
              <a:path w="5049520" h="386080">
                <a:moveTo>
                  <a:pt x="1949192" y="0"/>
                </a:moveTo>
                <a:lnTo>
                  <a:pt x="1929380" y="0"/>
                </a:lnTo>
                <a:lnTo>
                  <a:pt x="1929380" y="18287"/>
                </a:lnTo>
                <a:lnTo>
                  <a:pt x="1949192" y="18287"/>
                </a:lnTo>
                <a:lnTo>
                  <a:pt x="1949192" y="0"/>
                </a:lnTo>
                <a:close/>
              </a:path>
              <a:path w="5049520" h="386080">
                <a:moveTo>
                  <a:pt x="1987292" y="0"/>
                </a:moveTo>
                <a:lnTo>
                  <a:pt x="1967480" y="0"/>
                </a:lnTo>
                <a:lnTo>
                  <a:pt x="1967480" y="18287"/>
                </a:lnTo>
                <a:lnTo>
                  <a:pt x="1987292" y="18287"/>
                </a:lnTo>
                <a:lnTo>
                  <a:pt x="1987292" y="0"/>
                </a:lnTo>
                <a:close/>
              </a:path>
              <a:path w="5049520" h="386080">
                <a:moveTo>
                  <a:pt x="2025392" y="0"/>
                </a:moveTo>
                <a:lnTo>
                  <a:pt x="2005580" y="0"/>
                </a:lnTo>
                <a:lnTo>
                  <a:pt x="2005580" y="18287"/>
                </a:lnTo>
                <a:lnTo>
                  <a:pt x="2025392" y="18287"/>
                </a:lnTo>
                <a:lnTo>
                  <a:pt x="2025392" y="0"/>
                </a:lnTo>
                <a:close/>
              </a:path>
              <a:path w="5049520" h="386080">
                <a:moveTo>
                  <a:pt x="2063492" y="0"/>
                </a:moveTo>
                <a:lnTo>
                  <a:pt x="2043680" y="0"/>
                </a:lnTo>
                <a:lnTo>
                  <a:pt x="2043680" y="18287"/>
                </a:lnTo>
                <a:lnTo>
                  <a:pt x="2063492" y="18287"/>
                </a:lnTo>
                <a:lnTo>
                  <a:pt x="2063492" y="0"/>
                </a:lnTo>
                <a:close/>
              </a:path>
              <a:path w="5049520" h="386080">
                <a:moveTo>
                  <a:pt x="2101592" y="0"/>
                </a:moveTo>
                <a:lnTo>
                  <a:pt x="2081780" y="0"/>
                </a:lnTo>
                <a:lnTo>
                  <a:pt x="2081780" y="18287"/>
                </a:lnTo>
                <a:lnTo>
                  <a:pt x="2101592" y="18287"/>
                </a:lnTo>
                <a:lnTo>
                  <a:pt x="2101592" y="0"/>
                </a:lnTo>
                <a:close/>
              </a:path>
              <a:path w="5049520" h="386080">
                <a:moveTo>
                  <a:pt x="2139692" y="0"/>
                </a:moveTo>
                <a:lnTo>
                  <a:pt x="2119880" y="0"/>
                </a:lnTo>
                <a:lnTo>
                  <a:pt x="2119880" y="18287"/>
                </a:lnTo>
                <a:lnTo>
                  <a:pt x="2139692" y="18287"/>
                </a:lnTo>
                <a:lnTo>
                  <a:pt x="2139692" y="0"/>
                </a:lnTo>
                <a:close/>
              </a:path>
              <a:path w="5049520" h="386080">
                <a:moveTo>
                  <a:pt x="2177792" y="0"/>
                </a:moveTo>
                <a:lnTo>
                  <a:pt x="2157980" y="0"/>
                </a:lnTo>
                <a:lnTo>
                  <a:pt x="2157980" y="18287"/>
                </a:lnTo>
                <a:lnTo>
                  <a:pt x="2177792" y="18287"/>
                </a:lnTo>
                <a:lnTo>
                  <a:pt x="2177792" y="0"/>
                </a:lnTo>
                <a:close/>
              </a:path>
              <a:path w="5049520" h="386080">
                <a:moveTo>
                  <a:pt x="2215892" y="0"/>
                </a:moveTo>
                <a:lnTo>
                  <a:pt x="2196080" y="0"/>
                </a:lnTo>
                <a:lnTo>
                  <a:pt x="2196080" y="18287"/>
                </a:lnTo>
                <a:lnTo>
                  <a:pt x="2215892" y="18287"/>
                </a:lnTo>
                <a:lnTo>
                  <a:pt x="2215892" y="0"/>
                </a:lnTo>
                <a:close/>
              </a:path>
              <a:path w="5049520" h="386080">
                <a:moveTo>
                  <a:pt x="2253992" y="0"/>
                </a:moveTo>
                <a:lnTo>
                  <a:pt x="2234180" y="0"/>
                </a:lnTo>
                <a:lnTo>
                  <a:pt x="2234180" y="18287"/>
                </a:lnTo>
                <a:lnTo>
                  <a:pt x="2253992" y="18287"/>
                </a:lnTo>
                <a:lnTo>
                  <a:pt x="2253992" y="0"/>
                </a:lnTo>
                <a:close/>
              </a:path>
              <a:path w="5049520" h="386080">
                <a:moveTo>
                  <a:pt x="2292092" y="0"/>
                </a:moveTo>
                <a:lnTo>
                  <a:pt x="2272280" y="0"/>
                </a:lnTo>
                <a:lnTo>
                  <a:pt x="2272280" y="18287"/>
                </a:lnTo>
                <a:lnTo>
                  <a:pt x="2292092" y="18287"/>
                </a:lnTo>
                <a:lnTo>
                  <a:pt x="2292092" y="0"/>
                </a:lnTo>
                <a:close/>
              </a:path>
              <a:path w="5049520" h="386080">
                <a:moveTo>
                  <a:pt x="2330192" y="0"/>
                </a:moveTo>
                <a:lnTo>
                  <a:pt x="2310380" y="0"/>
                </a:lnTo>
                <a:lnTo>
                  <a:pt x="2310380" y="18287"/>
                </a:lnTo>
                <a:lnTo>
                  <a:pt x="2330192" y="18287"/>
                </a:lnTo>
                <a:lnTo>
                  <a:pt x="2330192" y="0"/>
                </a:lnTo>
                <a:close/>
              </a:path>
              <a:path w="5049520" h="386080">
                <a:moveTo>
                  <a:pt x="2368292" y="0"/>
                </a:moveTo>
                <a:lnTo>
                  <a:pt x="2348480" y="0"/>
                </a:lnTo>
                <a:lnTo>
                  <a:pt x="2348480" y="18287"/>
                </a:lnTo>
                <a:lnTo>
                  <a:pt x="2368292" y="18287"/>
                </a:lnTo>
                <a:lnTo>
                  <a:pt x="2368292" y="0"/>
                </a:lnTo>
                <a:close/>
              </a:path>
              <a:path w="5049520" h="386080">
                <a:moveTo>
                  <a:pt x="2406392" y="0"/>
                </a:moveTo>
                <a:lnTo>
                  <a:pt x="2386580" y="0"/>
                </a:lnTo>
                <a:lnTo>
                  <a:pt x="2386580" y="18287"/>
                </a:lnTo>
                <a:lnTo>
                  <a:pt x="2406392" y="18287"/>
                </a:lnTo>
                <a:lnTo>
                  <a:pt x="2406392" y="0"/>
                </a:lnTo>
                <a:close/>
              </a:path>
              <a:path w="5049520" h="386080">
                <a:moveTo>
                  <a:pt x="2444492" y="0"/>
                </a:moveTo>
                <a:lnTo>
                  <a:pt x="2424680" y="0"/>
                </a:lnTo>
                <a:lnTo>
                  <a:pt x="2424680" y="18287"/>
                </a:lnTo>
                <a:lnTo>
                  <a:pt x="2444492" y="18287"/>
                </a:lnTo>
                <a:lnTo>
                  <a:pt x="2444492" y="0"/>
                </a:lnTo>
                <a:close/>
              </a:path>
              <a:path w="5049520" h="386080">
                <a:moveTo>
                  <a:pt x="2482592" y="0"/>
                </a:moveTo>
                <a:lnTo>
                  <a:pt x="2462780" y="0"/>
                </a:lnTo>
                <a:lnTo>
                  <a:pt x="2462780" y="18287"/>
                </a:lnTo>
                <a:lnTo>
                  <a:pt x="2482592" y="18287"/>
                </a:lnTo>
                <a:lnTo>
                  <a:pt x="2482592" y="0"/>
                </a:lnTo>
                <a:close/>
              </a:path>
              <a:path w="5049520" h="386080">
                <a:moveTo>
                  <a:pt x="2520692" y="0"/>
                </a:moveTo>
                <a:lnTo>
                  <a:pt x="2500880" y="0"/>
                </a:lnTo>
                <a:lnTo>
                  <a:pt x="2500880" y="18287"/>
                </a:lnTo>
                <a:lnTo>
                  <a:pt x="2520692" y="18287"/>
                </a:lnTo>
                <a:lnTo>
                  <a:pt x="2520692" y="0"/>
                </a:lnTo>
                <a:close/>
              </a:path>
              <a:path w="5049520" h="386080">
                <a:moveTo>
                  <a:pt x="2558792" y="0"/>
                </a:moveTo>
                <a:lnTo>
                  <a:pt x="2538980" y="0"/>
                </a:lnTo>
                <a:lnTo>
                  <a:pt x="2538980" y="18287"/>
                </a:lnTo>
                <a:lnTo>
                  <a:pt x="2558792" y="18287"/>
                </a:lnTo>
                <a:lnTo>
                  <a:pt x="2558792" y="0"/>
                </a:lnTo>
                <a:close/>
              </a:path>
              <a:path w="5049520" h="386080">
                <a:moveTo>
                  <a:pt x="2596892" y="0"/>
                </a:moveTo>
                <a:lnTo>
                  <a:pt x="2577080" y="0"/>
                </a:lnTo>
                <a:lnTo>
                  <a:pt x="2577080" y="18287"/>
                </a:lnTo>
                <a:lnTo>
                  <a:pt x="2596892" y="18287"/>
                </a:lnTo>
                <a:lnTo>
                  <a:pt x="2596892" y="0"/>
                </a:lnTo>
                <a:close/>
              </a:path>
              <a:path w="5049520" h="386080">
                <a:moveTo>
                  <a:pt x="2634992" y="0"/>
                </a:moveTo>
                <a:lnTo>
                  <a:pt x="2615180" y="0"/>
                </a:lnTo>
                <a:lnTo>
                  <a:pt x="2615180" y="18287"/>
                </a:lnTo>
                <a:lnTo>
                  <a:pt x="2634992" y="18287"/>
                </a:lnTo>
                <a:lnTo>
                  <a:pt x="2634992" y="0"/>
                </a:lnTo>
                <a:close/>
              </a:path>
              <a:path w="5049520" h="386080">
                <a:moveTo>
                  <a:pt x="2673092" y="0"/>
                </a:moveTo>
                <a:lnTo>
                  <a:pt x="2653280" y="0"/>
                </a:lnTo>
                <a:lnTo>
                  <a:pt x="2653280" y="18287"/>
                </a:lnTo>
                <a:lnTo>
                  <a:pt x="2673092" y="18287"/>
                </a:lnTo>
                <a:lnTo>
                  <a:pt x="2673092" y="0"/>
                </a:lnTo>
                <a:close/>
              </a:path>
              <a:path w="5049520" h="386080">
                <a:moveTo>
                  <a:pt x="2711192" y="0"/>
                </a:moveTo>
                <a:lnTo>
                  <a:pt x="2691380" y="0"/>
                </a:lnTo>
                <a:lnTo>
                  <a:pt x="2691380" y="18287"/>
                </a:lnTo>
                <a:lnTo>
                  <a:pt x="2711192" y="18287"/>
                </a:lnTo>
                <a:lnTo>
                  <a:pt x="2711192" y="0"/>
                </a:lnTo>
                <a:close/>
              </a:path>
              <a:path w="5049520" h="386080">
                <a:moveTo>
                  <a:pt x="2749292" y="0"/>
                </a:moveTo>
                <a:lnTo>
                  <a:pt x="2729480" y="0"/>
                </a:lnTo>
                <a:lnTo>
                  <a:pt x="2729480" y="18287"/>
                </a:lnTo>
                <a:lnTo>
                  <a:pt x="2749292" y="18287"/>
                </a:lnTo>
                <a:lnTo>
                  <a:pt x="2749292" y="0"/>
                </a:lnTo>
                <a:close/>
              </a:path>
              <a:path w="5049520" h="386080">
                <a:moveTo>
                  <a:pt x="2787392" y="0"/>
                </a:moveTo>
                <a:lnTo>
                  <a:pt x="2767580" y="0"/>
                </a:lnTo>
                <a:lnTo>
                  <a:pt x="2767580" y="18287"/>
                </a:lnTo>
                <a:lnTo>
                  <a:pt x="2787392" y="18287"/>
                </a:lnTo>
                <a:lnTo>
                  <a:pt x="2787392" y="0"/>
                </a:lnTo>
                <a:close/>
              </a:path>
              <a:path w="5049520" h="386080">
                <a:moveTo>
                  <a:pt x="2825492" y="0"/>
                </a:moveTo>
                <a:lnTo>
                  <a:pt x="2805680" y="0"/>
                </a:lnTo>
                <a:lnTo>
                  <a:pt x="2805680" y="18287"/>
                </a:lnTo>
                <a:lnTo>
                  <a:pt x="2825492" y="18287"/>
                </a:lnTo>
                <a:lnTo>
                  <a:pt x="2825492" y="0"/>
                </a:lnTo>
                <a:close/>
              </a:path>
              <a:path w="5049520" h="386080">
                <a:moveTo>
                  <a:pt x="2863592" y="0"/>
                </a:moveTo>
                <a:lnTo>
                  <a:pt x="2843780" y="0"/>
                </a:lnTo>
                <a:lnTo>
                  <a:pt x="2843780" y="18287"/>
                </a:lnTo>
                <a:lnTo>
                  <a:pt x="2863592" y="18287"/>
                </a:lnTo>
                <a:lnTo>
                  <a:pt x="2863592" y="0"/>
                </a:lnTo>
                <a:close/>
              </a:path>
              <a:path w="5049520" h="386080">
                <a:moveTo>
                  <a:pt x="2901692" y="0"/>
                </a:moveTo>
                <a:lnTo>
                  <a:pt x="2881880" y="0"/>
                </a:lnTo>
                <a:lnTo>
                  <a:pt x="2881880" y="18287"/>
                </a:lnTo>
                <a:lnTo>
                  <a:pt x="2901692" y="18287"/>
                </a:lnTo>
                <a:lnTo>
                  <a:pt x="2901692" y="0"/>
                </a:lnTo>
                <a:close/>
              </a:path>
              <a:path w="5049520" h="386080">
                <a:moveTo>
                  <a:pt x="2939792" y="0"/>
                </a:moveTo>
                <a:lnTo>
                  <a:pt x="2919980" y="0"/>
                </a:lnTo>
                <a:lnTo>
                  <a:pt x="2919980" y="18287"/>
                </a:lnTo>
                <a:lnTo>
                  <a:pt x="2939792" y="18287"/>
                </a:lnTo>
                <a:lnTo>
                  <a:pt x="2939792" y="0"/>
                </a:lnTo>
                <a:close/>
              </a:path>
              <a:path w="5049520" h="386080">
                <a:moveTo>
                  <a:pt x="2977892" y="0"/>
                </a:moveTo>
                <a:lnTo>
                  <a:pt x="2958080" y="0"/>
                </a:lnTo>
                <a:lnTo>
                  <a:pt x="2958080" y="18287"/>
                </a:lnTo>
                <a:lnTo>
                  <a:pt x="2977892" y="18287"/>
                </a:lnTo>
                <a:lnTo>
                  <a:pt x="2977892" y="0"/>
                </a:lnTo>
                <a:close/>
              </a:path>
              <a:path w="5049520" h="386080">
                <a:moveTo>
                  <a:pt x="3015992" y="0"/>
                </a:moveTo>
                <a:lnTo>
                  <a:pt x="2996180" y="0"/>
                </a:lnTo>
                <a:lnTo>
                  <a:pt x="2996180" y="18287"/>
                </a:lnTo>
                <a:lnTo>
                  <a:pt x="3015992" y="18287"/>
                </a:lnTo>
                <a:lnTo>
                  <a:pt x="3015992" y="0"/>
                </a:lnTo>
                <a:close/>
              </a:path>
              <a:path w="5049520" h="386080">
                <a:moveTo>
                  <a:pt x="3054092" y="0"/>
                </a:moveTo>
                <a:lnTo>
                  <a:pt x="3034280" y="0"/>
                </a:lnTo>
                <a:lnTo>
                  <a:pt x="3034280" y="18287"/>
                </a:lnTo>
                <a:lnTo>
                  <a:pt x="3054092" y="18287"/>
                </a:lnTo>
                <a:lnTo>
                  <a:pt x="3054092" y="0"/>
                </a:lnTo>
                <a:close/>
              </a:path>
              <a:path w="5049520" h="386080">
                <a:moveTo>
                  <a:pt x="3092192" y="0"/>
                </a:moveTo>
                <a:lnTo>
                  <a:pt x="3072380" y="0"/>
                </a:lnTo>
                <a:lnTo>
                  <a:pt x="3072380" y="18287"/>
                </a:lnTo>
                <a:lnTo>
                  <a:pt x="3092192" y="18287"/>
                </a:lnTo>
                <a:lnTo>
                  <a:pt x="3092192" y="0"/>
                </a:lnTo>
                <a:close/>
              </a:path>
              <a:path w="5049520" h="386080">
                <a:moveTo>
                  <a:pt x="3130292" y="0"/>
                </a:moveTo>
                <a:lnTo>
                  <a:pt x="3110480" y="0"/>
                </a:lnTo>
                <a:lnTo>
                  <a:pt x="3110480" y="18287"/>
                </a:lnTo>
                <a:lnTo>
                  <a:pt x="3130292" y="18287"/>
                </a:lnTo>
                <a:lnTo>
                  <a:pt x="3130292" y="0"/>
                </a:lnTo>
                <a:close/>
              </a:path>
              <a:path w="5049520" h="386080">
                <a:moveTo>
                  <a:pt x="3168392" y="0"/>
                </a:moveTo>
                <a:lnTo>
                  <a:pt x="3148580" y="0"/>
                </a:lnTo>
                <a:lnTo>
                  <a:pt x="3148580" y="18287"/>
                </a:lnTo>
                <a:lnTo>
                  <a:pt x="3168392" y="18287"/>
                </a:lnTo>
                <a:lnTo>
                  <a:pt x="3168392" y="0"/>
                </a:lnTo>
                <a:close/>
              </a:path>
              <a:path w="5049520" h="386080">
                <a:moveTo>
                  <a:pt x="3206492" y="0"/>
                </a:moveTo>
                <a:lnTo>
                  <a:pt x="3186680" y="0"/>
                </a:lnTo>
                <a:lnTo>
                  <a:pt x="3186680" y="18287"/>
                </a:lnTo>
                <a:lnTo>
                  <a:pt x="3206492" y="18287"/>
                </a:lnTo>
                <a:lnTo>
                  <a:pt x="3206492" y="0"/>
                </a:lnTo>
                <a:close/>
              </a:path>
              <a:path w="5049520" h="386080">
                <a:moveTo>
                  <a:pt x="3244592" y="0"/>
                </a:moveTo>
                <a:lnTo>
                  <a:pt x="3224780" y="0"/>
                </a:lnTo>
                <a:lnTo>
                  <a:pt x="3224780" y="18287"/>
                </a:lnTo>
                <a:lnTo>
                  <a:pt x="3244592" y="18287"/>
                </a:lnTo>
                <a:lnTo>
                  <a:pt x="3244592" y="0"/>
                </a:lnTo>
                <a:close/>
              </a:path>
              <a:path w="5049520" h="386080">
                <a:moveTo>
                  <a:pt x="3282692" y="0"/>
                </a:moveTo>
                <a:lnTo>
                  <a:pt x="3262880" y="0"/>
                </a:lnTo>
                <a:lnTo>
                  <a:pt x="3262880" y="18287"/>
                </a:lnTo>
                <a:lnTo>
                  <a:pt x="3282692" y="18287"/>
                </a:lnTo>
                <a:lnTo>
                  <a:pt x="3282692" y="0"/>
                </a:lnTo>
                <a:close/>
              </a:path>
              <a:path w="5049520" h="386080">
                <a:moveTo>
                  <a:pt x="3320792" y="0"/>
                </a:moveTo>
                <a:lnTo>
                  <a:pt x="3300980" y="0"/>
                </a:lnTo>
                <a:lnTo>
                  <a:pt x="3300980" y="18287"/>
                </a:lnTo>
                <a:lnTo>
                  <a:pt x="3320792" y="18287"/>
                </a:lnTo>
                <a:lnTo>
                  <a:pt x="3320792" y="0"/>
                </a:lnTo>
                <a:close/>
              </a:path>
              <a:path w="5049520" h="386080">
                <a:moveTo>
                  <a:pt x="3358892" y="0"/>
                </a:moveTo>
                <a:lnTo>
                  <a:pt x="3339080" y="0"/>
                </a:lnTo>
                <a:lnTo>
                  <a:pt x="3339080" y="18287"/>
                </a:lnTo>
                <a:lnTo>
                  <a:pt x="3358892" y="18287"/>
                </a:lnTo>
                <a:lnTo>
                  <a:pt x="3358892" y="0"/>
                </a:lnTo>
                <a:close/>
              </a:path>
              <a:path w="5049520" h="386080">
                <a:moveTo>
                  <a:pt x="3396992" y="0"/>
                </a:moveTo>
                <a:lnTo>
                  <a:pt x="3377180" y="0"/>
                </a:lnTo>
                <a:lnTo>
                  <a:pt x="3377180" y="18287"/>
                </a:lnTo>
                <a:lnTo>
                  <a:pt x="3396992" y="18287"/>
                </a:lnTo>
                <a:lnTo>
                  <a:pt x="3396992" y="0"/>
                </a:lnTo>
                <a:close/>
              </a:path>
              <a:path w="5049520" h="386080">
                <a:moveTo>
                  <a:pt x="3435092" y="0"/>
                </a:moveTo>
                <a:lnTo>
                  <a:pt x="3415280" y="0"/>
                </a:lnTo>
                <a:lnTo>
                  <a:pt x="3415280" y="18287"/>
                </a:lnTo>
                <a:lnTo>
                  <a:pt x="3435092" y="18287"/>
                </a:lnTo>
                <a:lnTo>
                  <a:pt x="3435092" y="0"/>
                </a:lnTo>
                <a:close/>
              </a:path>
              <a:path w="5049520" h="386080">
                <a:moveTo>
                  <a:pt x="3473192" y="0"/>
                </a:moveTo>
                <a:lnTo>
                  <a:pt x="3453380" y="0"/>
                </a:lnTo>
                <a:lnTo>
                  <a:pt x="3453380" y="18287"/>
                </a:lnTo>
                <a:lnTo>
                  <a:pt x="3473192" y="18287"/>
                </a:lnTo>
                <a:lnTo>
                  <a:pt x="3473192" y="0"/>
                </a:lnTo>
                <a:close/>
              </a:path>
              <a:path w="5049520" h="386080">
                <a:moveTo>
                  <a:pt x="3511292" y="0"/>
                </a:moveTo>
                <a:lnTo>
                  <a:pt x="3491480" y="0"/>
                </a:lnTo>
                <a:lnTo>
                  <a:pt x="3491480" y="18287"/>
                </a:lnTo>
                <a:lnTo>
                  <a:pt x="3511292" y="18287"/>
                </a:lnTo>
                <a:lnTo>
                  <a:pt x="3511292" y="0"/>
                </a:lnTo>
                <a:close/>
              </a:path>
              <a:path w="5049520" h="386080">
                <a:moveTo>
                  <a:pt x="3549392" y="0"/>
                </a:moveTo>
                <a:lnTo>
                  <a:pt x="3529580" y="0"/>
                </a:lnTo>
                <a:lnTo>
                  <a:pt x="3529580" y="18287"/>
                </a:lnTo>
                <a:lnTo>
                  <a:pt x="3549392" y="18287"/>
                </a:lnTo>
                <a:lnTo>
                  <a:pt x="3549392" y="0"/>
                </a:lnTo>
                <a:close/>
              </a:path>
              <a:path w="5049520" h="386080">
                <a:moveTo>
                  <a:pt x="3587492" y="0"/>
                </a:moveTo>
                <a:lnTo>
                  <a:pt x="3567680" y="0"/>
                </a:lnTo>
                <a:lnTo>
                  <a:pt x="3567680" y="18287"/>
                </a:lnTo>
                <a:lnTo>
                  <a:pt x="3587492" y="18287"/>
                </a:lnTo>
                <a:lnTo>
                  <a:pt x="3587492" y="0"/>
                </a:lnTo>
                <a:close/>
              </a:path>
              <a:path w="5049520" h="386080">
                <a:moveTo>
                  <a:pt x="3625592" y="0"/>
                </a:moveTo>
                <a:lnTo>
                  <a:pt x="3605780" y="0"/>
                </a:lnTo>
                <a:lnTo>
                  <a:pt x="3605780" y="18287"/>
                </a:lnTo>
                <a:lnTo>
                  <a:pt x="3625592" y="18287"/>
                </a:lnTo>
                <a:lnTo>
                  <a:pt x="3625592" y="0"/>
                </a:lnTo>
                <a:close/>
              </a:path>
              <a:path w="5049520" h="386080">
                <a:moveTo>
                  <a:pt x="3663692" y="0"/>
                </a:moveTo>
                <a:lnTo>
                  <a:pt x="3643880" y="0"/>
                </a:lnTo>
                <a:lnTo>
                  <a:pt x="3643880" y="18287"/>
                </a:lnTo>
                <a:lnTo>
                  <a:pt x="3663692" y="18287"/>
                </a:lnTo>
                <a:lnTo>
                  <a:pt x="3663692" y="0"/>
                </a:lnTo>
                <a:close/>
              </a:path>
              <a:path w="5049520" h="386080">
                <a:moveTo>
                  <a:pt x="3701792" y="0"/>
                </a:moveTo>
                <a:lnTo>
                  <a:pt x="3681980" y="0"/>
                </a:lnTo>
                <a:lnTo>
                  <a:pt x="3681980" y="18287"/>
                </a:lnTo>
                <a:lnTo>
                  <a:pt x="3701792" y="18287"/>
                </a:lnTo>
                <a:lnTo>
                  <a:pt x="3701792" y="0"/>
                </a:lnTo>
                <a:close/>
              </a:path>
              <a:path w="5049520" h="386080">
                <a:moveTo>
                  <a:pt x="3739892" y="0"/>
                </a:moveTo>
                <a:lnTo>
                  <a:pt x="3720080" y="0"/>
                </a:lnTo>
                <a:lnTo>
                  <a:pt x="3720080" y="18287"/>
                </a:lnTo>
                <a:lnTo>
                  <a:pt x="3739892" y="18287"/>
                </a:lnTo>
                <a:lnTo>
                  <a:pt x="3739892" y="0"/>
                </a:lnTo>
                <a:close/>
              </a:path>
              <a:path w="5049520" h="386080">
                <a:moveTo>
                  <a:pt x="3777992" y="0"/>
                </a:moveTo>
                <a:lnTo>
                  <a:pt x="3758180" y="0"/>
                </a:lnTo>
                <a:lnTo>
                  <a:pt x="3758180" y="18287"/>
                </a:lnTo>
                <a:lnTo>
                  <a:pt x="3777992" y="18287"/>
                </a:lnTo>
                <a:lnTo>
                  <a:pt x="3777992" y="0"/>
                </a:lnTo>
                <a:close/>
              </a:path>
              <a:path w="5049520" h="386080">
                <a:moveTo>
                  <a:pt x="3816092" y="0"/>
                </a:moveTo>
                <a:lnTo>
                  <a:pt x="3796280" y="0"/>
                </a:lnTo>
                <a:lnTo>
                  <a:pt x="3796280" y="18287"/>
                </a:lnTo>
                <a:lnTo>
                  <a:pt x="3816092" y="18287"/>
                </a:lnTo>
                <a:lnTo>
                  <a:pt x="3816092" y="0"/>
                </a:lnTo>
                <a:close/>
              </a:path>
              <a:path w="5049520" h="386080">
                <a:moveTo>
                  <a:pt x="3854192" y="0"/>
                </a:moveTo>
                <a:lnTo>
                  <a:pt x="3834380" y="0"/>
                </a:lnTo>
                <a:lnTo>
                  <a:pt x="3834380" y="18287"/>
                </a:lnTo>
                <a:lnTo>
                  <a:pt x="3854192" y="18287"/>
                </a:lnTo>
                <a:lnTo>
                  <a:pt x="3854192" y="0"/>
                </a:lnTo>
                <a:close/>
              </a:path>
              <a:path w="5049520" h="386080">
                <a:moveTo>
                  <a:pt x="3892292" y="0"/>
                </a:moveTo>
                <a:lnTo>
                  <a:pt x="3872480" y="0"/>
                </a:lnTo>
                <a:lnTo>
                  <a:pt x="3872480" y="18287"/>
                </a:lnTo>
                <a:lnTo>
                  <a:pt x="3892292" y="18287"/>
                </a:lnTo>
                <a:lnTo>
                  <a:pt x="3892292" y="0"/>
                </a:lnTo>
                <a:close/>
              </a:path>
              <a:path w="5049520" h="386080">
                <a:moveTo>
                  <a:pt x="3930392" y="0"/>
                </a:moveTo>
                <a:lnTo>
                  <a:pt x="3910580" y="0"/>
                </a:lnTo>
                <a:lnTo>
                  <a:pt x="3910580" y="18287"/>
                </a:lnTo>
                <a:lnTo>
                  <a:pt x="3930392" y="18287"/>
                </a:lnTo>
                <a:lnTo>
                  <a:pt x="3930392" y="0"/>
                </a:lnTo>
                <a:close/>
              </a:path>
              <a:path w="5049520" h="386080">
                <a:moveTo>
                  <a:pt x="3968492" y="0"/>
                </a:moveTo>
                <a:lnTo>
                  <a:pt x="3948680" y="0"/>
                </a:lnTo>
                <a:lnTo>
                  <a:pt x="3948680" y="18287"/>
                </a:lnTo>
                <a:lnTo>
                  <a:pt x="3968492" y="18287"/>
                </a:lnTo>
                <a:lnTo>
                  <a:pt x="3968492" y="0"/>
                </a:lnTo>
                <a:close/>
              </a:path>
              <a:path w="5049520" h="386080">
                <a:moveTo>
                  <a:pt x="4006592" y="0"/>
                </a:moveTo>
                <a:lnTo>
                  <a:pt x="3986780" y="0"/>
                </a:lnTo>
                <a:lnTo>
                  <a:pt x="3986780" y="18287"/>
                </a:lnTo>
                <a:lnTo>
                  <a:pt x="4006592" y="18287"/>
                </a:lnTo>
                <a:lnTo>
                  <a:pt x="4006592" y="0"/>
                </a:lnTo>
                <a:close/>
              </a:path>
              <a:path w="5049520" h="386080">
                <a:moveTo>
                  <a:pt x="4044692" y="0"/>
                </a:moveTo>
                <a:lnTo>
                  <a:pt x="4024880" y="0"/>
                </a:lnTo>
                <a:lnTo>
                  <a:pt x="4024880" y="18287"/>
                </a:lnTo>
                <a:lnTo>
                  <a:pt x="4044692" y="18287"/>
                </a:lnTo>
                <a:lnTo>
                  <a:pt x="4044692" y="0"/>
                </a:lnTo>
                <a:close/>
              </a:path>
              <a:path w="5049520" h="386080">
                <a:moveTo>
                  <a:pt x="4082792" y="0"/>
                </a:moveTo>
                <a:lnTo>
                  <a:pt x="4062980" y="0"/>
                </a:lnTo>
                <a:lnTo>
                  <a:pt x="4062980" y="18287"/>
                </a:lnTo>
                <a:lnTo>
                  <a:pt x="4082792" y="18287"/>
                </a:lnTo>
                <a:lnTo>
                  <a:pt x="4082792" y="0"/>
                </a:lnTo>
                <a:close/>
              </a:path>
              <a:path w="5049520" h="386080">
                <a:moveTo>
                  <a:pt x="4120892" y="0"/>
                </a:moveTo>
                <a:lnTo>
                  <a:pt x="4101080" y="0"/>
                </a:lnTo>
                <a:lnTo>
                  <a:pt x="4101080" y="18287"/>
                </a:lnTo>
                <a:lnTo>
                  <a:pt x="4120892" y="18287"/>
                </a:lnTo>
                <a:lnTo>
                  <a:pt x="4120892" y="0"/>
                </a:lnTo>
                <a:close/>
              </a:path>
              <a:path w="5049520" h="386080">
                <a:moveTo>
                  <a:pt x="4158992" y="0"/>
                </a:moveTo>
                <a:lnTo>
                  <a:pt x="4139180" y="0"/>
                </a:lnTo>
                <a:lnTo>
                  <a:pt x="4139180" y="18287"/>
                </a:lnTo>
                <a:lnTo>
                  <a:pt x="4158992" y="18287"/>
                </a:lnTo>
                <a:lnTo>
                  <a:pt x="4158992" y="0"/>
                </a:lnTo>
                <a:close/>
              </a:path>
              <a:path w="5049520" h="386080">
                <a:moveTo>
                  <a:pt x="4197092" y="0"/>
                </a:moveTo>
                <a:lnTo>
                  <a:pt x="4177280" y="0"/>
                </a:lnTo>
                <a:lnTo>
                  <a:pt x="4177280" y="18287"/>
                </a:lnTo>
                <a:lnTo>
                  <a:pt x="4197092" y="18287"/>
                </a:lnTo>
                <a:lnTo>
                  <a:pt x="4197092" y="0"/>
                </a:lnTo>
                <a:close/>
              </a:path>
              <a:path w="5049520" h="386080">
                <a:moveTo>
                  <a:pt x="4235192" y="0"/>
                </a:moveTo>
                <a:lnTo>
                  <a:pt x="4215380" y="0"/>
                </a:lnTo>
                <a:lnTo>
                  <a:pt x="4215380" y="18287"/>
                </a:lnTo>
                <a:lnTo>
                  <a:pt x="4235192" y="18287"/>
                </a:lnTo>
                <a:lnTo>
                  <a:pt x="4235192" y="0"/>
                </a:lnTo>
                <a:close/>
              </a:path>
              <a:path w="5049520" h="386080">
                <a:moveTo>
                  <a:pt x="4273292" y="0"/>
                </a:moveTo>
                <a:lnTo>
                  <a:pt x="4253480" y="0"/>
                </a:lnTo>
                <a:lnTo>
                  <a:pt x="4253480" y="18287"/>
                </a:lnTo>
                <a:lnTo>
                  <a:pt x="4273292" y="18287"/>
                </a:lnTo>
                <a:lnTo>
                  <a:pt x="4273292" y="0"/>
                </a:lnTo>
                <a:close/>
              </a:path>
              <a:path w="5049520" h="386080">
                <a:moveTo>
                  <a:pt x="4311392" y="0"/>
                </a:moveTo>
                <a:lnTo>
                  <a:pt x="4291580" y="0"/>
                </a:lnTo>
                <a:lnTo>
                  <a:pt x="4291580" y="18287"/>
                </a:lnTo>
                <a:lnTo>
                  <a:pt x="4311392" y="18287"/>
                </a:lnTo>
                <a:lnTo>
                  <a:pt x="4311392" y="0"/>
                </a:lnTo>
                <a:close/>
              </a:path>
              <a:path w="5049520" h="386080">
                <a:moveTo>
                  <a:pt x="4349492" y="0"/>
                </a:moveTo>
                <a:lnTo>
                  <a:pt x="4329680" y="0"/>
                </a:lnTo>
                <a:lnTo>
                  <a:pt x="4329680" y="18287"/>
                </a:lnTo>
                <a:lnTo>
                  <a:pt x="4349492" y="18287"/>
                </a:lnTo>
                <a:lnTo>
                  <a:pt x="4349492" y="0"/>
                </a:lnTo>
                <a:close/>
              </a:path>
              <a:path w="5049520" h="386080">
                <a:moveTo>
                  <a:pt x="4387592" y="0"/>
                </a:moveTo>
                <a:lnTo>
                  <a:pt x="4367780" y="0"/>
                </a:lnTo>
                <a:lnTo>
                  <a:pt x="4367780" y="18287"/>
                </a:lnTo>
                <a:lnTo>
                  <a:pt x="4387592" y="18287"/>
                </a:lnTo>
                <a:lnTo>
                  <a:pt x="4387592" y="0"/>
                </a:lnTo>
                <a:close/>
              </a:path>
              <a:path w="5049520" h="386080">
                <a:moveTo>
                  <a:pt x="4425692" y="0"/>
                </a:moveTo>
                <a:lnTo>
                  <a:pt x="4405880" y="0"/>
                </a:lnTo>
                <a:lnTo>
                  <a:pt x="4405880" y="18287"/>
                </a:lnTo>
                <a:lnTo>
                  <a:pt x="4425692" y="18287"/>
                </a:lnTo>
                <a:lnTo>
                  <a:pt x="4425692" y="0"/>
                </a:lnTo>
                <a:close/>
              </a:path>
              <a:path w="5049520" h="386080">
                <a:moveTo>
                  <a:pt x="4463792" y="0"/>
                </a:moveTo>
                <a:lnTo>
                  <a:pt x="4443980" y="0"/>
                </a:lnTo>
                <a:lnTo>
                  <a:pt x="4443980" y="18287"/>
                </a:lnTo>
                <a:lnTo>
                  <a:pt x="4463792" y="18287"/>
                </a:lnTo>
                <a:lnTo>
                  <a:pt x="4463792" y="0"/>
                </a:lnTo>
                <a:close/>
              </a:path>
              <a:path w="5049520" h="386080">
                <a:moveTo>
                  <a:pt x="4501892" y="0"/>
                </a:moveTo>
                <a:lnTo>
                  <a:pt x="4482080" y="0"/>
                </a:lnTo>
                <a:lnTo>
                  <a:pt x="4482080" y="18287"/>
                </a:lnTo>
                <a:lnTo>
                  <a:pt x="4501892" y="18287"/>
                </a:lnTo>
                <a:lnTo>
                  <a:pt x="4501892" y="0"/>
                </a:lnTo>
                <a:close/>
              </a:path>
              <a:path w="5049520" h="386080">
                <a:moveTo>
                  <a:pt x="4539992" y="0"/>
                </a:moveTo>
                <a:lnTo>
                  <a:pt x="4520180" y="0"/>
                </a:lnTo>
                <a:lnTo>
                  <a:pt x="4520180" y="18287"/>
                </a:lnTo>
                <a:lnTo>
                  <a:pt x="4539992" y="18287"/>
                </a:lnTo>
                <a:lnTo>
                  <a:pt x="4539992" y="0"/>
                </a:lnTo>
                <a:close/>
              </a:path>
              <a:path w="5049520" h="386080">
                <a:moveTo>
                  <a:pt x="4578092" y="0"/>
                </a:moveTo>
                <a:lnTo>
                  <a:pt x="4558280" y="0"/>
                </a:lnTo>
                <a:lnTo>
                  <a:pt x="4558280" y="18287"/>
                </a:lnTo>
                <a:lnTo>
                  <a:pt x="4578092" y="18287"/>
                </a:lnTo>
                <a:lnTo>
                  <a:pt x="4578092" y="0"/>
                </a:lnTo>
                <a:close/>
              </a:path>
              <a:path w="5049520" h="386080">
                <a:moveTo>
                  <a:pt x="4616192" y="0"/>
                </a:moveTo>
                <a:lnTo>
                  <a:pt x="4596380" y="0"/>
                </a:lnTo>
                <a:lnTo>
                  <a:pt x="4596380" y="18287"/>
                </a:lnTo>
                <a:lnTo>
                  <a:pt x="4616192" y="18287"/>
                </a:lnTo>
                <a:lnTo>
                  <a:pt x="4616192" y="0"/>
                </a:lnTo>
                <a:close/>
              </a:path>
              <a:path w="5049520" h="386080">
                <a:moveTo>
                  <a:pt x="4654292" y="0"/>
                </a:moveTo>
                <a:lnTo>
                  <a:pt x="4634480" y="0"/>
                </a:lnTo>
                <a:lnTo>
                  <a:pt x="4634480" y="18287"/>
                </a:lnTo>
                <a:lnTo>
                  <a:pt x="4654292" y="18287"/>
                </a:lnTo>
                <a:lnTo>
                  <a:pt x="4654292" y="0"/>
                </a:lnTo>
                <a:close/>
              </a:path>
              <a:path w="5049520" h="386080">
                <a:moveTo>
                  <a:pt x="4692392" y="0"/>
                </a:moveTo>
                <a:lnTo>
                  <a:pt x="4672580" y="0"/>
                </a:lnTo>
                <a:lnTo>
                  <a:pt x="4672580" y="18287"/>
                </a:lnTo>
                <a:lnTo>
                  <a:pt x="4692392" y="18287"/>
                </a:lnTo>
                <a:lnTo>
                  <a:pt x="4692392" y="0"/>
                </a:lnTo>
                <a:close/>
              </a:path>
              <a:path w="5049520" h="386080">
                <a:moveTo>
                  <a:pt x="4730492" y="0"/>
                </a:moveTo>
                <a:lnTo>
                  <a:pt x="4710680" y="0"/>
                </a:lnTo>
                <a:lnTo>
                  <a:pt x="4710680" y="18287"/>
                </a:lnTo>
                <a:lnTo>
                  <a:pt x="4730492" y="18287"/>
                </a:lnTo>
                <a:lnTo>
                  <a:pt x="4730492" y="0"/>
                </a:lnTo>
                <a:close/>
              </a:path>
              <a:path w="5049520" h="386080">
                <a:moveTo>
                  <a:pt x="4768592" y="0"/>
                </a:moveTo>
                <a:lnTo>
                  <a:pt x="4748780" y="0"/>
                </a:lnTo>
                <a:lnTo>
                  <a:pt x="4748780" y="18287"/>
                </a:lnTo>
                <a:lnTo>
                  <a:pt x="4768592" y="18287"/>
                </a:lnTo>
                <a:lnTo>
                  <a:pt x="4768592" y="0"/>
                </a:lnTo>
                <a:close/>
              </a:path>
              <a:path w="5049520" h="386080">
                <a:moveTo>
                  <a:pt x="4806692" y="0"/>
                </a:moveTo>
                <a:lnTo>
                  <a:pt x="4786880" y="0"/>
                </a:lnTo>
                <a:lnTo>
                  <a:pt x="4786880" y="18287"/>
                </a:lnTo>
                <a:lnTo>
                  <a:pt x="4806692" y="18287"/>
                </a:lnTo>
                <a:lnTo>
                  <a:pt x="4806692" y="0"/>
                </a:lnTo>
                <a:close/>
              </a:path>
              <a:path w="5049520" h="386080">
                <a:moveTo>
                  <a:pt x="4844792" y="0"/>
                </a:moveTo>
                <a:lnTo>
                  <a:pt x="4824980" y="0"/>
                </a:lnTo>
                <a:lnTo>
                  <a:pt x="4824980" y="18287"/>
                </a:lnTo>
                <a:lnTo>
                  <a:pt x="4844792" y="18287"/>
                </a:lnTo>
                <a:lnTo>
                  <a:pt x="4844792" y="0"/>
                </a:lnTo>
                <a:close/>
              </a:path>
              <a:path w="5049520" h="386080">
                <a:moveTo>
                  <a:pt x="4882892" y="0"/>
                </a:moveTo>
                <a:lnTo>
                  <a:pt x="4863080" y="0"/>
                </a:lnTo>
                <a:lnTo>
                  <a:pt x="4863080" y="18287"/>
                </a:lnTo>
                <a:lnTo>
                  <a:pt x="4882892" y="18287"/>
                </a:lnTo>
                <a:lnTo>
                  <a:pt x="4882892" y="0"/>
                </a:lnTo>
                <a:close/>
              </a:path>
              <a:path w="5049520" h="386080">
                <a:moveTo>
                  <a:pt x="4920992" y="0"/>
                </a:moveTo>
                <a:lnTo>
                  <a:pt x="4901180" y="0"/>
                </a:lnTo>
                <a:lnTo>
                  <a:pt x="4901180" y="18287"/>
                </a:lnTo>
                <a:lnTo>
                  <a:pt x="4920992" y="18287"/>
                </a:lnTo>
                <a:lnTo>
                  <a:pt x="4920992" y="0"/>
                </a:lnTo>
                <a:close/>
              </a:path>
              <a:path w="5049520" h="386080">
                <a:moveTo>
                  <a:pt x="4959092" y="0"/>
                </a:moveTo>
                <a:lnTo>
                  <a:pt x="4939280" y="0"/>
                </a:lnTo>
                <a:lnTo>
                  <a:pt x="4939280" y="18287"/>
                </a:lnTo>
                <a:lnTo>
                  <a:pt x="4959092" y="18287"/>
                </a:lnTo>
                <a:lnTo>
                  <a:pt x="4959092" y="0"/>
                </a:lnTo>
                <a:close/>
              </a:path>
              <a:path w="5049520" h="386080">
                <a:moveTo>
                  <a:pt x="4997192" y="0"/>
                </a:moveTo>
                <a:lnTo>
                  <a:pt x="4977380" y="0"/>
                </a:lnTo>
                <a:lnTo>
                  <a:pt x="4977380" y="18287"/>
                </a:lnTo>
                <a:lnTo>
                  <a:pt x="4997192" y="18287"/>
                </a:lnTo>
                <a:lnTo>
                  <a:pt x="4997192" y="0"/>
                </a:lnTo>
                <a:close/>
              </a:path>
              <a:path w="5049520" h="386080">
                <a:moveTo>
                  <a:pt x="5035292" y="0"/>
                </a:moveTo>
                <a:lnTo>
                  <a:pt x="5015480" y="0"/>
                </a:lnTo>
                <a:lnTo>
                  <a:pt x="5015480" y="18287"/>
                </a:lnTo>
                <a:lnTo>
                  <a:pt x="5035292" y="18287"/>
                </a:lnTo>
                <a:lnTo>
                  <a:pt x="5035292" y="0"/>
                </a:lnTo>
                <a:close/>
              </a:path>
              <a:path w="5049520" h="386080">
                <a:moveTo>
                  <a:pt x="5049008" y="22859"/>
                </a:moveTo>
                <a:lnTo>
                  <a:pt x="5029196" y="22859"/>
                </a:lnTo>
                <a:lnTo>
                  <a:pt x="5029196" y="42671"/>
                </a:lnTo>
                <a:lnTo>
                  <a:pt x="5049008" y="42671"/>
                </a:lnTo>
                <a:lnTo>
                  <a:pt x="5049008" y="22859"/>
                </a:lnTo>
                <a:close/>
              </a:path>
              <a:path w="5049520" h="386080">
                <a:moveTo>
                  <a:pt x="5049008" y="60959"/>
                </a:moveTo>
                <a:lnTo>
                  <a:pt x="5029196" y="60959"/>
                </a:lnTo>
                <a:lnTo>
                  <a:pt x="5029196" y="80771"/>
                </a:lnTo>
                <a:lnTo>
                  <a:pt x="5049008" y="80771"/>
                </a:lnTo>
                <a:lnTo>
                  <a:pt x="5049008" y="60959"/>
                </a:lnTo>
                <a:close/>
              </a:path>
              <a:path w="5049520" h="386080">
                <a:moveTo>
                  <a:pt x="5049008" y="99059"/>
                </a:moveTo>
                <a:lnTo>
                  <a:pt x="5029196" y="99059"/>
                </a:lnTo>
                <a:lnTo>
                  <a:pt x="5029196" y="118871"/>
                </a:lnTo>
                <a:lnTo>
                  <a:pt x="5049008" y="118871"/>
                </a:lnTo>
                <a:lnTo>
                  <a:pt x="5049008" y="99059"/>
                </a:lnTo>
                <a:close/>
              </a:path>
              <a:path w="5049520" h="386080">
                <a:moveTo>
                  <a:pt x="5049008" y="137159"/>
                </a:moveTo>
                <a:lnTo>
                  <a:pt x="5029196" y="137159"/>
                </a:lnTo>
                <a:lnTo>
                  <a:pt x="5029196" y="156971"/>
                </a:lnTo>
                <a:lnTo>
                  <a:pt x="5049008" y="156971"/>
                </a:lnTo>
                <a:lnTo>
                  <a:pt x="5049008" y="137159"/>
                </a:lnTo>
                <a:close/>
              </a:path>
              <a:path w="5049520" h="386080">
                <a:moveTo>
                  <a:pt x="5049008" y="175259"/>
                </a:moveTo>
                <a:lnTo>
                  <a:pt x="5029196" y="175259"/>
                </a:lnTo>
                <a:lnTo>
                  <a:pt x="5029196" y="195071"/>
                </a:lnTo>
                <a:lnTo>
                  <a:pt x="5049008" y="195071"/>
                </a:lnTo>
                <a:lnTo>
                  <a:pt x="5049008" y="175259"/>
                </a:lnTo>
                <a:close/>
              </a:path>
              <a:path w="5049520" h="386080">
                <a:moveTo>
                  <a:pt x="5049008" y="213359"/>
                </a:moveTo>
                <a:lnTo>
                  <a:pt x="5029196" y="213359"/>
                </a:lnTo>
                <a:lnTo>
                  <a:pt x="5029196" y="233171"/>
                </a:lnTo>
                <a:lnTo>
                  <a:pt x="5049008" y="233171"/>
                </a:lnTo>
                <a:lnTo>
                  <a:pt x="5049008" y="213359"/>
                </a:lnTo>
                <a:close/>
              </a:path>
              <a:path w="5049520" h="386080">
                <a:moveTo>
                  <a:pt x="5049008" y="251459"/>
                </a:moveTo>
                <a:lnTo>
                  <a:pt x="5029196" y="251459"/>
                </a:lnTo>
                <a:lnTo>
                  <a:pt x="5029196" y="271271"/>
                </a:lnTo>
                <a:lnTo>
                  <a:pt x="5049008" y="271271"/>
                </a:lnTo>
                <a:lnTo>
                  <a:pt x="5049008" y="251459"/>
                </a:lnTo>
                <a:close/>
              </a:path>
              <a:path w="5049520" h="386080">
                <a:moveTo>
                  <a:pt x="5049008" y="289559"/>
                </a:moveTo>
                <a:lnTo>
                  <a:pt x="5029196" y="289559"/>
                </a:lnTo>
                <a:lnTo>
                  <a:pt x="5029196" y="309371"/>
                </a:lnTo>
                <a:lnTo>
                  <a:pt x="5049008" y="309371"/>
                </a:lnTo>
                <a:lnTo>
                  <a:pt x="5049008" y="289559"/>
                </a:lnTo>
                <a:close/>
              </a:path>
              <a:path w="5049520" h="386080">
                <a:moveTo>
                  <a:pt x="5049008" y="327659"/>
                </a:moveTo>
                <a:lnTo>
                  <a:pt x="5029196" y="327659"/>
                </a:lnTo>
                <a:lnTo>
                  <a:pt x="5029196" y="347471"/>
                </a:lnTo>
                <a:lnTo>
                  <a:pt x="5049008" y="347471"/>
                </a:lnTo>
                <a:lnTo>
                  <a:pt x="5049008" y="327659"/>
                </a:lnTo>
                <a:close/>
              </a:path>
              <a:path w="5049520" h="386080">
                <a:moveTo>
                  <a:pt x="5049008" y="365759"/>
                </a:moveTo>
                <a:lnTo>
                  <a:pt x="5039864" y="365759"/>
                </a:lnTo>
                <a:lnTo>
                  <a:pt x="5029196" y="374903"/>
                </a:lnTo>
                <a:lnTo>
                  <a:pt x="5029196" y="385571"/>
                </a:lnTo>
                <a:lnTo>
                  <a:pt x="5049008" y="385571"/>
                </a:lnTo>
                <a:lnTo>
                  <a:pt x="5049008" y="365759"/>
                </a:lnTo>
                <a:close/>
              </a:path>
              <a:path w="5049520" h="386080">
                <a:moveTo>
                  <a:pt x="5039864" y="365759"/>
                </a:moveTo>
                <a:lnTo>
                  <a:pt x="5029196" y="365759"/>
                </a:lnTo>
                <a:lnTo>
                  <a:pt x="5029196" y="374903"/>
                </a:lnTo>
                <a:lnTo>
                  <a:pt x="5039864" y="365759"/>
                </a:lnTo>
                <a:close/>
              </a:path>
              <a:path w="5049520" h="386080">
                <a:moveTo>
                  <a:pt x="5010908" y="365759"/>
                </a:moveTo>
                <a:lnTo>
                  <a:pt x="4991096" y="365759"/>
                </a:lnTo>
                <a:lnTo>
                  <a:pt x="4991096" y="385571"/>
                </a:lnTo>
                <a:lnTo>
                  <a:pt x="5010908" y="385571"/>
                </a:lnTo>
                <a:lnTo>
                  <a:pt x="5010908" y="365759"/>
                </a:lnTo>
                <a:close/>
              </a:path>
              <a:path w="5049520" h="386080">
                <a:moveTo>
                  <a:pt x="4972808" y="365759"/>
                </a:moveTo>
                <a:lnTo>
                  <a:pt x="4952996" y="365759"/>
                </a:lnTo>
                <a:lnTo>
                  <a:pt x="4952996" y="385571"/>
                </a:lnTo>
                <a:lnTo>
                  <a:pt x="4972808" y="385571"/>
                </a:lnTo>
                <a:lnTo>
                  <a:pt x="4972808" y="365759"/>
                </a:lnTo>
                <a:close/>
              </a:path>
              <a:path w="5049520" h="386080">
                <a:moveTo>
                  <a:pt x="4934708" y="365759"/>
                </a:moveTo>
                <a:lnTo>
                  <a:pt x="4914896" y="365759"/>
                </a:lnTo>
                <a:lnTo>
                  <a:pt x="4914896" y="385571"/>
                </a:lnTo>
                <a:lnTo>
                  <a:pt x="4934708" y="385571"/>
                </a:lnTo>
                <a:lnTo>
                  <a:pt x="4934708" y="365759"/>
                </a:lnTo>
                <a:close/>
              </a:path>
              <a:path w="5049520" h="386080">
                <a:moveTo>
                  <a:pt x="4896608" y="365759"/>
                </a:moveTo>
                <a:lnTo>
                  <a:pt x="4876796" y="365759"/>
                </a:lnTo>
                <a:lnTo>
                  <a:pt x="4876796" y="385571"/>
                </a:lnTo>
                <a:lnTo>
                  <a:pt x="4896608" y="385571"/>
                </a:lnTo>
                <a:lnTo>
                  <a:pt x="4896608" y="365759"/>
                </a:lnTo>
                <a:close/>
              </a:path>
              <a:path w="5049520" h="386080">
                <a:moveTo>
                  <a:pt x="4858508" y="365759"/>
                </a:moveTo>
                <a:lnTo>
                  <a:pt x="4838696" y="365759"/>
                </a:lnTo>
                <a:lnTo>
                  <a:pt x="4838696" y="385571"/>
                </a:lnTo>
                <a:lnTo>
                  <a:pt x="4858508" y="385571"/>
                </a:lnTo>
                <a:lnTo>
                  <a:pt x="4858508" y="365759"/>
                </a:lnTo>
                <a:close/>
              </a:path>
              <a:path w="5049520" h="386080">
                <a:moveTo>
                  <a:pt x="4820408" y="365759"/>
                </a:moveTo>
                <a:lnTo>
                  <a:pt x="4800596" y="365759"/>
                </a:lnTo>
                <a:lnTo>
                  <a:pt x="4800596" y="385571"/>
                </a:lnTo>
                <a:lnTo>
                  <a:pt x="4820408" y="385571"/>
                </a:lnTo>
                <a:lnTo>
                  <a:pt x="4820408" y="365759"/>
                </a:lnTo>
                <a:close/>
              </a:path>
              <a:path w="5049520" h="386080">
                <a:moveTo>
                  <a:pt x="4782308" y="365759"/>
                </a:moveTo>
                <a:lnTo>
                  <a:pt x="4762496" y="365759"/>
                </a:lnTo>
                <a:lnTo>
                  <a:pt x="4762496" y="385571"/>
                </a:lnTo>
                <a:lnTo>
                  <a:pt x="4782308" y="385571"/>
                </a:lnTo>
                <a:lnTo>
                  <a:pt x="4782308" y="365759"/>
                </a:lnTo>
                <a:close/>
              </a:path>
              <a:path w="5049520" h="386080">
                <a:moveTo>
                  <a:pt x="4744208" y="365759"/>
                </a:moveTo>
                <a:lnTo>
                  <a:pt x="4724396" y="365759"/>
                </a:lnTo>
                <a:lnTo>
                  <a:pt x="4724396" y="385571"/>
                </a:lnTo>
                <a:lnTo>
                  <a:pt x="4744208" y="385571"/>
                </a:lnTo>
                <a:lnTo>
                  <a:pt x="4744208" y="365759"/>
                </a:lnTo>
                <a:close/>
              </a:path>
              <a:path w="5049520" h="386080">
                <a:moveTo>
                  <a:pt x="4706108" y="365759"/>
                </a:moveTo>
                <a:lnTo>
                  <a:pt x="4686296" y="365759"/>
                </a:lnTo>
                <a:lnTo>
                  <a:pt x="4686296" y="385571"/>
                </a:lnTo>
                <a:lnTo>
                  <a:pt x="4706108" y="385571"/>
                </a:lnTo>
                <a:lnTo>
                  <a:pt x="4706108" y="365759"/>
                </a:lnTo>
                <a:close/>
              </a:path>
              <a:path w="5049520" h="386080">
                <a:moveTo>
                  <a:pt x="4668008" y="365759"/>
                </a:moveTo>
                <a:lnTo>
                  <a:pt x="4648196" y="365759"/>
                </a:lnTo>
                <a:lnTo>
                  <a:pt x="4648196" y="385571"/>
                </a:lnTo>
                <a:lnTo>
                  <a:pt x="4668008" y="385571"/>
                </a:lnTo>
                <a:lnTo>
                  <a:pt x="4668008" y="365759"/>
                </a:lnTo>
                <a:close/>
              </a:path>
              <a:path w="5049520" h="386080">
                <a:moveTo>
                  <a:pt x="4629908" y="365759"/>
                </a:moveTo>
                <a:lnTo>
                  <a:pt x="4610096" y="365759"/>
                </a:lnTo>
                <a:lnTo>
                  <a:pt x="4610096" y="385571"/>
                </a:lnTo>
                <a:lnTo>
                  <a:pt x="4629908" y="385571"/>
                </a:lnTo>
                <a:lnTo>
                  <a:pt x="4629908" y="365759"/>
                </a:lnTo>
                <a:close/>
              </a:path>
              <a:path w="5049520" h="386080">
                <a:moveTo>
                  <a:pt x="4591808" y="365759"/>
                </a:moveTo>
                <a:lnTo>
                  <a:pt x="4571996" y="365759"/>
                </a:lnTo>
                <a:lnTo>
                  <a:pt x="4571996" y="385571"/>
                </a:lnTo>
                <a:lnTo>
                  <a:pt x="4591808" y="385571"/>
                </a:lnTo>
                <a:lnTo>
                  <a:pt x="4591808" y="365759"/>
                </a:lnTo>
                <a:close/>
              </a:path>
              <a:path w="5049520" h="386080">
                <a:moveTo>
                  <a:pt x="4553708" y="365759"/>
                </a:moveTo>
                <a:lnTo>
                  <a:pt x="4533896" y="365759"/>
                </a:lnTo>
                <a:lnTo>
                  <a:pt x="4533896" y="385571"/>
                </a:lnTo>
                <a:lnTo>
                  <a:pt x="4553708" y="385571"/>
                </a:lnTo>
                <a:lnTo>
                  <a:pt x="4553708" y="365759"/>
                </a:lnTo>
                <a:close/>
              </a:path>
              <a:path w="5049520" h="386080">
                <a:moveTo>
                  <a:pt x="4515608" y="365759"/>
                </a:moveTo>
                <a:lnTo>
                  <a:pt x="4495796" y="365759"/>
                </a:lnTo>
                <a:lnTo>
                  <a:pt x="4495796" y="385571"/>
                </a:lnTo>
                <a:lnTo>
                  <a:pt x="4515608" y="385571"/>
                </a:lnTo>
                <a:lnTo>
                  <a:pt x="4515608" y="365759"/>
                </a:lnTo>
                <a:close/>
              </a:path>
              <a:path w="5049520" h="386080">
                <a:moveTo>
                  <a:pt x="4477508" y="365759"/>
                </a:moveTo>
                <a:lnTo>
                  <a:pt x="4457696" y="365759"/>
                </a:lnTo>
                <a:lnTo>
                  <a:pt x="4457696" y="385571"/>
                </a:lnTo>
                <a:lnTo>
                  <a:pt x="4477508" y="385571"/>
                </a:lnTo>
                <a:lnTo>
                  <a:pt x="4477508" y="365759"/>
                </a:lnTo>
                <a:close/>
              </a:path>
              <a:path w="5049520" h="386080">
                <a:moveTo>
                  <a:pt x="4439408" y="365759"/>
                </a:moveTo>
                <a:lnTo>
                  <a:pt x="4419596" y="365759"/>
                </a:lnTo>
                <a:lnTo>
                  <a:pt x="4419596" y="385571"/>
                </a:lnTo>
                <a:lnTo>
                  <a:pt x="4439408" y="385571"/>
                </a:lnTo>
                <a:lnTo>
                  <a:pt x="4439408" y="365759"/>
                </a:lnTo>
                <a:close/>
              </a:path>
              <a:path w="5049520" h="386080">
                <a:moveTo>
                  <a:pt x="4401308" y="365759"/>
                </a:moveTo>
                <a:lnTo>
                  <a:pt x="4381496" y="365759"/>
                </a:lnTo>
                <a:lnTo>
                  <a:pt x="4381496" y="385571"/>
                </a:lnTo>
                <a:lnTo>
                  <a:pt x="4401308" y="385571"/>
                </a:lnTo>
                <a:lnTo>
                  <a:pt x="4401308" y="365759"/>
                </a:lnTo>
                <a:close/>
              </a:path>
              <a:path w="5049520" h="386080">
                <a:moveTo>
                  <a:pt x="4363208" y="365759"/>
                </a:moveTo>
                <a:lnTo>
                  <a:pt x="4343396" y="365759"/>
                </a:lnTo>
                <a:lnTo>
                  <a:pt x="4343396" y="385571"/>
                </a:lnTo>
                <a:lnTo>
                  <a:pt x="4363208" y="385571"/>
                </a:lnTo>
                <a:lnTo>
                  <a:pt x="4363208" y="365759"/>
                </a:lnTo>
                <a:close/>
              </a:path>
              <a:path w="5049520" h="386080">
                <a:moveTo>
                  <a:pt x="4325108" y="365759"/>
                </a:moveTo>
                <a:lnTo>
                  <a:pt x="4305296" y="365759"/>
                </a:lnTo>
                <a:lnTo>
                  <a:pt x="4305296" y="385571"/>
                </a:lnTo>
                <a:lnTo>
                  <a:pt x="4325108" y="385571"/>
                </a:lnTo>
                <a:lnTo>
                  <a:pt x="4325108" y="365759"/>
                </a:lnTo>
                <a:close/>
              </a:path>
              <a:path w="5049520" h="386080">
                <a:moveTo>
                  <a:pt x="4287008" y="365759"/>
                </a:moveTo>
                <a:lnTo>
                  <a:pt x="4267196" y="365759"/>
                </a:lnTo>
                <a:lnTo>
                  <a:pt x="4267196" y="385571"/>
                </a:lnTo>
                <a:lnTo>
                  <a:pt x="4287008" y="385571"/>
                </a:lnTo>
                <a:lnTo>
                  <a:pt x="4287008" y="365759"/>
                </a:lnTo>
                <a:close/>
              </a:path>
              <a:path w="5049520" h="386080">
                <a:moveTo>
                  <a:pt x="4248908" y="365759"/>
                </a:moveTo>
                <a:lnTo>
                  <a:pt x="4229096" y="365759"/>
                </a:lnTo>
                <a:lnTo>
                  <a:pt x="4229096" y="385571"/>
                </a:lnTo>
                <a:lnTo>
                  <a:pt x="4248908" y="385571"/>
                </a:lnTo>
                <a:lnTo>
                  <a:pt x="4248908" y="365759"/>
                </a:lnTo>
                <a:close/>
              </a:path>
              <a:path w="5049520" h="386080">
                <a:moveTo>
                  <a:pt x="4210808" y="365759"/>
                </a:moveTo>
                <a:lnTo>
                  <a:pt x="4190996" y="365759"/>
                </a:lnTo>
                <a:lnTo>
                  <a:pt x="4190996" y="385571"/>
                </a:lnTo>
                <a:lnTo>
                  <a:pt x="4210808" y="385571"/>
                </a:lnTo>
                <a:lnTo>
                  <a:pt x="4210808" y="365759"/>
                </a:lnTo>
                <a:close/>
              </a:path>
              <a:path w="5049520" h="386080">
                <a:moveTo>
                  <a:pt x="4172708" y="365759"/>
                </a:moveTo>
                <a:lnTo>
                  <a:pt x="4152896" y="365759"/>
                </a:lnTo>
                <a:lnTo>
                  <a:pt x="4152896" y="385571"/>
                </a:lnTo>
                <a:lnTo>
                  <a:pt x="4172708" y="385571"/>
                </a:lnTo>
                <a:lnTo>
                  <a:pt x="4172708" y="365759"/>
                </a:lnTo>
                <a:close/>
              </a:path>
              <a:path w="5049520" h="386080">
                <a:moveTo>
                  <a:pt x="4134608" y="365759"/>
                </a:moveTo>
                <a:lnTo>
                  <a:pt x="4114796" y="365759"/>
                </a:lnTo>
                <a:lnTo>
                  <a:pt x="4114796" y="385571"/>
                </a:lnTo>
                <a:lnTo>
                  <a:pt x="4134608" y="385571"/>
                </a:lnTo>
                <a:lnTo>
                  <a:pt x="4134608" y="365759"/>
                </a:lnTo>
                <a:close/>
              </a:path>
              <a:path w="5049520" h="386080">
                <a:moveTo>
                  <a:pt x="4096508" y="365759"/>
                </a:moveTo>
                <a:lnTo>
                  <a:pt x="4076696" y="365759"/>
                </a:lnTo>
                <a:lnTo>
                  <a:pt x="4076696" y="385571"/>
                </a:lnTo>
                <a:lnTo>
                  <a:pt x="4096508" y="385571"/>
                </a:lnTo>
                <a:lnTo>
                  <a:pt x="4096508" y="365759"/>
                </a:lnTo>
                <a:close/>
              </a:path>
              <a:path w="5049520" h="386080">
                <a:moveTo>
                  <a:pt x="4058408" y="365759"/>
                </a:moveTo>
                <a:lnTo>
                  <a:pt x="4038596" y="365759"/>
                </a:lnTo>
                <a:lnTo>
                  <a:pt x="4038596" y="385571"/>
                </a:lnTo>
                <a:lnTo>
                  <a:pt x="4058408" y="385571"/>
                </a:lnTo>
                <a:lnTo>
                  <a:pt x="4058408" y="365759"/>
                </a:lnTo>
                <a:close/>
              </a:path>
              <a:path w="5049520" h="386080">
                <a:moveTo>
                  <a:pt x="4020308" y="365759"/>
                </a:moveTo>
                <a:lnTo>
                  <a:pt x="4000496" y="365759"/>
                </a:lnTo>
                <a:lnTo>
                  <a:pt x="4000496" y="385571"/>
                </a:lnTo>
                <a:lnTo>
                  <a:pt x="4020308" y="385571"/>
                </a:lnTo>
                <a:lnTo>
                  <a:pt x="4020308" y="365759"/>
                </a:lnTo>
                <a:close/>
              </a:path>
              <a:path w="5049520" h="386080">
                <a:moveTo>
                  <a:pt x="3982208" y="365759"/>
                </a:moveTo>
                <a:lnTo>
                  <a:pt x="3962396" y="365759"/>
                </a:lnTo>
                <a:lnTo>
                  <a:pt x="3962396" y="385571"/>
                </a:lnTo>
                <a:lnTo>
                  <a:pt x="3982208" y="385571"/>
                </a:lnTo>
                <a:lnTo>
                  <a:pt x="3982208" y="365759"/>
                </a:lnTo>
                <a:close/>
              </a:path>
              <a:path w="5049520" h="386080">
                <a:moveTo>
                  <a:pt x="3944108" y="365759"/>
                </a:moveTo>
                <a:lnTo>
                  <a:pt x="3924296" y="365759"/>
                </a:lnTo>
                <a:lnTo>
                  <a:pt x="3924296" y="385571"/>
                </a:lnTo>
                <a:lnTo>
                  <a:pt x="3944108" y="385571"/>
                </a:lnTo>
                <a:lnTo>
                  <a:pt x="3944108" y="365759"/>
                </a:lnTo>
                <a:close/>
              </a:path>
              <a:path w="5049520" h="386080">
                <a:moveTo>
                  <a:pt x="3906008" y="365759"/>
                </a:moveTo>
                <a:lnTo>
                  <a:pt x="3886196" y="365759"/>
                </a:lnTo>
                <a:lnTo>
                  <a:pt x="3886196" y="385571"/>
                </a:lnTo>
                <a:lnTo>
                  <a:pt x="3906008" y="385571"/>
                </a:lnTo>
                <a:lnTo>
                  <a:pt x="3906008" y="365759"/>
                </a:lnTo>
                <a:close/>
              </a:path>
              <a:path w="5049520" h="386080">
                <a:moveTo>
                  <a:pt x="3867908" y="365759"/>
                </a:moveTo>
                <a:lnTo>
                  <a:pt x="3848096" y="365759"/>
                </a:lnTo>
                <a:lnTo>
                  <a:pt x="3848096" y="385571"/>
                </a:lnTo>
                <a:lnTo>
                  <a:pt x="3867908" y="385571"/>
                </a:lnTo>
                <a:lnTo>
                  <a:pt x="3867908" y="365759"/>
                </a:lnTo>
                <a:close/>
              </a:path>
              <a:path w="5049520" h="386080">
                <a:moveTo>
                  <a:pt x="3829808" y="365759"/>
                </a:moveTo>
                <a:lnTo>
                  <a:pt x="3809996" y="365759"/>
                </a:lnTo>
                <a:lnTo>
                  <a:pt x="3809996" y="385571"/>
                </a:lnTo>
                <a:lnTo>
                  <a:pt x="3829808" y="385571"/>
                </a:lnTo>
                <a:lnTo>
                  <a:pt x="3829808" y="365759"/>
                </a:lnTo>
                <a:close/>
              </a:path>
              <a:path w="5049520" h="386080">
                <a:moveTo>
                  <a:pt x="3791708" y="365759"/>
                </a:moveTo>
                <a:lnTo>
                  <a:pt x="3771896" y="365759"/>
                </a:lnTo>
                <a:lnTo>
                  <a:pt x="3771896" y="385571"/>
                </a:lnTo>
                <a:lnTo>
                  <a:pt x="3791708" y="385571"/>
                </a:lnTo>
                <a:lnTo>
                  <a:pt x="3791708" y="365759"/>
                </a:lnTo>
                <a:close/>
              </a:path>
              <a:path w="5049520" h="386080">
                <a:moveTo>
                  <a:pt x="3753608" y="365759"/>
                </a:moveTo>
                <a:lnTo>
                  <a:pt x="3733796" y="365759"/>
                </a:lnTo>
                <a:lnTo>
                  <a:pt x="3733796" y="385571"/>
                </a:lnTo>
                <a:lnTo>
                  <a:pt x="3753608" y="385571"/>
                </a:lnTo>
                <a:lnTo>
                  <a:pt x="3753608" y="365759"/>
                </a:lnTo>
                <a:close/>
              </a:path>
              <a:path w="5049520" h="386080">
                <a:moveTo>
                  <a:pt x="3715508" y="365759"/>
                </a:moveTo>
                <a:lnTo>
                  <a:pt x="3695696" y="365759"/>
                </a:lnTo>
                <a:lnTo>
                  <a:pt x="3695696" y="385571"/>
                </a:lnTo>
                <a:lnTo>
                  <a:pt x="3715508" y="385571"/>
                </a:lnTo>
                <a:lnTo>
                  <a:pt x="3715508" y="365759"/>
                </a:lnTo>
                <a:close/>
              </a:path>
              <a:path w="5049520" h="386080">
                <a:moveTo>
                  <a:pt x="3677408" y="365759"/>
                </a:moveTo>
                <a:lnTo>
                  <a:pt x="3657596" y="365759"/>
                </a:lnTo>
                <a:lnTo>
                  <a:pt x="3657596" y="385571"/>
                </a:lnTo>
                <a:lnTo>
                  <a:pt x="3677408" y="385571"/>
                </a:lnTo>
                <a:lnTo>
                  <a:pt x="3677408" y="365759"/>
                </a:lnTo>
                <a:close/>
              </a:path>
              <a:path w="5049520" h="386080">
                <a:moveTo>
                  <a:pt x="3639308" y="365759"/>
                </a:moveTo>
                <a:lnTo>
                  <a:pt x="3619496" y="365759"/>
                </a:lnTo>
                <a:lnTo>
                  <a:pt x="3619496" y="385571"/>
                </a:lnTo>
                <a:lnTo>
                  <a:pt x="3639308" y="385571"/>
                </a:lnTo>
                <a:lnTo>
                  <a:pt x="3639308" y="365759"/>
                </a:lnTo>
                <a:close/>
              </a:path>
              <a:path w="5049520" h="386080">
                <a:moveTo>
                  <a:pt x="3601208" y="365759"/>
                </a:moveTo>
                <a:lnTo>
                  <a:pt x="3581396" y="365759"/>
                </a:lnTo>
                <a:lnTo>
                  <a:pt x="3581396" y="385571"/>
                </a:lnTo>
                <a:lnTo>
                  <a:pt x="3601208" y="385571"/>
                </a:lnTo>
                <a:lnTo>
                  <a:pt x="3601208" y="365759"/>
                </a:lnTo>
                <a:close/>
              </a:path>
              <a:path w="5049520" h="386080">
                <a:moveTo>
                  <a:pt x="3563108" y="365759"/>
                </a:moveTo>
                <a:lnTo>
                  <a:pt x="3543296" y="365759"/>
                </a:lnTo>
                <a:lnTo>
                  <a:pt x="3543296" y="385571"/>
                </a:lnTo>
                <a:lnTo>
                  <a:pt x="3563108" y="385571"/>
                </a:lnTo>
                <a:lnTo>
                  <a:pt x="3563108" y="365759"/>
                </a:lnTo>
                <a:close/>
              </a:path>
              <a:path w="5049520" h="386080">
                <a:moveTo>
                  <a:pt x="3525008" y="365759"/>
                </a:moveTo>
                <a:lnTo>
                  <a:pt x="3505196" y="365759"/>
                </a:lnTo>
                <a:lnTo>
                  <a:pt x="3505196" y="385571"/>
                </a:lnTo>
                <a:lnTo>
                  <a:pt x="3525008" y="385571"/>
                </a:lnTo>
                <a:lnTo>
                  <a:pt x="3525008" y="365759"/>
                </a:lnTo>
                <a:close/>
              </a:path>
              <a:path w="5049520" h="386080">
                <a:moveTo>
                  <a:pt x="3486908" y="365759"/>
                </a:moveTo>
                <a:lnTo>
                  <a:pt x="3467096" y="365759"/>
                </a:lnTo>
                <a:lnTo>
                  <a:pt x="3467096" y="385571"/>
                </a:lnTo>
                <a:lnTo>
                  <a:pt x="3486908" y="385571"/>
                </a:lnTo>
                <a:lnTo>
                  <a:pt x="3486908" y="365759"/>
                </a:lnTo>
                <a:close/>
              </a:path>
              <a:path w="5049520" h="386080">
                <a:moveTo>
                  <a:pt x="3448808" y="365759"/>
                </a:moveTo>
                <a:lnTo>
                  <a:pt x="3428996" y="365759"/>
                </a:lnTo>
                <a:lnTo>
                  <a:pt x="3428996" y="385571"/>
                </a:lnTo>
                <a:lnTo>
                  <a:pt x="3448808" y="385571"/>
                </a:lnTo>
                <a:lnTo>
                  <a:pt x="3448808" y="365759"/>
                </a:lnTo>
                <a:close/>
              </a:path>
              <a:path w="5049520" h="386080">
                <a:moveTo>
                  <a:pt x="3410708" y="365759"/>
                </a:moveTo>
                <a:lnTo>
                  <a:pt x="3390896" y="365759"/>
                </a:lnTo>
                <a:lnTo>
                  <a:pt x="3390896" y="385571"/>
                </a:lnTo>
                <a:lnTo>
                  <a:pt x="3410708" y="385571"/>
                </a:lnTo>
                <a:lnTo>
                  <a:pt x="3410708" y="365759"/>
                </a:lnTo>
                <a:close/>
              </a:path>
              <a:path w="5049520" h="386080">
                <a:moveTo>
                  <a:pt x="3372608" y="365759"/>
                </a:moveTo>
                <a:lnTo>
                  <a:pt x="3352796" y="365759"/>
                </a:lnTo>
                <a:lnTo>
                  <a:pt x="3352796" y="385571"/>
                </a:lnTo>
                <a:lnTo>
                  <a:pt x="3372608" y="385571"/>
                </a:lnTo>
                <a:lnTo>
                  <a:pt x="3372608" y="365759"/>
                </a:lnTo>
                <a:close/>
              </a:path>
              <a:path w="5049520" h="386080">
                <a:moveTo>
                  <a:pt x="3334508" y="365759"/>
                </a:moveTo>
                <a:lnTo>
                  <a:pt x="3314696" y="365759"/>
                </a:lnTo>
                <a:lnTo>
                  <a:pt x="3314696" y="385571"/>
                </a:lnTo>
                <a:lnTo>
                  <a:pt x="3334508" y="385571"/>
                </a:lnTo>
                <a:lnTo>
                  <a:pt x="3334508" y="365759"/>
                </a:lnTo>
                <a:close/>
              </a:path>
              <a:path w="5049520" h="386080">
                <a:moveTo>
                  <a:pt x="3296408" y="365759"/>
                </a:moveTo>
                <a:lnTo>
                  <a:pt x="3276596" y="365759"/>
                </a:lnTo>
                <a:lnTo>
                  <a:pt x="3276596" y="385571"/>
                </a:lnTo>
                <a:lnTo>
                  <a:pt x="3296408" y="385571"/>
                </a:lnTo>
                <a:lnTo>
                  <a:pt x="3296408" y="365759"/>
                </a:lnTo>
                <a:close/>
              </a:path>
              <a:path w="5049520" h="386080">
                <a:moveTo>
                  <a:pt x="3258308" y="365759"/>
                </a:moveTo>
                <a:lnTo>
                  <a:pt x="3238496" y="365759"/>
                </a:lnTo>
                <a:lnTo>
                  <a:pt x="3238496" y="385571"/>
                </a:lnTo>
                <a:lnTo>
                  <a:pt x="3258308" y="385571"/>
                </a:lnTo>
                <a:lnTo>
                  <a:pt x="3258308" y="365759"/>
                </a:lnTo>
                <a:close/>
              </a:path>
              <a:path w="5049520" h="386080">
                <a:moveTo>
                  <a:pt x="3220208" y="365759"/>
                </a:moveTo>
                <a:lnTo>
                  <a:pt x="3200396" y="365759"/>
                </a:lnTo>
                <a:lnTo>
                  <a:pt x="3200396" y="385571"/>
                </a:lnTo>
                <a:lnTo>
                  <a:pt x="3220208" y="385571"/>
                </a:lnTo>
                <a:lnTo>
                  <a:pt x="3220208" y="365759"/>
                </a:lnTo>
                <a:close/>
              </a:path>
              <a:path w="5049520" h="386080">
                <a:moveTo>
                  <a:pt x="3182108" y="365759"/>
                </a:moveTo>
                <a:lnTo>
                  <a:pt x="3162296" y="365759"/>
                </a:lnTo>
                <a:lnTo>
                  <a:pt x="3162296" y="385571"/>
                </a:lnTo>
                <a:lnTo>
                  <a:pt x="3182108" y="385571"/>
                </a:lnTo>
                <a:lnTo>
                  <a:pt x="3182108" y="365759"/>
                </a:lnTo>
                <a:close/>
              </a:path>
              <a:path w="5049520" h="386080">
                <a:moveTo>
                  <a:pt x="3144008" y="365759"/>
                </a:moveTo>
                <a:lnTo>
                  <a:pt x="3124196" y="365759"/>
                </a:lnTo>
                <a:lnTo>
                  <a:pt x="3124196" y="385571"/>
                </a:lnTo>
                <a:lnTo>
                  <a:pt x="3144008" y="385571"/>
                </a:lnTo>
                <a:lnTo>
                  <a:pt x="3144008" y="365759"/>
                </a:lnTo>
                <a:close/>
              </a:path>
              <a:path w="5049520" h="386080">
                <a:moveTo>
                  <a:pt x="3105908" y="365759"/>
                </a:moveTo>
                <a:lnTo>
                  <a:pt x="3086096" y="365759"/>
                </a:lnTo>
                <a:lnTo>
                  <a:pt x="3086096" y="385571"/>
                </a:lnTo>
                <a:lnTo>
                  <a:pt x="3105908" y="385571"/>
                </a:lnTo>
                <a:lnTo>
                  <a:pt x="3105908" y="365759"/>
                </a:lnTo>
                <a:close/>
              </a:path>
              <a:path w="5049520" h="386080">
                <a:moveTo>
                  <a:pt x="3067808" y="365759"/>
                </a:moveTo>
                <a:lnTo>
                  <a:pt x="3047996" y="365759"/>
                </a:lnTo>
                <a:lnTo>
                  <a:pt x="3047996" y="385571"/>
                </a:lnTo>
                <a:lnTo>
                  <a:pt x="3067808" y="385571"/>
                </a:lnTo>
                <a:lnTo>
                  <a:pt x="3067808" y="365759"/>
                </a:lnTo>
                <a:close/>
              </a:path>
              <a:path w="5049520" h="386080">
                <a:moveTo>
                  <a:pt x="3029708" y="365759"/>
                </a:moveTo>
                <a:lnTo>
                  <a:pt x="3009896" y="365759"/>
                </a:lnTo>
                <a:lnTo>
                  <a:pt x="3009896" y="385571"/>
                </a:lnTo>
                <a:lnTo>
                  <a:pt x="3029708" y="385571"/>
                </a:lnTo>
                <a:lnTo>
                  <a:pt x="3029708" y="365759"/>
                </a:lnTo>
                <a:close/>
              </a:path>
              <a:path w="5049520" h="386080">
                <a:moveTo>
                  <a:pt x="2991608" y="365759"/>
                </a:moveTo>
                <a:lnTo>
                  <a:pt x="2971796" y="365759"/>
                </a:lnTo>
                <a:lnTo>
                  <a:pt x="2971796" y="385571"/>
                </a:lnTo>
                <a:lnTo>
                  <a:pt x="2991608" y="385571"/>
                </a:lnTo>
                <a:lnTo>
                  <a:pt x="2991608" y="365759"/>
                </a:lnTo>
                <a:close/>
              </a:path>
              <a:path w="5049520" h="386080">
                <a:moveTo>
                  <a:pt x="2953508" y="365759"/>
                </a:moveTo>
                <a:lnTo>
                  <a:pt x="2933696" y="365759"/>
                </a:lnTo>
                <a:lnTo>
                  <a:pt x="2933696" y="385571"/>
                </a:lnTo>
                <a:lnTo>
                  <a:pt x="2953508" y="385571"/>
                </a:lnTo>
                <a:lnTo>
                  <a:pt x="2953508" y="365759"/>
                </a:lnTo>
                <a:close/>
              </a:path>
              <a:path w="5049520" h="386080">
                <a:moveTo>
                  <a:pt x="2915408" y="365759"/>
                </a:moveTo>
                <a:lnTo>
                  <a:pt x="2895596" y="365759"/>
                </a:lnTo>
                <a:lnTo>
                  <a:pt x="2895596" y="385571"/>
                </a:lnTo>
                <a:lnTo>
                  <a:pt x="2915408" y="385571"/>
                </a:lnTo>
                <a:lnTo>
                  <a:pt x="2915408" y="365759"/>
                </a:lnTo>
                <a:close/>
              </a:path>
              <a:path w="5049520" h="386080">
                <a:moveTo>
                  <a:pt x="2877308" y="365759"/>
                </a:moveTo>
                <a:lnTo>
                  <a:pt x="2857496" y="365759"/>
                </a:lnTo>
                <a:lnTo>
                  <a:pt x="2857496" y="385571"/>
                </a:lnTo>
                <a:lnTo>
                  <a:pt x="2877308" y="385571"/>
                </a:lnTo>
                <a:lnTo>
                  <a:pt x="2877308" y="365759"/>
                </a:lnTo>
                <a:close/>
              </a:path>
              <a:path w="5049520" h="386080">
                <a:moveTo>
                  <a:pt x="2839208" y="365759"/>
                </a:moveTo>
                <a:lnTo>
                  <a:pt x="2819396" y="365759"/>
                </a:lnTo>
                <a:lnTo>
                  <a:pt x="2819396" y="385571"/>
                </a:lnTo>
                <a:lnTo>
                  <a:pt x="2839208" y="385571"/>
                </a:lnTo>
                <a:lnTo>
                  <a:pt x="2839208" y="365759"/>
                </a:lnTo>
                <a:close/>
              </a:path>
              <a:path w="5049520" h="386080">
                <a:moveTo>
                  <a:pt x="2801108" y="365759"/>
                </a:moveTo>
                <a:lnTo>
                  <a:pt x="2781296" y="365759"/>
                </a:lnTo>
                <a:lnTo>
                  <a:pt x="2781296" y="385571"/>
                </a:lnTo>
                <a:lnTo>
                  <a:pt x="2801108" y="385571"/>
                </a:lnTo>
                <a:lnTo>
                  <a:pt x="2801108" y="365759"/>
                </a:lnTo>
                <a:close/>
              </a:path>
              <a:path w="5049520" h="386080">
                <a:moveTo>
                  <a:pt x="2763008" y="365759"/>
                </a:moveTo>
                <a:lnTo>
                  <a:pt x="2743196" y="365759"/>
                </a:lnTo>
                <a:lnTo>
                  <a:pt x="2743196" y="385571"/>
                </a:lnTo>
                <a:lnTo>
                  <a:pt x="2763008" y="385571"/>
                </a:lnTo>
                <a:lnTo>
                  <a:pt x="2763008" y="365759"/>
                </a:lnTo>
                <a:close/>
              </a:path>
              <a:path w="5049520" h="386080">
                <a:moveTo>
                  <a:pt x="2724908" y="365759"/>
                </a:moveTo>
                <a:lnTo>
                  <a:pt x="2705096" y="365759"/>
                </a:lnTo>
                <a:lnTo>
                  <a:pt x="2705096" y="385571"/>
                </a:lnTo>
                <a:lnTo>
                  <a:pt x="2724908" y="385571"/>
                </a:lnTo>
                <a:lnTo>
                  <a:pt x="2724908" y="365759"/>
                </a:lnTo>
                <a:close/>
              </a:path>
              <a:path w="5049520" h="386080">
                <a:moveTo>
                  <a:pt x="2686808" y="365759"/>
                </a:moveTo>
                <a:lnTo>
                  <a:pt x="2666996" y="365759"/>
                </a:lnTo>
                <a:lnTo>
                  <a:pt x="2666996" y="385571"/>
                </a:lnTo>
                <a:lnTo>
                  <a:pt x="2686808" y="385571"/>
                </a:lnTo>
                <a:lnTo>
                  <a:pt x="2686808" y="365759"/>
                </a:lnTo>
                <a:close/>
              </a:path>
              <a:path w="5049520" h="386080">
                <a:moveTo>
                  <a:pt x="2648708" y="365759"/>
                </a:moveTo>
                <a:lnTo>
                  <a:pt x="2628896" y="365759"/>
                </a:lnTo>
                <a:lnTo>
                  <a:pt x="2628896" y="385571"/>
                </a:lnTo>
                <a:lnTo>
                  <a:pt x="2648708" y="385571"/>
                </a:lnTo>
                <a:lnTo>
                  <a:pt x="2648708" y="365759"/>
                </a:lnTo>
                <a:close/>
              </a:path>
              <a:path w="5049520" h="386080">
                <a:moveTo>
                  <a:pt x="2610608" y="365759"/>
                </a:moveTo>
                <a:lnTo>
                  <a:pt x="2590796" y="365759"/>
                </a:lnTo>
                <a:lnTo>
                  <a:pt x="2590796" y="385571"/>
                </a:lnTo>
                <a:lnTo>
                  <a:pt x="2610608" y="385571"/>
                </a:lnTo>
                <a:lnTo>
                  <a:pt x="2610608" y="365759"/>
                </a:lnTo>
                <a:close/>
              </a:path>
              <a:path w="5049520" h="386080">
                <a:moveTo>
                  <a:pt x="2572508" y="365759"/>
                </a:moveTo>
                <a:lnTo>
                  <a:pt x="2552696" y="365759"/>
                </a:lnTo>
                <a:lnTo>
                  <a:pt x="2552696" y="385571"/>
                </a:lnTo>
                <a:lnTo>
                  <a:pt x="2572508" y="385571"/>
                </a:lnTo>
                <a:lnTo>
                  <a:pt x="2572508" y="365759"/>
                </a:lnTo>
                <a:close/>
              </a:path>
              <a:path w="5049520" h="386080">
                <a:moveTo>
                  <a:pt x="2534408" y="365759"/>
                </a:moveTo>
                <a:lnTo>
                  <a:pt x="2514596" y="365759"/>
                </a:lnTo>
                <a:lnTo>
                  <a:pt x="2514596" y="385571"/>
                </a:lnTo>
                <a:lnTo>
                  <a:pt x="2534408" y="385571"/>
                </a:lnTo>
                <a:lnTo>
                  <a:pt x="2534408" y="365759"/>
                </a:lnTo>
                <a:close/>
              </a:path>
              <a:path w="5049520" h="386080">
                <a:moveTo>
                  <a:pt x="2496308" y="365759"/>
                </a:moveTo>
                <a:lnTo>
                  <a:pt x="2476496" y="365759"/>
                </a:lnTo>
                <a:lnTo>
                  <a:pt x="2476496" y="385571"/>
                </a:lnTo>
                <a:lnTo>
                  <a:pt x="2496308" y="385571"/>
                </a:lnTo>
                <a:lnTo>
                  <a:pt x="2496308" y="365759"/>
                </a:lnTo>
                <a:close/>
              </a:path>
              <a:path w="5049520" h="386080">
                <a:moveTo>
                  <a:pt x="2458208" y="365759"/>
                </a:moveTo>
                <a:lnTo>
                  <a:pt x="2438396" y="365759"/>
                </a:lnTo>
                <a:lnTo>
                  <a:pt x="2438396" y="385571"/>
                </a:lnTo>
                <a:lnTo>
                  <a:pt x="2458208" y="385571"/>
                </a:lnTo>
                <a:lnTo>
                  <a:pt x="2458208" y="365759"/>
                </a:lnTo>
                <a:close/>
              </a:path>
              <a:path w="5049520" h="386080">
                <a:moveTo>
                  <a:pt x="2420108" y="365759"/>
                </a:moveTo>
                <a:lnTo>
                  <a:pt x="2400296" y="365759"/>
                </a:lnTo>
                <a:lnTo>
                  <a:pt x="2400296" y="385571"/>
                </a:lnTo>
                <a:lnTo>
                  <a:pt x="2420108" y="385571"/>
                </a:lnTo>
                <a:lnTo>
                  <a:pt x="2420108" y="365759"/>
                </a:lnTo>
                <a:close/>
              </a:path>
              <a:path w="5049520" h="386080">
                <a:moveTo>
                  <a:pt x="2382008" y="365759"/>
                </a:moveTo>
                <a:lnTo>
                  <a:pt x="2362196" y="365759"/>
                </a:lnTo>
                <a:lnTo>
                  <a:pt x="2362196" y="385571"/>
                </a:lnTo>
                <a:lnTo>
                  <a:pt x="2382008" y="385571"/>
                </a:lnTo>
                <a:lnTo>
                  <a:pt x="2382008" y="365759"/>
                </a:lnTo>
                <a:close/>
              </a:path>
              <a:path w="5049520" h="386080">
                <a:moveTo>
                  <a:pt x="2343908" y="365759"/>
                </a:moveTo>
                <a:lnTo>
                  <a:pt x="2324096" y="365759"/>
                </a:lnTo>
                <a:lnTo>
                  <a:pt x="2324096" y="385571"/>
                </a:lnTo>
                <a:lnTo>
                  <a:pt x="2343908" y="385571"/>
                </a:lnTo>
                <a:lnTo>
                  <a:pt x="2343908" y="365759"/>
                </a:lnTo>
                <a:close/>
              </a:path>
              <a:path w="5049520" h="386080">
                <a:moveTo>
                  <a:pt x="2305808" y="365759"/>
                </a:moveTo>
                <a:lnTo>
                  <a:pt x="2285996" y="365759"/>
                </a:lnTo>
                <a:lnTo>
                  <a:pt x="2285996" y="385571"/>
                </a:lnTo>
                <a:lnTo>
                  <a:pt x="2305808" y="385571"/>
                </a:lnTo>
                <a:lnTo>
                  <a:pt x="2305808" y="365759"/>
                </a:lnTo>
                <a:close/>
              </a:path>
              <a:path w="5049520" h="386080">
                <a:moveTo>
                  <a:pt x="2267708" y="365759"/>
                </a:moveTo>
                <a:lnTo>
                  <a:pt x="2247896" y="365759"/>
                </a:lnTo>
                <a:lnTo>
                  <a:pt x="2247896" y="385571"/>
                </a:lnTo>
                <a:lnTo>
                  <a:pt x="2267708" y="385571"/>
                </a:lnTo>
                <a:lnTo>
                  <a:pt x="2267708" y="365759"/>
                </a:lnTo>
                <a:close/>
              </a:path>
              <a:path w="5049520" h="386080">
                <a:moveTo>
                  <a:pt x="2229608" y="365759"/>
                </a:moveTo>
                <a:lnTo>
                  <a:pt x="2209796" y="365759"/>
                </a:lnTo>
                <a:lnTo>
                  <a:pt x="2209796" y="385571"/>
                </a:lnTo>
                <a:lnTo>
                  <a:pt x="2229608" y="385571"/>
                </a:lnTo>
                <a:lnTo>
                  <a:pt x="2229608" y="365759"/>
                </a:lnTo>
                <a:close/>
              </a:path>
              <a:path w="5049520" h="386080">
                <a:moveTo>
                  <a:pt x="2191508" y="365759"/>
                </a:moveTo>
                <a:lnTo>
                  <a:pt x="2171696" y="365759"/>
                </a:lnTo>
                <a:lnTo>
                  <a:pt x="2171696" y="385571"/>
                </a:lnTo>
                <a:lnTo>
                  <a:pt x="2191508" y="385571"/>
                </a:lnTo>
                <a:lnTo>
                  <a:pt x="2191508" y="365759"/>
                </a:lnTo>
                <a:close/>
              </a:path>
              <a:path w="5049520" h="386080">
                <a:moveTo>
                  <a:pt x="2153408" y="365759"/>
                </a:moveTo>
                <a:lnTo>
                  <a:pt x="2133596" y="365759"/>
                </a:lnTo>
                <a:lnTo>
                  <a:pt x="2133596" y="385571"/>
                </a:lnTo>
                <a:lnTo>
                  <a:pt x="2153408" y="385571"/>
                </a:lnTo>
                <a:lnTo>
                  <a:pt x="2153408" y="365759"/>
                </a:lnTo>
                <a:close/>
              </a:path>
              <a:path w="5049520" h="386080">
                <a:moveTo>
                  <a:pt x="2115308" y="365759"/>
                </a:moveTo>
                <a:lnTo>
                  <a:pt x="2095496" y="365759"/>
                </a:lnTo>
                <a:lnTo>
                  <a:pt x="2095496" y="385571"/>
                </a:lnTo>
                <a:lnTo>
                  <a:pt x="2115308" y="385571"/>
                </a:lnTo>
                <a:lnTo>
                  <a:pt x="2115308" y="365759"/>
                </a:lnTo>
                <a:close/>
              </a:path>
              <a:path w="5049520" h="386080">
                <a:moveTo>
                  <a:pt x="2077208" y="365759"/>
                </a:moveTo>
                <a:lnTo>
                  <a:pt x="2057396" y="365759"/>
                </a:lnTo>
                <a:lnTo>
                  <a:pt x="2057396" y="385571"/>
                </a:lnTo>
                <a:lnTo>
                  <a:pt x="2077208" y="385571"/>
                </a:lnTo>
                <a:lnTo>
                  <a:pt x="2077208" y="365759"/>
                </a:lnTo>
                <a:close/>
              </a:path>
              <a:path w="5049520" h="386080">
                <a:moveTo>
                  <a:pt x="2039108" y="365759"/>
                </a:moveTo>
                <a:lnTo>
                  <a:pt x="2019296" y="365759"/>
                </a:lnTo>
                <a:lnTo>
                  <a:pt x="2019296" y="385571"/>
                </a:lnTo>
                <a:lnTo>
                  <a:pt x="2039108" y="385571"/>
                </a:lnTo>
                <a:lnTo>
                  <a:pt x="2039108" y="365759"/>
                </a:lnTo>
                <a:close/>
              </a:path>
              <a:path w="5049520" h="386080">
                <a:moveTo>
                  <a:pt x="2001008" y="365759"/>
                </a:moveTo>
                <a:lnTo>
                  <a:pt x="1981196" y="365759"/>
                </a:lnTo>
                <a:lnTo>
                  <a:pt x="1981196" y="385571"/>
                </a:lnTo>
                <a:lnTo>
                  <a:pt x="2001008" y="385571"/>
                </a:lnTo>
                <a:lnTo>
                  <a:pt x="2001008" y="365759"/>
                </a:lnTo>
                <a:close/>
              </a:path>
              <a:path w="5049520" h="386080">
                <a:moveTo>
                  <a:pt x="1962908" y="365759"/>
                </a:moveTo>
                <a:lnTo>
                  <a:pt x="1943096" y="365759"/>
                </a:lnTo>
                <a:lnTo>
                  <a:pt x="1943096" y="385571"/>
                </a:lnTo>
                <a:lnTo>
                  <a:pt x="1962908" y="385571"/>
                </a:lnTo>
                <a:lnTo>
                  <a:pt x="1962908" y="365759"/>
                </a:lnTo>
                <a:close/>
              </a:path>
              <a:path w="5049520" h="386080">
                <a:moveTo>
                  <a:pt x="1924808" y="365759"/>
                </a:moveTo>
                <a:lnTo>
                  <a:pt x="1904996" y="365759"/>
                </a:lnTo>
                <a:lnTo>
                  <a:pt x="1904996" y="385571"/>
                </a:lnTo>
                <a:lnTo>
                  <a:pt x="1924808" y="385571"/>
                </a:lnTo>
                <a:lnTo>
                  <a:pt x="1924808" y="365759"/>
                </a:lnTo>
                <a:close/>
              </a:path>
              <a:path w="5049520" h="386080">
                <a:moveTo>
                  <a:pt x="1886708" y="365759"/>
                </a:moveTo>
                <a:lnTo>
                  <a:pt x="1866896" y="365759"/>
                </a:lnTo>
                <a:lnTo>
                  <a:pt x="1866896" y="385571"/>
                </a:lnTo>
                <a:lnTo>
                  <a:pt x="1886708" y="385571"/>
                </a:lnTo>
                <a:lnTo>
                  <a:pt x="1886708" y="365759"/>
                </a:lnTo>
                <a:close/>
              </a:path>
              <a:path w="5049520" h="386080">
                <a:moveTo>
                  <a:pt x="1848608" y="365759"/>
                </a:moveTo>
                <a:lnTo>
                  <a:pt x="1828796" y="365759"/>
                </a:lnTo>
                <a:lnTo>
                  <a:pt x="1828796" y="385571"/>
                </a:lnTo>
                <a:lnTo>
                  <a:pt x="1848608" y="385571"/>
                </a:lnTo>
                <a:lnTo>
                  <a:pt x="1848608" y="365759"/>
                </a:lnTo>
                <a:close/>
              </a:path>
              <a:path w="5049520" h="386080">
                <a:moveTo>
                  <a:pt x="1810508" y="365759"/>
                </a:moveTo>
                <a:lnTo>
                  <a:pt x="1790696" y="365759"/>
                </a:lnTo>
                <a:lnTo>
                  <a:pt x="1790696" y="385571"/>
                </a:lnTo>
                <a:lnTo>
                  <a:pt x="1810508" y="385571"/>
                </a:lnTo>
                <a:lnTo>
                  <a:pt x="1810508" y="365759"/>
                </a:lnTo>
                <a:close/>
              </a:path>
              <a:path w="5049520" h="386080">
                <a:moveTo>
                  <a:pt x="1772408" y="365759"/>
                </a:moveTo>
                <a:lnTo>
                  <a:pt x="1752596" y="365759"/>
                </a:lnTo>
                <a:lnTo>
                  <a:pt x="1752596" y="385571"/>
                </a:lnTo>
                <a:lnTo>
                  <a:pt x="1772408" y="385571"/>
                </a:lnTo>
                <a:lnTo>
                  <a:pt x="1772408" y="365759"/>
                </a:lnTo>
                <a:close/>
              </a:path>
              <a:path w="5049520" h="386080">
                <a:moveTo>
                  <a:pt x="1734308" y="365759"/>
                </a:moveTo>
                <a:lnTo>
                  <a:pt x="1714496" y="365759"/>
                </a:lnTo>
                <a:lnTo>
                  <a:pt x="1714496" y="385571"/>
                </a:lnTo>
                <a:lnTo>
                  <a:pt x="1734308" y="385571"/>
                </a:lnTo>
                <a:lnTo>
                  <a:pt x="1734308" y="365759"/>
                </a:lnTo>
                <a:close/>
              </a:path>
              <a:path w="5049520" h="386080">
                <a:moveTo>
                  <a:pt x="1696208" y="365759"/>
                </a:moveTo>
                <a:lnTo>
                  <a:pt x="1676396" y="365759"/>
                </a:lnTo>
                <a:lnTo>
                  <a:pt x="1676396" y="385571"/>
                </a:lnTo>
                <a:lnTo>
                  <a:pt x="1696208" y="385571"/>
                </a:lnTo>
                <a:lnTo>
                  <a:pt x="1696208" y="365759"/>
                </a:lnTo>
                <a:close/>
              </a:path>
              <a:path w="5049520" h="386080">
                <a:moveTo>
                  <a:pt x="1658108" y="365759"/>
                </a:moveTo>
                <a:lnTo>
                  <a:pt x="1638296" y="365759"/>
                </a:lnTo>
                <a:lnTo>
                  <a:pt x="1638296" y="385571"/>
                </a:lnTo>
                <a:lnTo>
                  <a:pt x="1658108" y="385571"/>
                </a:lnTo>
                <a:lnTo>
                  <a:pt x="1658108" y="365759"/>
                </a:lnTo>
                <a:close/>
              </a:path>
              <a:path w="5049520" h="386080">
                <a:moveTo>
                  <a:pt x="1620008" y="365759"/>
                </a:moveTo>
                <a:lnTo>
                  <a:pt x="1600196" y="365759"/>
                </a:lnTo>
                <a:lnTo>
                  <a:pt x="1600196" y="385571"/>
                </a:lnTo>
                <a:lnTo>
                  <a:pt x="1620008" y="385571"/>
                </a:lnTo>
                <a:lnTo>
                  <a:pt x="1620008" y="365759"/>
                </a:lnTo>
                <a:close/>
              </a:path>
              <a:path w="5049520" h="386080">
                <a:moveTo>
                  <a:pt x="1581908" y="365759"/>
                </a:moveTo>
                <a:lnTo>
                  <a:pt x="1562096" y="365759"/>
                </a:lnTo>
                <a:lnTo>
                  <a:pt x="1562096" y="385571"/>
                </a:lnTo>
                <a:lnTo>
                  <a:pt x="1581908" y="385571"/>
                </a:lnTo>
                <a:lnTo>
                  <a:pt x="1581908" y="365759"/>
                </a:lnTo>
                <a:close/>
              </a:path>
              <a:path w="5049520" h="386080">
                <a:moveTo>
                  <a:pt x="1543808" y="365759"/>
                </a:moveTo>
                <a:lnTo>
                  <a:pt x="1523996" y="365759"/>
                </a:lnTo>
                <a:lnTo>
                  <a:pt x="1523996" y="385571"/>
                </a:lnTo>
                <a:lnTo>
                  <a:pt x="1543808" y="385571"/>
                </a:lnTo>
                <a:lnTo>
                  <a:pt x="1543808" y="365759"/>
                </a:lnTo>
                <a:close/>
              </a:path>
              <a:path w="5049520" h="386080">
                <a:moveTo>
                  <a:pt x="1505708" y="365759"/>
                </a:moveTo>
                <a:lnTo>
                  <a:pt x="1485896" y="365759"/>
                </a:lnTo>
                <a:lnTo>
                  <a:pt x="1485896" y="385571"/>
                </a:lnTo>
                <a:lnTo>
                  <a:pt x="1505708" y="385571"/>
                </a:lnTo>
                <a:lnTo>
                  <a:pt x="1505708" y="365759"/>
                </a:lnTo>
                <a:close/>
              </a:path>
              <a:path w="5049520" h="386080">
                <a:moveTo>
                  <a:pt x="1467608" y="365759"/>
                </a:moveTo>
                <a:lnTo>
                  <a:pt x="1447796" y="365759"/>
                </a:lnTo>
                <a:lnTo>
                  <a:pt x="1447796" y="385571"/>
                </a:lnTo>
                <a:lnTo>
                  <a:pt x="1467608" y="385571"/>
                </a:lnTo>
                <a:lnTo>
                  <a:pt x="1467608" y="365759"/>
                </a:lnTo>
                <a:close/>
              </a:path>
              <a:path w="5049520" h="386080">
                <a:moveTo>
                  <a:pt x="1429508" y="365759"/>
                </a:moveTo>
                <a:lnTo>
                  <a:pt x="1409696" y="365759"/>
                </a:lnTo>
                <a:lnTo>
                  <a:pt x="1409696" y="385571"/>
                </a:lnTo>
                <a:lnTo>
                  <a:pt x="1429508" y="385571"/>
                </a:lnTo>
                <a:lnTo>
                  <a:pt x="1429508" y="365759"/>
                </a:lnTo>
                <a:close/>
              </a:path>
              <a:path w="5049520" h="386080">
                <a:moveTo>
                  <a:pt x="1391408" y="365759"/>
                </a:moveTo>
                <a:lnTo>
                  <a:pt x="1371596" y="365759"/>
                </a:lnTo>
                <a:lnTo>
                  <a:pt x="1371596" y="385571"/>
                </a:lnTo>
                <a:lnTo>
                  <a:pt x="1391408" y="385571"/>
                </a:lnTo>
                <a:lnTo>
                  <a:pt x="1391408" y="365759"/>
                </a:lnTo>
                <a:close/>
              </a:path>
              <a:path w="5049520" h="386080">
                <a:moveTo>
                  <a:pt x="1353308" y="365759"/>
                </a:moveTo>
                <a:lnTo>
                  <a:pt x="1333496" y="365759"/>
                </a:lnTo>
                <a:lnTo>
                  <a:pt x="1333496" y="385571"/>
                </a:lnTo>
                <a:lnTo>
                  <a:pt x="1353308" y="385571"/>
                </a:lnTo>
                <a:lnTo>
                  <a:pt x="1353308" y="365759"/>
                </a:lnTo>
                <a:close/>
              </a:path>
              <a:path w="5049520" h="386080">
                <a:moveTo>
                  <a:pt x="1315208" y="365759"/>
                </a:moveTo>
                <a:lnTo>
                  <a:pt x="1295396" y="365759"/>
                </a:lnTo>
                <a:lnTo>
                  <a:pt x="1295396" y="385571"/>
                </a:lnTo>
                <a:lnTo>
                  <a:pt x="1315208" y="385571"/>
                </a:lnTo>
                <a:lnTo>
                  <a:pt x="1315208" y="365759"/>
                </a:lnTo>
                <a:close/>
              </a:path>
              <a:path w="5049520" h="386080">
                <a:moveTo>
                  <a:pt x="1277108" y="365759"/>
                </a:moveTo>
                <a:lnTo>
                  <a:pt x="1257296" y="365759"/>
                </a:lnTo>
                <a:lnTo>
                  <a:pt x="1257296" y="385571"/>
                </a:lnTo>
                <a:lnTo>
                  <a:pt x="1277108" y="385571"/>
                </a:lnTo>
                <a:lnTo>
                  <a:pt x="1277108" y="365759"/>
                </a:lnTo>
                <a:close/>
              </a:path>
              <a:path w="5049520" h="386080">
                <a:moveTo>
                  <a:pt x="1239008" y="365759"/>
                </a:moveTo>
                <a:lnTo>
                  <a:pt x="1219196" y="365759"/>
                </a:lnTo>
                <a:lnTo>
                  <a:pt x="1219196" y="385571"/>
                </a:lnTo>
                <a:lnTo>
                  <a:pt x="1239008" y="385571"/>
                </a:lnTo>
                <a:lnTo>
                  <a:pt x="1239008" y="365759"/>
                </a:lnTo>
                <a:close/>
              </a:path>
              <a:path w="5049520" h="386080">
                <a:moveTo>
                  <a:pt x="1200908" y="365759"/>
                </a:moveTo>
                <a:lnTo>
                  <a:pt x="1181096" y="365759"/>
                </a:lnTo>
                <a:lnTo>
                  <a:pt x="1181096" y="385571"/>
                </a:lnTo>
                <a:lnTo>
                  <a:pt x="1200908" y="385571"/>
                </a:lnTo>
                <a:lnTo>
                  <a:pt x="1200908" y="365759"/>
                </a:lnTo>
                <a:close/>
              </a:path>
              <a:path w="5049520" h="386080">
                <a:moveTo>
                  <a:pt x="1162808" y="365759"/>
                </a:moveTo>
                <a:lnTo>
                  <a:pt x="1142996" y="365759"/>
                </a:lnTo>
                <a:lnTo>
                  <a:pt x="1142996" y="385571"/>
                </a:lnTo>
                <a:lnTo>
                  <a:pt x="1162808" y="385571"/>
                </a:lnTo>
                <a:lnTo>
                  <a:pt x="1162808" y="365759"/>
                </a:lnTo>
                <a:close/>
              </a:path>
              <a:path w="5049520" h="386080">
                <a:moveTo>
                  <a:pt x="1124708" y="365759"/>
                </a:moveTo>
                <a:lnTo>
                  <a:pt x="1104896" y="365759"/>
                </a:lnTo>
                <a:lnTo>
                  <a:pt x="1104896" y="385571"/>
                </a:lnTo>
                <a:lnTo>
                  <a:pt x="1124708" y="385571"/>
                </a:lnTo>
                <a:lnTo>
                  <a:pt x="1124708" y="365759"/>
                </a:lnTo>
                <a:close/>
              </a:path>
              <a:path w="5049520" h="386080">
                <a:moveTo>
                  <a:pt x="1086608" y="365759"/>
                </a:moveTo>
                <a:lnTo>
                  <a:pt x="1066796" y="365759"/>
                </a:lnTo>
                <a:lnTo>
                  <a:pt x="1066796" y="385571"/>
                </a:lnTo>
                <a:lnTo>
                  <a:pt x="1086608" y="385571"/>
                </a:lnTo>
                <a:lnTo>
                  <a:pt x="1086608" y="365759"/>
                </a:lnTo>
                <a:close/>
              </a:path>
              <a:path w="5049520" h="386080">
                <a:moveTo>
                  <a:pt x="1048508" y="365759"/>
                </a:moveTo>
                <a:lnTo>
                  <a:pt x="1028696" y="365759"/>
                </a:lnTo>
                <a:lnTo>
                  <a:pt x="1028696" y="385571"/>
                </a:lnTo>
                <a:lnTo>
                  <a:pt x="1048508" y="385571"/>
                </a:lnTo>
                <a:lnTo>
                  <a:pt x="1048508" y="365759"/>
                </a:lnTo>
                <a:close/>
              </a:path>
              <a:path w="5049520" h="386080">
                <a:moveTo>
                  <a:pt x="1010408" y="365759"/>
                </a:moveTo>
                <a:lnTo>
                  <a:pt x="990596" y="365759"/>
                </a:lnTo>
                <a:lnTo>
                  <a:pt x="990596" y="385571"/>
                </a:lnTo>
                <a:lnTo>
                  <a:pt x="1010408" y="385571"/>
                </a:lnTo>
                <a:lnTo>
                  <a:pt x="1010408" y="365759"/>
                </a:lnTo>
                <a:close/>
              </a:path>
              <a:path w="5049520" h="386080">
                <a:moveTo>
                  <a:pt x="972308" y="365759"/>
                </a:moveTo>
                <a:lnTo>
                  <a:pt x="952496" y="365759"/>
                </a:lnTo>
                <a:lnTo>
                  <a:pt x="952496" y="385571"/>
                </a:lnTo>
                <a:lnTo>
                  <a:pt x="972308" y="385571"/>
                </a:lnTo>
                <a:lnTo>
                  <a:pt x="972308" y="365759"/>
                </a:lnTo>
                <a:close/>
              </a:path>
              <a:path w="5049520" h="386080">
                <a:moveTo>
                  <a:pt x="934208" y="365759"/>
                </a:moveTo>
                <a:lnTo>
                  <a:pt x="914396" y="365759"/>
                </a:lnTo>
                <a:lnTo>
                  <a:pt x="914396" y="385571"/>
                </a:lnTo>
                <a:lnTo>
                  <a:pt x="934208" y="385571"/>
                </a:lnTo>
                <a:lnTo>
                  <a:pt x="934208" y="365759"/>
                </a:lnTo>
                <a:close/>
              </a:path>
              <a:path w="5049520" h="386080">
                <a:moveTo>
                  <a:pt x="896108" y="365759"/>
                </a:moveTo>
                <a:lnTo>
                  <a:pt x="876296" y="365759"/>
                </a:lnTo>
                <a:lnTo>
                  <a:pt x="876296" y="385571"/>
                </a:lnTo>
                <a:lnTo>
                  <a:pt x="896108" y="385571"/>
                </a:lnTo>
                <a:lnTo>
                  <a:pt x="896108" y="365759"/>
                </a:lnTo>
                <a:close/>
              </a:path>
              <a:path w="5049520" h="386080">
                <a:moveTo>
                  <a:pt x="858008" y="365759"/>
                </a:moveTo>
                <a:lnTo>
                  <a:pt x="838196" y="365759"/>
                </a:lnTo>
                <a:lnTo>
                  <a:pt x="838196" y="385571"/>
                </a:lnTo>
                <a:lnTo>
                  <a:pt x="858008" y="385571"/>
                </a:lnTo>
                <a:lnTo>
                  <a:pt x="858008" y="365759"/>
                </a:lnTo>
                <a:close/>
              </a:path>
              <a:path w="5049520" h="386080">
                <a:moveTo>
                  <a:pt x="819908" y="365759"/>
                </a:moveTo>
                <a:lnTo>
                  <a:pt x="800096" y="365759"/>
                </a:lnTo>
                <a:lnTo>
                  <a:pt x="800096" y="385571"/>
                </a:lnTo>
                <a:lnTo>
                  <a:pt x="819908" y="385571"/>
                </a:lnTo>
                <a:lnTo>
                  <a:pt x="819908" y="365759"/>
                </a:lnTo>
                <a:close/>
              </a:path>
              <a:path w="5049520" h="386080">
                <a:moveTo>
                  <a:pt x="781808" y="365759"/>
                </a:moveTo>
                <a:lnTo>
                  <a:pt x="761996" y="365759"/>
                </a:lnTo>
                <a:lnTo>
                  <a:pt x="761996" y="385571"/>
                </a:lnTo>
                <a:lnTo>
                  <a:pt x="781808" y="385571"/>
                </a:lnTo>
                <a:lnTo>
                  <a:pt x="781808" y="365759"/>
                </a:lnTo>
                <a:close/>
              </a:path>
              <a:path w="5049520" h="386080">
                <a:moveTo>
                  <a:pt x="743708" y="365759"/>
                </a:moveTo>
                <a:lnTo>
                  <a:pt x="723896" y="365759"/>
                </a:lnTo>
                <a:lnTo>
                  <a:pt x="723896" y="385571"/>
                </a:lnTo>
                <a:lnTo>
                  <a:pt x="743708" y="385571"/>
                </a:lnTo>
                <a:lnTo>
                  <a:pt x="743708" y="365759"/>
                </a:lnTo>
                <a:close/>
              </a:path>
              <a:path w="5049520" h="386080">
                <a:moveTo>
                  <a:pt x="705608" y="365759"/>
                </a:moveTo>
                <a:lnTo>
                  <a:pt x="685796" y="365759"/>
                </a:lnTo>
                <a:lnTo>
                  <a:pt x="685796" y="385571"/>
                </a:lnTo>
                <a:lnTo>
                  <a:pt x="705608" y="385571"/>
                </a:lnTo>
                <a:lnTo>
                  <a:pt x="705608" y="365759"/>
                </a:lnTo>
                <a:close/>
              </a:path>
              <a:path w="5049520" h="386080">
                <a:moveTo>
                  <a:pt x="667508" y="365759"/>
                </a:moveTo>
                <a:lnTo>
                  <a:pt x="647696" y="365759"/>
                </a:lnTo>
                <a:lnTo>
                  <a:pt x="647696" y="385571"/>
                </a:lnTo>
                <a:lnTo>
                  <a:pt x="667508" y="385571"/>
                </a:lnTo>
                <a:lnTo>
                  <a:pt x="667508" y="365759"/>
                </a:lnTo>
                <a:close/>
              </a:path>
              <a:path w="5049520" h="386080">
                <a:moveTo>
                  <a:pt x="629408" y="365759"/>
                </a:moveTo>
                <a:lnTo>
                  <a:pt x="609596" y="365759"/>
                </a:lnTo>
                <a:lnTo>
                  <a:pt x="609596" y="385571"/>
                </a:lnTo>
                <a:lnTo>
                  <a:pt x="629408" y="385571"/>
                </a:lnTo>
                <a:lnTo>
                  <a:pt x="629408" y="365759"/>
                </a:lnTo>
                <a:close/>
              </a:path>
              <a:path w="5049520" h="386080">
                <a:moveTo>
                  <a:pt x="591308" y="365759"/>
                </a:moveTo>
                <a:lnTo>
                  <a:pt x="571496" y="365759"/>
                </a:lnTo>
                <a:lnTo>
                  <a:pt x="571496" y="385571"/>
                </a:lnTo>
                <a:lnTo>
                  <a:pt x="591308" y="385571"/>
                </a:lnTo>
                <a:lnTo>
                  <a:pt x="591308" y="365759"/>
                </a:lnTo>
                <a:close/>
              </a:path>
              <a:path w="5049520" h="386080">
                <a:moveTo>
                  <a:pt x="553208" y="365759"/>
                </a:moveTo>
                <a:lnTo>
                  <a:pt x="533396" y="365759"/>
                </a:lnTo>
                <a:lnTo>
                  <a:pt x="533396" y="385571"/>
                </a:lnTo>
                <a:lnTo>
                  <a:pt x="553208" y="385571"/>
                </a:lnTo>
                <a:lnTo>
                  <a:pt x="553208" y="365759"/>
                </a:lnTo>
                <a:close/>
              </a:path>
              <a:path w="5049520" h="386080">
                <a:moveTo>
                  <a:pt x="515108" y="365759"/>
                </a:moveTo>
                <a:lnTo>
                  <a:pt x="495296" y="365759"/>
                </a:lnTo>
                <a:lnTo>
                  <a:pt x="495296" y="385571"/>
                </a:lnTo>
                <a:lnTo>
                  <a:pt x="515108" y="385571"/>
                </a:lnTo>
                <a:lnTo>
                  <a:pt x="515108" y="365759"/>
                </a:lnTo>
                <a:close/>
              </a:path>
              <a:path w="5049520" h="386080">
                <a:moveTo>
                  <a:pt x="477008" y="365759"/>
                </a:moveTo>
                <a:lnTo>
                  <a:pt x="457196" y="365759"/>
                </a:lnTo>
                <a:lnTo>
                  <a:pt x="457196" y="385571"/>
                </a:lnTo>
                <a:lnTo>
                  <a:pt x="477008" y="385571"/>
                </a:lnTo>
                <a:lnTo>
                  <a:pt x="477008" y="365759"/>
                </a:lnTo>
                <a:close/>
              </a:path>
              <a:path w="5049520" h="386080">
                <a:moveTo>
                  <a:pt x="438908" y="365759"/>
                </a:moveTo>
                <a:lnTo>
                  <a:pt x="419096" y="365759"/>
                </a:lnTo>
                <a:lnTo>
                  <a:pt x="419096" y="385571"/>
                </a:lnTo>
                <a:lnTo>
                  <a:pt x="438908" y="385571"/>
                </a:lnTo>
                <a:lnTo>
                  <a:pt x="438908" y="365759"/>
                </a:lnTo>
                <a:close/>
              </a:path>
              <a:path w="5049520" h="386080">
                <a:moveTo>
                  <a:pt x="400808" y="365759"/>
                </a:moveTo>
                <a:lnTo>
                  <a:pt x="380996" y="365759"/>
                </a:lnTo>
                <a:lnTo>
                  <a:pt x="380996" y="385571"/>
                </a:lnTo>
                <a:lnTo>
                  <a:pt x="400808" y="385571"/>
                </a:lnTo>
                <a:lnTo>
                  <a:pt x="400808" y="365759"/>
                </a:lnTo>
                <a:close/>
              </a:path>
              <a:path w="5049520" h="386080">
                <a:moveTo>
                  <a:pt x="362708" y="365759"/>
                </a:moveTo>
                <a:lnTo>
                  <a:pt x="342896" y="365759"/>
                </a:lnTo>
                <a:lnTo>
                  <a:pt x="342896" y="385571"/>
                </a:lnTo>
                <a:lnTo>
                  <a:pt x="362708" y="385571"/>
                </a:lnTo>
                <a:lnTo>
                  <a:pt x="362708" y="365759"/>
                </a:lnTo>
                <a:close/>
              </a:path>
              <a:path w="5049520" h="386080">
                <a:moveTo>
                  <a:pt x="324608" y="365759"/>
                </a:moveTo>
                <a:lnTo>
                  <a:pt x="304796" y="365759"/>
                </a:lnTo>
                <a:lnTo>
                  <a:pt x="304796" y="385571"/>
                </a:lnTo>
                <a:lnTo>
                  <a:pt x="324608" y="385571"/>
                </a:lnTo>
                <a:lnTo>
                  <a:pt x="324608" y="365759"/>
                </a:lnTo>
                <a:close/>
              </a:path>
              <a:path w="5049520" h="386080">
                <a:moveTo>
                  <a:pt x="286508" y="365759"/>
                </a:moveTo>
                <a:lnTo>
                  <a:pt x="266696" y="365759"/>
                </a:lnTo>
                <a:lnTo>
                  <a:pt x="266696" y="385571"/>
                </a:lnTo>
                <a:lnTo>
                  <a:pt x="286508" y="385571"/>
                </a:lnTo>
                <a:lnTo>
                  <a:pt x="286508" y="365759"/>
                </a:lnTo>
                <a:close/>
              </a:path>
              <a:path w="5049520" h="386080">
                <a:moveTo>
                  <a:pt x="248408" y="365759"/>
                </a:moveTo>
                <a:lnTo>
                  <a:pt x="228596" y="365759"/>
                </a:lnTo>
                <a:lnTo>
                  <a:pt x="228596" y="385571"/>
                </a:lnTo>
                <a:lnTo>
                  <a:pt x="248408" y="385571"/>
                </a:lnTo>
                <a:lnTo>
                  <a:pt x="248408" y="365759"/>
                </a:lnTo>
                <a:close/>
              </a:path>
              <a:path w="5049520" h="386080">
                <a:moveTo>
                  <a:pt x="210308" y="365759"/>
                </a:moveTo>
                <a:lnTo>
                  <a:pt x="190496" y="365759"/>
                </a:lnTo>
                <a:lnTo>
                  <a:pt x="190496" y="385571"/>
                </a:lnTo>
                <a:lnTo>
                  <a:pt x="210308" y="385571"/>
                </a:lnTo>
                <a:lnTo>
                  <a:pt x="210308" y="365759"/>
                </a:lnTo>
                <a:close/>
              </a:path>
              <a:path w="5049520" h="386080">
                <a:moveTo>
                  <a:pt x="172208" y="365759"/>
                </a:moveTo>
                <a:lnTo>
                  <a:pt x="152396" y="365759"/>
                </a:lnTo>
                <a:lnTo>
                  <a:pt x="152396" y="385571"/>
                </a:lnTo>
                <a:lnTo>
                  <a:pt x="172208" y="385571"/>
                </a:lnTo>
                <a:lnTo>
                  <a:pt x="172208" y="365759"/>
                </a:lnTo>
                <a:close/>
              </a:path>
              <a:path w="5049520" h="386080">
                <a:moveTo>
                  <a:pt x="134108" y="365759"/>
                </a:moveTo>
                <a:lnTo>
                  <a:pt x="114296" y="365759"/>
                </a:lnTo>
                <a:lnTo>
                  <a:pt x="114296" y="385571"/>
                </a:lnTo>
                <a:lnTo>
                  <a:pt x="134108" y="385571"/>
                </a:lnTo>
                <a:lnTo>
                  <a:pt x="134108" y="365759"/>
                </a:lnTo>
                <a:close/>
              </a:path>
              <a:path w="5049520" h="386080">
                <a:moveTo>
                  <a:pt x="96008" y="365759"/>
                </a:moveTo>
                <a:lnTo>
                  <a:pt x="76196" y="365759"/>
                </a:lnTo>
                <a:lnTo>
                  <a:pt x="76196" y="385571"/>
                </a:lnTo>
                <a:lnTo>
                  <a:pt x="96008" y="385571"/>
                </a:lnTo>
                <a:lnTo>
                  <a:pt x="96008" y="365759"/>
                </a:lnTo>
                <a:close/>
              </a:path>
              <a:path w="5049520" h="386080">
                <a:moveTo>
                  <a:pt x="57908" y="365759"/>
                </a:moveTo>
                <a:lnTo>
                  <a:pt x="38096" y="365759"/>
                </a:lnTo>
                <a:lnTo>
                  <a:pt x="38096" y="385571"/>
                </a:lnTo>
                <a:lnTo>
                  <a:pt x="57908" y="385571"/>
                </a:lnTo>
                <a:lnTo>
                  <a:pt x="57908" y="365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43309" y="899149"/>
            <a:ext cx="5029200" cy="36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ru</a:t>
            </a:r>
            <a:r>
              <a:rPr sz="1800" b="1" spc="-40" dirty="0">
                <a:latin typeface="Calibri"/>
                <a:cs typeface="Calibri"/>
              </a:rPr>
              <a:t>h</a:t>
            </a:r>
            <a:r>
              <a:rPr sz="1800" b="1" spc="-10" dirty="0">
                <a:latin typeface="Calibri"/>
                <a:cs typeface="Calibri"/>
              </a:rPr>
              <a:t>y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úp</a:t>
            </a:r>
            <a:r>
              <a:rPr sz="1800" b="1" spc="-10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d</a:t>
            </a:r>
            <a:r>
              <a:rPr sz="1800" b="1" spc="-35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26613" y="2121398"/>
            <a:ext cx="2529840" cy="802005"/>
          </a:xfrm>
          <a:custGeom>
            <a:avLst/>
            <a:gdLst/>
            <a:ahLst/>
            <a:cxnLst/>
            <a:rect l="l" t="t" r="r" b="b"/>
            <a:pathLst>
              <a:path w="2529840" h="802005">
                <a:moveTo>
                  <a:pt x="2529839" y="0"/>
                </a:moveTo>
                <a:lnTo>
                  <a:pt x="0" y="0"/>
                </a:lnTo>
                <a:lnTo>
                  <a:pt x="0" y="801623"/>
                </a:lnTo>
                <a:lnTo>
                  <a:pt x="2529839" y="801623"/>
                </a:lnTo>
                <a:lnTo>
                  <a:pt x="2529839" y="797051"/>
                </a:lnTo>
                <a:lnTo>
                  <a:pt x="9143" y="797051"/>
                </a:lnTo>
                <a:lnTo>
                  <a:pt x="4571" y="792479"/>
                </a:lnTo>
                <a:lnTo>
                  <a:pt x="9143" y="792479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2529839" y="4571"/>
                </a:lnTo>
                <a:lnTo>
                  <a:pt x="2529839" y="0"/>
                </a:lnTo>
                <a:close/>
              </a:path>
              <a:path w="2529840" h="802005">
                <a:moveTo>
                  <a:pt x="9143" y="792479"/>
                </a:moveTo>
                <a:lnTo>
                  <a:pt x="4571" y="792479"/>
                </a:lnTo>
                <a:lnTo>
                  <a:pt x="9143" y="797051"/>
                </a:lnTo>
                <a:lnTo>
                  <a:pt x="9143" y="792479"/>
                </a:lnTo>
                <a:close/>
              </a:path>
              <a:path w="2529840" h="802005">
                <a:moveTo>
                  <a:pt x="2520695" y="792479"/>
                </a:moveTo>
                <a:lnTo>
                  <a:pt x="9143" y="792479"/>
                </a:lnTo>
                <a:lnTo>
                  <a:pt x="9143" y="797051"/>
                </a:lnTo>
                <a:lnTo>
                  <a:pt x="2520695" y="797051"/>
                </a:lnTo>
                <a:lnTo>
                  <a:pt x="2520695" y="792479"/>
                </a:lnTo>
                <a:close/>
              </a:path>
              <a:path w="2529840" h="802005">
                <a:moveTo>
                  <a:pt x="2520695" y="4571"/>
                </a:moveTo>
                <a:lnTo>
                  <a:pt x="2520695" y="797051"/>
                </a:lnTo>
                <a:lnTo>
                  <a:pt x="2525267" y="792479"/>
                </a:lnTo>
                <a:lnTo>
                  <a:pt x="2529839" y="792479"/>
                </a:lnTo>
                <a:lnTo>
                  <a:pt x="2529839" y="9143"/>
                </a:lnTo>
                <a:lnTo>
                  <a:pt x="2525267" y="9143"/>
                </a:lnTo>
                <a:lnTo>
                  <a:pt x="2520695" y="4571"/>
                </a:lnTo>
                <a:close/>
              </a:path>
              <a:path w="2529840" h="802005">
                <a:moveTo>
                  <a:pt x="2529839" y="792479"/>
                </a:moveTo>
                <a:lnTo>
                  <a:pt x="2525267" y="792479"/>
                </a:lnTo>
                <a:lnTo>
                  <a:pt x="2520695" y="797051"/>
                </a:lnTo>
                <a:lnTo>
                  <a:pt x="2529839" y="797051"/>
                </a:lnTo>
                <a:lnTo>
                  <a:pt x="2529839" y="792479"/>
                </a:lnTo>
                <a:close/>
              </a:path>
              <a:path w="2529840" h="80200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2529840" h="802005">
                <a:moveTo>
                  <a:pt x="2520695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2520695" y="9143"/>
                </a:lnTo>
                <a:lnTo>
                  <a:pt x="2520695" y="4571"/>
                </a:lnTo>
                <a:close/>
              </a:path>
              <a:path w="2529840" h="802005">
                <a:moveTo>
                  <a:pt x="2529839" y="4571"/>
                </a:moveTo>
                <a:lnTo>
                  <a:pt x="2520695" y="4571"/>
                </a:lnTo>
                <a:lnTo>
                  <a:pt x="2525267" y="9143"/>
                </a:lnTo>
                <a:lnTo>
                  <a:pt x="2529839" y="9143"/>
                </a:lnTo>
                <a:lnTo>
                  <a:pt x="2529839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131186" y="2125970"/>
            <a:ext cx="2520950" cy="7924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295275" marR="290830" indent="635" algn="ctr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Z</a:t>
            </a:r>
            <a:r>
              <a:rPr sz="1200" b="1" spc="-15" dirty="0">
                <a:latin typeface="Calibri"/>
                <a:cs typeface="Calibri"/>
              </a:rPr>
              <a:t>á</a:t>
            </a:r>
            <a:r>
              <a:rPr sz="1200" b="1" spc="-10" dirty="0">
                <a:latin typeface="Calibri"/>
                <a:cs typeface="Calibri"/>
              </a:rPr>
              <a:t>k</a:t>
            </a:r>
            <a:r>
              <a:rPr sz="1200" b="1" dirty="0">
                <a:latin typeface="Calibri"/>
                <a:cs typeface="Calibri"/>
              </a:rPr>
              <a:t>l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dní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pod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dirty="0">
                <a:latin typeface="Calibri"/>
                <a:cs typeface="Calibri"/>
              </a:rPr>
              <a:t>í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spc="-25" dirty="0">
                <a:latin typeface="Calibri"/>
                <a:cs typeface="Calibri"/>
              </a:rPr>
              <a:t>k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úp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25" dirty="0">
                <a:latin typeface="Calibri"/>
                <a:cs typeface="Calibri"/>
              </a:rPr>
              <a:t>k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Calibri"/>
                <a:cs typeface="Calibri"/>
              </a:rPr>
              <a:t>v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podob</a:t>
            </a:r>
            <a:r>
              <a:rPr sz="1200" b="1" dirty="0">
                <a:latin typeface="Calibri"/>
                <a:cs typeface="Calibri"/>
              </a:rPr>
              <a:t>ě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</a:t>
            </a:r>
            <a:r>
              <a:rPr sz="1200" b="1" dirty="0">
                <a:latin typeface="Calibri"/>
                <a:cs typeface="Calibri"/>
              </a:rPr>
              <a:t>l</a:t>
            </a:r>
            <a:r>
              <a:rPr sz="1200" b="1" spc="-30" dirty="0">
                <a:latin typeface="Calibri"/>
                <a:cs typeface="Calibri"/>
              </a:rPr>
              <a:t>a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bní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spc="-5" dirty="0">
                <a:latin typeface="Calibri"/>
                <a:cs typeface="Calibri"/>
              </a:rPr>
              <a:t>es</a:t>
            </a:r>
            <a:r>
              <a:rPr sz="1200" b="1" dirty="0">
                <a:latin typeface="Calibri"/>
                <a:cs typeface="Calibri"/>
              </a:rPr>
              <a:t>c</a:t>
            </a:r>
            <a:r>
              <a:rPr sz="1200" b="1" spc="-10" dirty="0">
                <a:latin typeface="Calibri"/>
                <a:cs typeface="Calibri"/>
              </a:rPr>
              <a:t>hopno</a:t>
            </a:r>
            <a:r>
              <a:rPr sz="1200" b="1" spc="-20" dirty="0">
                <a:latin typeface="Calibri"/>
                <a:cs typeface="Calibri"/>
              </a:rPr>
              <a:t>s</a:t>
            </a:r>
            <a:r>
              <a:rPr sz="1200" b="1" spc="-5" dirty="0">
                <a:latin typeface="Calibri"/>
                <a:cs typeface="Calibri"/>
              </a:rPr>
              <a:t>ti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ěř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20" dirty="0">
                <a:latin typeface="Calibri"/>
                <a:cs typeface="Calibri"/>
              </a:rPr>
              <a:t>ez</a:t>
            </a:r>
            <a:r>
              <a:rPr sz="1200" spc="-25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é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86562" y="1914895"/>
            <a:ext cx="5570220" cy="0"/>
          </a:xfrm>
          <a:custGeom>
            <a:avLst/>
            <a:gdLst/>
            <a:ahLst/>
            <a:cxnLst/>
            <a:rect l="l" t="t" r="r" b="b"/>
            <a:pathLst>
              <a:path w="5570220">
                <a:moveTo>
                  <a:pt x="0" y="0"/>
                </a:moveTo>
                <a:lnTo>
                  <a:pt x="5570219" y="0"/>
                </a:lnTo>
              </a:path>
            </a:pathLst>
          </a:custGeom>
          <a:ln w="27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31741" y="1906514"/>
            <a:ext cx="76200" cy="184785"/>
          </a:xfrm>
          <a:custGeom>
            <a:avLst/>
            <a:gdLst/>
            <a:ahLst/>
            <a:cxnLst/>
            <a:rect l="l" t="t" r="r" b="b"/>
            <a:pathLst>
              <a:path w="76200" h="184785">
                <a:moveTo>
                  <a:pt x="33682" y="108203"/>
                </a:moveTo>
                <a:lnTo>
                  <a:pt x="0" y="108203"/>
                </a:lnTo>
                <a:lnTo>
                  <a:pt x="38099" y="184403"/>
                </a:lnTo>
                <a:lnTo>
                  <a:pt x="70103" y="120395"/>
                </a:lnTo>
                <a:lnTo>
                  <a:pt x="33527" y="120395"/>
                </a:lnTo>
                <a:lnTo>
                  <a:pt x="33682" y="108203"/>
                </a:lnTo>
                <a:close/>
              </a:path>
              <a:path w="76200" h="184785">
                <a:moveTo>
                  <a:pt x="44195" y="0"/>
                </a:moveTo>
                <a:lnTo>
                  <a:pt x="35051" y="0"/>
                </a:lnTo>
                <a:lnTo>
                  <a:pt x="33527" y="120395"/>
                </a:lnTo>
                <a:lnTo>
                  <a:pt x="42671" y="120395"/>
                </a:lnTo>
                <a:lnTo>
                  <a:pt x="44195" y="0"/>
                </a:lnTo>
                <a:close/>
              </a:path>
              <a:path w="76200" h="184785">
                <a:moveTo>
                  <a:pt x="76199" y="108203"/>
                </a:moveTo>
                <a:lnTo>
                  <a:pt x="42826" y="108203"/>
                </a:lnTo>
                <a:lnTo>
                  <a:pt x="42671" y="120395"/>
                </a:lnTo>
                <a:lnTo>
                  <a:pt x="70103" y="120395"/>
                </a:lnTo>
                <a:lnTo>
                  <a:pt x="76199" y="1082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62477" y="3275065"/>
            <a:ext cx="1786255" cy="382905"/>
          </a:xfrm>
          <a:custGeom>
            <a:avLst/>
            <a:gdLst/>
            <a:ahLst/>
            <a:cxnLst/>
            <a:rect l="l" t="t" r="r" b="b"/>
            <a:pathLst>
              <a:path w="1786254" h="382904">
                <a:moveTo>
                  <a:pt x="0" y="382523"/>
                </a:moveTo>
                <a:lnTo>
                  <a:pt x="1786127" y="382523"/>
                </a:lnTo>
                <a:lnTo>
                  <a:pt x="1786127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57906" y="3270493"/>
            <a:ext cx="1795780" cy="393700"/>
          </a:xfrm>
          <a:custGeom>
            <a:avLst/>
            <a:gdLst/>
            <a:ahLst/>
            <a:cxnLst/>
            <a:rect l="l" t="t" r="r" b="b"/>
            <a:pathLst>
              <a:path w="1795779" h="393700">
                <a:moveTo>
                  <a:pt x="1795271" y="0"/>
                </a:moveTo>
                <a:lnTo>
                  <a:pt x="0" y="0"/>
                </a:lnTo>
                <a:lnTo>
                  <a:pt x="0" y="393191"/>
                </a:lnTo>
                <a:lnTo>
                  <a:pt x="1795271" y="393191"/>
                </a:lnTo>
                <a:lnTo>
                  <a:pt x="1795271" y="387095"/>
                </a:lnTo>
                <a:lnTo>
                  <a:pt x="9143" y="387095"/>
                </a:lnTo>
                <a:lnTo>
                  <a:pt x="4571" y="382523"/>
                </a:lnTo>
                <a:lnTo>
                  <a:pt x="9143" y="382523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5271" y="4571"/>
                </a:lnTo>
                <a:lnTo>
                  <a:pt x="1795271" y="0"/>
                </a:lnTo>
                <a:close/>
              </a:path>
              <a:path w="1795779" h="393700">
                <a:moveTo>
                  <a:pt x="9143" y="382523"/>
                </a:moveTo>
                <a:lnTo>
                  <a:pt x="4571" y="382523"/>
                </a:lnTo>
                <a:lnTo>
                  <a:pt x="9143" y="387095"/>
                </a:lnTo>
                <a:lnTo>
                  <a:pt x="9143" y="382523"/>
                </a:lnTo>
                <a:close/>
              </a:path>
              <a:path w="1795779" h="393700">
                <a:moveTo>
                  <a:pt x="1786127" y="382523"/>
                </a:moveTo>
                <a:lnTo>
                  <a:pt x="9143" y="382523"/>
                </a:lnTo>
                <a:lnTo>
                  <a:pt x="9143" y="387095"/>
                </a:lnTo>
                <a:lnTo>
                  <a:pt x="1786127" y="387095"/>
                </a:lnTo>
                <a:lnTo>
                  <a:pt x="1786127" y="382523"/>
                </a:lnTo>
                <a:close/>
              </a:path>
              <a:path w="1795779" h="393700">
                <a:moveTo>
                  <a:pt x="1786127" y="4571"/>
                </a:moveTo>
                <a:lnTo>
                  <a:pt x="1786127" y="387095"/>
                </a:lnTo>
                <a:lnTo>
                  <a:pt x="1790699" y="382523"/>
                </a:lnTo>
                <a:lnTo>
                  <a:pt x="1795271" y="382523"/>
                </a:lnTo>
                <a:lnTo>
                  <a:pt x="1795271" y="9143"/>
                </a:lnTo>
                <a:lnTo>
                  <a:pt x="1790699" y="9143"/>
                </a:lnTo>
                <a:lnTo>
                  <a:pt x="1786127" y="4571"/>
                </a:lnTo>
                <a:close/>
              </a:path>
              <a:path w="1795779" h="393700">
                <a:moveTo>
                  <a:pt x="1795271" y="382523"/>
                </a:moveTo>
                <a:lnTo>
                  <a:pt x="1790699" y="382523"/>
                </a:lnTo>
                <a:lnTo>
                  <a:pt x="1786127" y="387095"/>
                </a:lnTo>
                <a:lnTo>
                  <a:pt x="1795271" y="387095"/>
                </a:lnTo>
                <a:lnTo>
                  <a:pt x="1795271" y="382523"/>
                </a:lnTo>
                <a:close/>
              </a:path>
              <a:path w="1795779" h="393700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5779" h="393700">
                <a:moveTo>
                  <a:pt x="1786127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6127" y="9143"/>
                </a:lnTo>
                <a:lnTo>
                  <a:pt x="1786127" y="4571"/>
                </a:lnTo>
                <a:close/>
              </a:path>
              <a:path w="1795779" h="393700">
                <a:moveTo>
                  <a:pt x="1795271" y="4571"/>
                </a:moveTo>
                <a:lnTo>
                  <a:pt x="1786127" y="4571"/>
                </a:lnTo>
                <a:lnTo>
                  <a:pt x="1790699" y="9143"/>
                </a:lnTo>
                <a:lnTo>
                  <a:pt x="1795271" y="9143"/>
                </a:lnTo>
                <a:lnTo>
                  <a:pt x="179527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987178" y="3335524"/>
            <a:ext cx="93471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Mo</a:t>
            </a:r>
            <a:r>
              <a:rPr sz="1200" spc="5" dirty="0">
                <a:latin typeface="Calibri"/>
                <a:cs typeface="Calibri"/>
              </a:rPr>
              <a:t>ž</a:t>
            </a:r>
            <a:r>
              <a:rPr sz="1200" spc="-20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ý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úp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18938" y="2121398"/>
            <a:ext cx="2025650" cy="512445"/>
          </a:xfrm>
          <a:custGeom>
            <a:avLst/>
            <a:gdLst/>
            <a:ahLst/>
            <a:cxnLst/>
            <a:rect l="l" t="t" r="r" b="b"/>
            <a:pathLst>
              <a:path w="2025650" h="512444">
                <a:moveTo>
                  <a:pt x="2025395" y="0"/>
                </a:moveTo>
                <a:lnTo>
                  <a:pt x="0" y="0"/>
                </a:lnTo>
                <a:lnTo>
                  <a:pt x="0" y="512063"/>
                </a:lnTo>
                <a:lnTo>
                  <a:pt x="2025395" y="512063"/>
                </a:lnTo>
                <a:lnTo>
                  <a:pt x="2025395" y="505967"/>
                </a:lnTo>
                <a:lnTo>
                  <a:pt x="9143" y="505967"/>
                </a:lnTo>
                <a:lnTo>
                  <a:pt x="4571" y="501395"/>
                </a:lnTo>
                <a:lnTo>
                  <a:pt x="9143" y="50139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2025395" y="4571"/>
                </a:lnTo>
                <a:lnTo>
                  <a:pt x="2025395" y="0"/>
                </a:lnTo>
                <a:close/>
              </a:path>
              <a:path w="2025650" h="512444">
                <a:moveTo>
                  <a:pt x="9143" y="501395"/>
                </a:moveTo>
                <a:lnTo>
                  <a:pt x="4571" y="501395"/>
                </a:lnTo>
                <a:lnTo>
                  <a:pt x="9143" y="505967"/>
                </a:lnTo>
                <a:lnTo>
                  <a:pt x="9143" y="501395"/>
                </a:lnTo>
                <a:close/>
              </a:path>
              <a:path w="2025650" h="512444">
                <a:moveTo>
                  <a:pt x="2016251" y="501395"/>
                </a:moveTo>
                <a:lnTo>
                  <a:pt x="9143" y="501395"/>
                </a:lnTo>
                <a:lnTo>
                  <a:pt x="9143" y="505967"/>
                </a:lnTo>
                <a:lnTo>
                  <a:pt x="2016251" y="505967"/>
                </a:lnTo>
                <a:lnTo>
                  <a:pt x="2016251" y="501395"/>
                </a:lnTo>
                <a:close/>
              </a:path>
              <a:path w="2025650" h="512444">
                <a:moveTo>
                  <a:pt x="2016251" y="4571"/>
                </a:moveTo>
                <a:lnTo>
                  <a:pt x="2016251" y="505967"/>
                </a:lnTo>
                <a:lnTo>
                  <a:pt x="2020823" y="501395"/>
                </a:lnTo>
                <a:lnTo>
                  <a:pt x="2025395" y="501395"/>
                </a:lnTo>
                <a:lnTo>
                  <a:pt x="2025395" y="9143"/>
                </a:lnTo>
                <a:lnTo>
                  <a:pt x="2020823" y="9143"/>
                </a:lnTo>
                <a:lnTo>
                  <a:pt x="2016251" y="4571"/>
                </a:lnTo>
                <a:close/>
              </a:path>
              <a:path w="2025650" h="512444">
                <a:moveTo>
                  <a:pt x="2025395" y="501395"/>
                </a:moveTo>
                <a:lnTo>
                  <a:pt x="2020823" y="501395"/>
                </a:lnTo>
                <a:lnTo>
                  <a:pt x="2016251" y="505967"/>
                </a:lnTo>
                <a:lnTo>
                  <a:pt x="2025395" y="505967"/>
                </a:lnTo>
                <a:lnTo>
                  <a:pt x="2025395" y="501395"/>
                </a:lnTo>
                <a:close/>
              </a:path>
              <a:path w="2025650" h="512444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2025650" h="512444">
                <a:moveTo>
                  <a:pt x="2016251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2016251" y="9143"/>
                </a:lnTo>
                <a:lnTo>
                  <a:pt x="2016251" y="4571"/>
                </a:lnTo>
                <a:close/>
              </a:path>
              <a:path w="2025650" h="512444">
                <a:moveTo>
                  <a:pt x="2025395" y="4571"/>
                </a:moveTo>
                <a:lnTo>
                  <a:pt x="2016251" y="4571"/>
                </a:lnTo>
                <a:lnTo>
                  <a:pt x="2020823" y="9143"/>
                </a:lnTo>
                <a:lnTo>
                  <a:pt x="2025395" y="9143"/>
                </a:lnTo>
                <a:lnTo>
                  <a:pt x="20253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723509" y="2125970"/>
            <a:ext cx="2016760" cy="5016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39700" marR="133985" indent="5778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oň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2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5" dirty="0">
                <a:latin typeface="Calibri"/>
                <a:cs typeface="Calibri"/>
              </a:rPr>
              <a:t>ěř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lů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ř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25" dirty="0">
                <a:latin typeface="Calibri"/>
                <a:cs typeface="Calibri"/>
              </a:rPr>
              <a:t>y</a:t>
            </a:r>
            <a:r>
              <a:rPr sz="1200" spc="-5" dirty="0">
                <a:latin typeface="Calibri"/>
                <a:cs typeface="Calibri"/>
              </a:rPr>
              <a:t>š</a:t>
            </a:r>
            <a:r>
              <a:rPr sz="1200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j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aj</a:t>
            </a:r>
            <a:r>
              <a:rPr sz="1200" spc="-15" dirty="0">
                <a:latin typeface="Calibri"/>
                <a:cs typeface="Calibri"/>
              </a:rPr>
              <a:t>et</a:t>
            </a:r>
            <a:r>
              <a:rPr sz="1200" spc="-10" dirty="0">
                <a:latin typeface="Calibri"/>
                <a:cs typeface="Calibri"/>
              </a:rPr>
              <a:t>ek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4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533265" y="2918449"/>
            <a:ext cx="76200" cy="285115"/>
          </a:xfrm>
          <a:custGeom>
            <a:avLst/>
            <a:gdLst/>
            <a:ahLst/>
            <a:cxnLst/>
            <a:rect l="l" t="t" r="r" b="b"/>
            <a:pathLst>
              <a:path w="76200" h="285114">
                <a:moveTo>
                  <a:pt x="0" y="207263"/>
                </a:moveTo>
                <a:lnTo>
                  <a:pt x="38099" y="284987"/>
                </a:lnTo>
                <a:lnTo>
                  <a:pt x="70103" y="220979"/>
                </a:lnTo>
                <a:lnTo>
                  <a:pt x="33527" y="220979"/>
                </a:lnTo>
                <a:lnTo>
                  <a:pt x="33527" y="207934"/>
                </a:lnTo>
                <a:lnTo>
                  <a:pt x="0" y="207263"/>
                </a:lnTo>
                <a:close/>
              </a:path>
              <a:path w="76200" h="285114">
                <a:moveTo>
                  <a:pt x="33527" y="207934"/>
                </a:moveTo>
                <a:lnTo>
                  <a:pt x="33527" y="220979"/>
                </a:lnTo>
                <a:lnTo>
                  <a:pt x="42671" y="220979"/>
                </a:lnTo>
                <a:lnTo>
                  <a:pt x="42671" y="208117"/>
                </a:lnTo>
                <a:lnTo>
                  <a:pt x="33527" y="207934"/>
                </a:lnTo>
                <a:close/>
              </a:path>
              <a:path w="76200" h="285114">
                <a:moveTo>
                  <a:pt x="42671" y="208117"/>
                </a:moveTo>
                <a:lnTo>
                  <a:pt x="42671" y="220979"/>
                </a:lnTo>
                <a:lnTo>
                  <a:pt x="70103" y="220979"/>
                </a:lnTo>
                <a:lnTo>
                  <a:pt x="76199" y="208787"/>
                </a:lnTo>
                <a:lnTo>
                  <a:pt x="42671" y="208117"/>
                </a:lnTo>
                <a:close/>
              </a:path>
              <a:path w="76200" h="285114">
                <a:moveTo>
                  <a:pt x="42671" y="0"/>
                </a:moveTo>
                <a:lnTo>
                  <a:pt x="33527" y="0"/>
                </a:lnTo>
                <a:lnTo>
                  <a:pt x="33527" y="207934"/>
                </a:lnTo>
                <a:lnTo>
                  <a:pt x="42671" y="208117"/>
                </a:lnTo>
                <a:lnTo>
                  <a:pt x="426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71365" y="3634730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25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50357" y="3133333"/>
            <a:ext cx="1945005" cy="502920"/>
          </a:xfrm>
          <a:custGeom>
            <a:avLst/>
            <a:gdLst/>
            <a:ahLst/>
            <a:cxnLst/>
            <a:rect l="l" t="t" r="r" b="b"/>
            <a:pathLst>
              <a:path w="1945004" h="502920">
                <a:moveTo>
                  <a:pt x="0" y="502919"/>
                </a:moveTo>
                <a:lnTo>
                  <a:pt x="1944623" y="502919"/>
                </a:lnTo>
                <a:lnTo>
                  <a:pt x="194462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45786" y="3128761"/>
            <a:ext cx="1953895" cy="512445"/>
          </a:xfrm>
          <a:custGeom>
            <a:avLst/>
            <a:gdLst/>
            <a:ahLst/>
            <a:cxnLst/>
            <a:rect l="l" t="t" r="r" b="b"/>
            <a:pathLst>
              <a:path w="1953895" h="512445">
                <a:moveTo>
                  <a:pt x="1953767" y="0"/>
                </a:moveTo>
                <a:lnTo>
                  <a:pt x="0" y="0"/>
                </a:lnTo>
                <a:lnTo>
                  <a:pt x="0" y="512063"/>
                </a:lnTo>
                <a:lnTo>
                  <a:pt x="1953767" y="512063"/>
                </a:lnTo>
                <a:lnTo>
                  <a:pt x="1953767" y="507491"/>
                </a:lnTo>
                <a:lnTo>
                  <a:pt x="10667" y="507491"/>
                </a:lnTo>
                <a:lnTo>
                  <a:pt x="4571" y="502919"/>
                </a:lnTo>
                <a:lnTo>
                  <a:pt x="10667" y="502919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1953767" y="4571"/>
                </a:lnTo>
                <a:lnTo>
                  <a:pt x="1953767" y="0"/>
                </a:lnTo>
                <a:close/>
              </a:path>
              <a:path w="1953895" h="512445">
                <a:moveTo>
                  <a:pt x="10667" y="502919"/>
                </a:moveTo>
                <a:lnTo>
                  <a:pt x="4571" y="502919"/>
                </a:lnTo>
                <a:lnTo>
                  <a:pt x="10667" y="507491"/>
                </a:lnTo>
                <a:lnTo>
                  <a:pt x="10667" y="502919"/>
                </a:lnTo>
                <a:close/>
              </a:path>
              <a:path w="1953895" h="512445">
                <a:moveTo>
                  <a:pt x="1944623" y="502919"/>
                </a:moveTo>
                <a:lnTo>
                  <a:pt x="10667" y="502919"/>
                </a:lnTo>
                <a:lnTo>
                  <a:pt x="10667" y="507491"/>
                </a:lnTo>
                <a:lnTo>
                  <a:pt x="1944623" y="507491"/>
                </a:lnTo>
                <a:lnTo>
                  <a:pt x="1944623" y="502919"/>
                </a:lnTo>
                <a:close/>
              </a:path>
              <a:path w="1953895" h="512445">
                <a:moveTo>
                  <a:pt x="1944623" y="4571"/>
                </a:moveTo>
                <a:lnTo>
                  <a:pt x="1944623" y="507491"/>
                </a:lnTo>
                <a:lnTo>
                  <a:pt x="1949195" y="502919"/>
                </a:lnTo>
                <a:lnTo>
                  <a:pt x="1953767" y="502919"/>
                </a:lnTo>
                <a:lnTo>
                  <a:pt x="1953767" y="10667"/>
                </a:lnTo>
                <a:lnTo>
                  <a:pt x="1949195" y="10667"/>
                </a:lnTo>
                <a:lnTo>
                  <a:pt x="1944623" y="4571"/>
                </a:lnTo>
                <a:close/>
              </a:path>
              <a:path w="1953895" h="512445">
                <a:moveTo>
                  <a:pt x="1953767" y="502919"/>
                </a:moveTo>
                <a:lnTo>
                  <a:pt x="1949195" y="502919"/>
                </a:lnTo>
                <a:lnTo>
                  <a:pt x="1944623" y="507491"/>
                </a:lnTo>
                <a:lnTo>
                  <a:pt x="1953767" y="507491"/>
                </a:lnTo>
                <a:lnTo>
                  <a:pt x="1953767" y="502919"/>
                </a:lnTo>
                <a:close/>
              </a:path>
              <a:path w="1953895" h="512445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1953895" h="512445">
                <a:moveTo>
                  <a:pt x="1944623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1944623" y="10667"/>
                </a:lnTo>
                <a:lnTo>
                  <a:pt x="1944623" y="4571"/>
                </a:lnTo>
                <a:close/>
              </a:path>
              <a:path w="1953895" h="512445">
                <a:moveTo>
                  <a:pt x="1953767" y="4571"/>
                </a:moveTo>
                <a:lnTo>
                  <a:pt x="1944623" y="4571"/>
                </a:lnTo>
                <a:lnTo>
                  <a:pt x="1949195" y="10667"/>
                </a:lnTo>
                <a:lnTo>
                  <a:pt x="1953767" y="10667"/>
                </a:lnTo>
                <a:lnTo>
                  <a:pt x="1953767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758067" y="3195316"/>
            <a:ext cx="172593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96215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-5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40" dirty="0">
                <a:latin typeface="Calibri"/>
                <a:cs typeface="Calibri"/>
              </a:rPr>
              <a:t>k</a:t>
            </a:r>
            <a:r>
              <a:rPr sz="1200" spc="-15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em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587617" y="3637777"/>
            <a:ext cx="0" cy="140335"/>
          </a:xfrm>
          <a:custGeom>
            <a:avLst/>
            <a:gdLst/>
            <a:ahLst/>
            <a:cxnLst/>
            <a:rect l="l" t="t" r="r" b="b"/>
            <a:pathLst>
              <a:path h="140335">
                <a:moveTo>
                  <a:pt x="0" y="0"/>
                </a:moveTo>
                <a:lnTo>
                  <a:pt x="0" y="140207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97033" y="2121398"/>
            <a:ext cx="3456940" cy="843280"/>
          </a:xfrm>
          <a:custGeom>
            <a:avLst/>
            <a:gdLst/>
            <a:ahLst/>
            <a:cxnLst/>
            <a:rect l="l" t="t" r="r" b="b"/>
            <a:pathLst>
              <a:path w="3456940" h="843280">
                <a:moveTo>
                  <a:pt x="3456431" y="0"/>
                </a:moveTo>
                <a:lnTo>
                  <a:pt x="0" y="0"/>
                </a:lnTo>
                <a:lnTo>
                  <a:pt x="0" y="842771"/>
                </a:lnTo>
                <a:lnTo>
                  <a:pt x="3456431" y="842771"/>
                </a:lnTo>
                <a:lnTo>
                  <a:pt x="3456431" y="838199"/>
                </a:lnTo>
                <a:lnTo>
                  <a:pt x="10667" y="838199"/>
                </a:lnTo>
                <a:lnTo>
                  <a:pt x="6095" y="833627"/>
                </a:lnTo>
                <a:lnTo>
                  <a:pt x="10667" y="833627"/>
                </a:lnTo>
                <a:lnTo>
                  <a:pt x="10667" y="9143"/>
                </a:lnTo>
                <a:lnTo>
                  <a:pt x="6095" y="9143"/>
                </a:lnTo>
                <a:lnTo>
                  <a:pt x="10667" y="4571"/>
                </a:lnTo>
                <a:lnTo>
                  <a:pt x="3456431" y="4571"/>
                </a:lnTo>
                <a:lnTo>
                  <a:pt x="3456431" y="0"/>
                </a:lnTo>
                <a:close/>
              </a:path>
              <a:path w="3456940" h="843280">
                <a:moveTo>
                  <a:pt x="10667" y="833627"/>
                </a:moveTo>
                <a:lnTo>
                  <a:pt x="6095" y="833627"/>
                </a:lnTo>
                <a:lnTo>
                  <a:pt x="10667" y="838199"/>
                </a:lnTo>
                <a:lnTo>
                  <a:pt x="10667" y="833627"/>
                </a:lnTo>
                <a:close/>
              </a:path>
              <a:path w="3456940" h="843280">
                <a:moveTo>
                  <a:pt x="3447284" y="833627"/>
                </a:moveTo>
                <a:lnTo>
                  <a:pt x="10667" y="833627"/>
                </a:lnTo>
                <a:lnTo>
                  <a:pt x="10667" y="838199"/>
                </a:lnTo>
                <a:lnTo>
                  <a:pt x="3447284" y="838199"/>
                </a:lnTo>
                <a:lnTo>
                  <a:pt x="3447284" y="833627"/>
                </a:lnTo>
                <a:close/>
              </a:path>
              <a:path w="3456940" h="843280">
                <a:moveTo>
                  <a:pt x="3447284" y="4571"/>
                </a:moveTo>
                <a:lnTo>
                  <a:pt x="3447284" y="838199"/>
                </a:lnTo>
                <a:lnTo>
                  <a:pt x="3451856" y="833627"/>
                </a:lnTo>
                <a:lnTo>
                  <a:pt x="3456431" y="833627"/>
                </a:lnTo>
                <a:lnTo>
                  <a:pt x="3456431" y="9143"/>
                </a:lnTo>
                <a:lnTo>
                  <a:pt x="3451856" y="9143"/>
                </a:lnTo>
                <a:lnTo>
                  <a:pt x="3447284" y="4571"/>
                </a:lnTo>
                <a:close/>
              </a:path>
              <a:path w="3456940" h="843280">
                <a:moveTo>
                  <a:pt x="3456431" y="833627"/>
                </a:moveTo>
                <a:lnTo>
                  <a:pt x="3451856" y="833627"/>
                </a:lnTo>
                <a:lnTo>
                  <a:pt x="3447284" y="838199"/>
                </a:lnTo>
                <a:lnTo>
                  <a:pt x="3456431" y="838199"/>
                </a:lnTo>
                <a:lnTo>
                  <a:pt x="3456431" y="833627"/>
                </a:lnTo>
                <a:close/>
              </a:path>
              <a:path w="3456940" h="843280">
                <a:moveTo>
                  <a:pt x="10667" y="4571"/>
                </a:moveTo>
                <a:lnTo>
                  <a:pt x="6095" y="9143"/>
                </a:lnTo>
                <a:lnTo>
                  <a:pt x="10667" y="9143"/>
                </a:lnTo>
                <a:lnTo>
                  <a:pt x="10667" y="4571"/>
                </a:lnTo>
                <a:close/>
              </a:path>
              <a:path w="3456940" h="843280">
                <a:moveTo>
                  <a:pt x="3447284" y="4571"/>
                </a:moveTo>
                <a:lnTo>
                  <a:pt x="10667" y="4571"/>
                </a:lnTo>
                <a:lnTo>
                  <a:pt x="10667" y="9143"/>
                </a:lnTo>
                <a:lnTo>
                  <a:pt x="3447284" y="9143"/>
                </a:lnTo>
                <a:lnTo>
                  <a:pt x="3447284" y="4571"/>
                </a:lnTo>
                <a:close/>
              </a:path>
              <a:path w="3456940" h="843280">
                <a:moveTo>
                  <a:pt x="3456431" y="4571"/>
                </a:moveTo>
                <a:lnTo>
                  <a:pt x="3447284" y="4571"/>
                </a:lnTo>
                <a:lnTo>
                  <a:pt x="3451856" y="9143"/>
                </a:lnTo>
                <a:lnTo>
                  <a:pt x="3456431" y="9143"/>
                </a:lnTo>
                <a:lnTo>
                  <a:pt x="345643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03129" y="2125970"/>
            <a:ext cx="3446145" cy="8337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200" b="1" spc="-15" dirty="0">
                <a:latin typeface="Calibri"/>
                <a:cs typeface="Calibri"/>
              </a:rPr>
              <a:t>H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zíc</a:t>
            </a:r>
            <a:r>
              <a:rPr sz="1200" b="1" spc="-5" dirty="0">
                <a:latin typeface="Calibri"/>
                <a:cs typeface="Calibri"/>
              </a:rPr>
              <a:t>í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úp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k</a:t>
            </a:r>
            <a:endParaRPr sz="1200">
              <a:latin typeface="Calibri"/>
              <a:cs typeface="Calibri"/>
            </a:endParaRPr>
          </a:p>
          <a:p>
            <a:pPr marL="264795" marR="263525"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bud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sta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č</a:t>
            </a:r>
            <a:r>
              <a:rPr sz="1200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25" dirty="0">
                <a:latin typeface="Calibri"/>
                <a:cs typeface="Calibri"/>
              </a:rPr>
              <a:t>ý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ů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33221" y="1906514"/>
            <a:ext cx="74930" cy="201295"/>
          </a:xfrm>
          <a:custGeom>
            <a:avLst/>
            <a:gdLst/>
            <a:ahLst/>
            <a:cxnLst/>
            <a:rect l="l" t="t" r="r" b="b"/>
            <a:pathLst>
              <a:path w="74930" h="201294">
                <a:moveTo>
                  <a:pt x="0" y="120395"/>
                </a:moveTo>
                <a:lnTo>
                  <a:pt x="27431" y="201167"/>
                </a:lnTo>
                <a:lnTo>
                  <a:pt x="68644" y="138683"/>
                </a:lnTo>
                <a:lnTo>
                  <a:pt x="39623" y="138683"/>
                </a:lnTo>
                <a:lnTo>
                  <a:pt x="30479" y="137159"/>
                </a:lnTo>
                <a:lnTo>
                  <a:pt x="32189" y="124337"/>
                </a:lnTo>
                <a:lnTo>
                  <a:pt x="0" y="120395"/>
                </a:lnTo>
                <a:close/>
              </a:path>
              <a:path w="74930" h="201294">
                <a:moveTo>
                  <a:pt x="32189" y="124337"/>
                </a:moveTo>
                <a:lnTo>
                  <a:pt x="30479" y="137159"/>
                </a:lnTo>
                <a:lnTo>
                  <a:pt x="39623" y="138683"/>
                </a:lnTo>
                <a:lnTo>
                  <a:pt x="41386" y="125463"/>
                </a:lnTo>
                <a:lnTo>
                  <a:pt x="32189" y="124337"/>
                </a:lnTo>
                <a:close/>
              </a:path>
              <a:path w="74930" h="201294">
                <a:moveTo>
                  <a:pt x="41386" y="125463"/>
                </a:moveTo>
                <a:lnTo>
                  <a:pt x="39623" y="138683"/>
                </a:lnTo>
                <a:lnTo>
                  <a:pt x="68644" y="138683"/>
                </a:lnTo>
                <a:lnTo>
                  <a:pt x="74675" y="129539"/>
                </a:lnTo>
                <a:lnTo>
                  <a:pt x="41386" y="125463"/>
                </a:lnTo>
                <a:close/>
              </a:path>
              <a:path w="74930" h="201294">
                <a:moveTo>
                  <a:pt x="48767" y="0"/>
                </a:moveTo>
                <a:lnTo>
                  <a:pt x="32189" y="124337"/>
                </a:lnTo>
                <a:lnTo>
                  <a:pt x="41386" y="125463"/>
                </a:lnTo>
                <a:lnTo>
                  <a:pt x="57911" y="1523"/>
                </a:lnTo>
                <a:lnTo>
                  <a:pt x="487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80581" y="1906514"/>
            <a:ext cx="99060" cy="216535"/>
          </a:xfrm>
          <a:custGeom>
            <a:avLst/>
            <a:gdLst/>
            <a:ahLst/>
            <a:cxnLst/>
            <a:rect l="l" t="t" r="r" b="b"/>
            <a:pathLst>
              <a:path w="99059" h="216535">
                <a:moveTo>
                  <a:pt x="6095" y="126491"/>
                </a:moveTo>
                <a:lnTo>
                  <a:pt x="3047" y="126491"/>
                </a:lnTo>
                <a:lnTo>
                  <a:pt x="0" y="129539"/>
                </a:lnTo>
                <a:lnTo>
                  <a:pt x="1523" y="132587"/>
                </a:lnTo>
                <a:lnTo>
                  <a:pt x="48767" y="216407"/>
                </a:lnTo>
                <a:lnTo>
                  <a:pt x="54355" y="207263"/>
                </a:lnTo>
                <a:lnTo>
                  <a:pt x="44195" y="207263"/>
                </a:lnTo>
                <a:lnTo>
                  <a:pt x="44332" y="188686"/>
                </a:lnTo>
                <a:lnTo>
                  <a:pt x="9143" y="128015"/>
                </a:lnTo>
                <a:lnTo>
                  <a:pt x="6095" y="126491"/>
                </a:lnTo>
                <a:close/>
              </a:path>
              <a:path w="99059" h="216535">
                <a:moveTo>
                  <a:pt x="44332" y="188686"/>
                </a:moveTo>
                <a:lnTo>
                  <a:pt x="44195" y="207263"/>
                </a:lnTo>
                <a:lnTo>
                  <a:pt x="53339" y="207263"/>
                </a:lnTo>
                <a:lnTo>
                  <a:pt x="53362" y="204215"/>
                </a:lnTo>
                <a:lnTo>
                  <a:pt x="45719" y="204215"/>
                </a:lnTo>
                <a:lnTo>
                  <a:pt x="49529" y="197647"/>
                </a:lnTo>
                <a:lnTo>
                  <a:pt x="44332" y="188686"/>
                </a:lnTo>
                <a:close/>
              </a:path>
              <a:path w="99059" h="216535">
                <a:moveTo>
                  <a:pt x="96011" y="126491"/>
                </a:moveTo>
                <a:lnTo>
                  <a:pt x="92963" y="126491"/>
                </a:lnTo>
                <a:lnTo>
                  <a:pt x="89915" y="128015"/>
                </a:lnTo>
                <a:lnTo>
                  <a:pt x="53460" y="190870"/>
                </a:lnTo>
                <a:lnTo>
                  <a:pt x="53339" y="207263"/>
                </a:lnTo>
                <a:lnTo>
                  <a:pt x="54355" y="207263"/>
                </a:lnTo>
                <a:lnTo>
                  <a:pt x="99059" y="134111"/>
                </a:lnTo>
                <a:lnTo>
                  <a:pt x="99059" y="129539"/>
                </a:lnTo>
                <a:lnTo>
                  <a:pt x="96011" y="126491"/>
                </a:lnTo>
                <a:close/>
              </a:path>
              <a:path w="99059" h="216535">
                <a:moveTo>
                  <a:pt x="49529" y="197647"/>
                </a:moveTo>
                <a:lnTo>
                  <a:pt x="45719" y="204215"/>
                </a:lnTo>
                <a:lnTo>
                  <a:pt x="53339" y="204215"/>
                </a:lnTo>
                <a:lnTo>
                  <a:pt x="49529" y="197647"/>
                </a:lnTo>
                <a:close/>
              </a:path>
              <a:path w="99059" h="216535">
                <a:moveTo>
                  <a:pt x="53460" y="190870"/>
                </a:moveTo>
                <a:lnTo>
                  <a:pt x="49529" y="197647"/>
                </a:lnTo>
                <a:lnTo>
                  <a:pt x="53339" y="204215"/>
                </a:lnTo>
                <a:lnTo>
                  <a:pt x="53460" y="190870"/>
                </a:lnTo>
                <a:close/>
              </a:path>
              <a:path w="99059" h="216535">
                <a:moveTo>
                  <a:pt x="54863" y="0"/>
                </a:moveTo>
                <a:lnTo>
                  <a:pt x="45719" y="0"/>
                </a:lnTo>
                <a:lnTo>
                  <a:pt x="44332" y="188686"/>
                </a:lnTo>
                <a:lnTo>
                  <a:pt x="49529" y="197647"/>
                </a:lnTo>
                <a:lnTo>
                  <a:pt x="53460" y="190870"/>
                </a:lnTo>
                <a:lnTo>
                  <a:pt x="54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95850" y="7046972"/>
            <a:ext cx="2369820" cy="7620"/>
          </a:xfrm>
          <a:custGeom>
            <a:avLst/>
            <a:gdLst/>
            <a:ahLst/>
            <a:cxnLst/>
            <a:rect l="l" t="t" r="r" b="b"/>
            <a:pathLst>
              <a:path w="2369820" h="7620">
                <a:moveTo>
                  <a:pt x="0" y="7619"/>
                </a:moveTo>
                <a:lnTo>
                  <a:pt x="2369819" y="7619"/>
                </a:lnTo>
                <a:lnTo>
                  <a:pt x="2369819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6473" y="7046972"/>
            <a:ext cx="3197860" cy="7620"/>
          </a:xfrm>
          <a:custGeom>
            <a:avLst/>
            <a:gdLst/>
            <a:ahLst/>
            <a:cxnLst/>
            <a:rect l="l" t="t" r="r" b="b"/>
            <a:pathLst>
              <a:path w="3197860" h="7620">
                <a:moveTo>
                  <a:pt x="0" y="7619"/>
                </a:moveTo>
                <a:lnTo>
                  <a:pt x="3197348" y="7619"/>
                </a:lnTo>
                <a:lnTo>
                  <a:pt x="3197348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95850" y="6737599"/>
            <a:ext cx="2360930" cy="309880"/>
          </a:xfrm>
          <a:custGeom>
            <a:avLst/>
            <a:gdLst/>
            <a:ahLst/>
            <a:cxnLst/>
            <a:rect l="l" t="t" r="r" b="b"/>
            <a:pathLst>
              <a:path w="2360929" h="309879">
                <a:moveTo>
                  <a:pt x="0" y="309371"/>
                </a:moveTo>
                <a:lnTo>
                  <a:pt x="2360678" y="309371"/>
                </a:lnTo>
                <a:lnTo>
                  <a:pt x="2360678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3425" y="6737599"/>
            <a:ext cx="3200400" cy="309880"/>
          </a:xfrm>
          <a:custGeom>
            <a:avLst/>
            <a:gdLst/>
            <a:ahLst/>
            <a:cxnLst/>
            <a:rect l="l" t="t" r="r" b="b"/>
            <a:pathLst>
              <a:path w="3200400" h="309879">
                <a:moveTo>
                  <a:pt x="0" y="309371"/>
                </a:moveTo>
                <a:lnTo>
                  <a:pt x="3200396" y="309371"/>
                </a:lnTo>
                <a:lnTo>
                  <a:pt x="3200396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74073" y="5718044"/>
            <a:ext cx="1834895" cy="8016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83293" y="5784594"/>
            <a:ext cx="160591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93605" y="5967474"/>
            <a:ext cx="118681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5" dirty="0">
                <a:latin typeface="Calibri"/>
                <a:cs typeface="Calibri"/>
              </a:rPr>
              <a:t>ř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0" dirty="0">
                <a:latin typeface="Calibri"/>
                <a:cs typeface="Calibri"/>
              </a:rPr>
              <a:t>ož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zn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35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aj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ů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mě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ů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631057" y="3918193"/>
            <a:ext cx="1793875" cy="512445"/>
          </a:xfrm>
          <a:custGeom>
            <a:avLst/>
            <a:gdLst/>
            <a:ahLst/>
            <a:cxnLst/>
            <a:rect l="l" t="t" r="r" b="b"/>
            <a:pathLst>
              <a:path w="1793875" h="512445">
                <a:moveTo>
                  <a:pt x="1793747" y="0"/>
                </a:moveTo>
                <a:lnTo>
                  <a:pt x="0" y="0"/>
                </a:lnTo>
                <a:lnTo>
                  <a:pt x="0" y="512063"/>
                </a:lnTo>
                <a:lnTo>
                  <a:pt x="1793747" y="512063"/>
                </a:lnTo>
                <a:lnTo>
                  <a:pt x="1793747" y="505967"/>
                </a:lnTo>
                <a:lnTo>
                  <a:pt x="9143" y="505967"/>
                </a:lnTo>
                <a:lnTo>
                  <a:pt x="4571" y="501395"/>
                </a:lnTo>
                <a:lnTo>
                  <a:pt x="9143" y="501395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3747" y="4571"/>
                </a:lnTo>
                <a:lnTo>
                  <a:pt x="1793747" y="0"/>
                </a:lnTo>
                <a:close/>
              </a:path>
              <a:path w="1793875" h="512445">
                <a:moveTo>
                  <a:pt x="9143" y="501395"/>
                </a:moveTo>
                <a:lnTo>
                  <a:pt x="4571" y="501395"/>
                </a:lnTo>
                <a:lnTo>
                  <a:pt x="9143" y="505967"/>
                </a:lnTo>
                <a:lnTo>
                  <a:pt x="9143" y="501395"/>
                </a:lnTo>
                <a:close/>
              </a:path>
              <a:path w="1793875" h="512445">
                <a:moveTo>
                  <a:pt x="1784603" y="501395"/>
                </a:moveTo>
                <a:lnTo>
                  <a:pt x="9143" y="501395"/>
                </a:lnTo>
                <a:lnTo>
                  <a:pt x="9143" y="505967"/>
                </a:lnTo>
                <a:lnTo>
                  <a:pt x="1784603" y="505967"/>
                </a:lnTo>
                <a:lnTo>
                  <a:pt x="1784603" y="501395"/>
                </a:lnTo>
                <a:close/>
              </a:path>
              <a:path w="1793875" h="512445">
                <a:moveTo>
                  <a:pt x="1784603" y="4571"/>
                </a:moveTo>
                <a:lnTo>
                  <a:pt x="1784603" y="505967"/>
                </a:lnTo>
                <a:lnTo>
                  <a:pt x="1789175" y="501395"/>
                </a:lnTo>
                <a:lnTo>
                  <a:pt x="1793747" y="501395"/>
                </a:lnTo>
                <a:lnTo>
                  <a:pt x="1793747" y="9143"/>
                </a:lnTo>
                <a:lnTo>
                  <a:pt x="1789175" y="9143"/>
                </a:lnTo>
                <a:lnTo>
                  <a:pt x="1784603" y="4571"/>
                </a:lnTo>
                <a:close/>
              </a:path>
              <a:path w="1793875" h="512445">
                <a:moveTo>
                  <a:pt x="1793747" y="501395"/>
                </a:moveTo>
                <a:lnTo>
                  <a:pt x="1789175" y="501395"/>
                </a:lnTo>
                <a:lnTo>
                  <a:pt x="1784603" y="505967"/>
                </a:lnTo>
                <a:lnTo>
                  <a:pt x="1793747" y="505967"/>
                </a:lnTo>
                <a:lnTo>
                  <a:pt x="1793747" y="501395"/>
                </a:lnTo>
                <a:close/>
              </a:path>
              <a:path w="1793875" h="51244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3875" h="512445">
                <a:moveTo>
                  <a:pt x="1784603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4603" y="9143"/>
                </a:lnTo>
                <a:lnTo>
                  <a:pt x="1784603" y="4571"/>
                </a:lnTo>
                <a:close/>
              </a:path>
              <a:path w="1793875" h="512445">
                <a:moveTo>
                  <a:pt x="1793747" y="4571"/>
                </a:moveTo>
                <a:lnTo>
                  <a:pt x="1784603" y="4571"/>
                </a:lnTo>
                <a:lnTo>
                  <a:pt x="1789175" y="9143"/>
                </a:lnTo>
                <a:lnTo>
                  <a:pt x="1793747" y="9143"/>
                </a:lnTo>
                <a:lnTo>
                  <a:pt x="1793747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635630" y="3922765"/>
            <a:ext cx="1784985" cy="5016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490220" marR="176530" indent="-3098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oň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30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dn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533265" y="3777991"/>
            <a:ext cx="76200" cy="123825"/>
          </a:xfrm>
          <a:custGeom>
            <a:avLst/>
            <a:gdLst/>
            <a:ahLst/>
            <a:cxnLst/>
            <a:rect l="l" t="t" r="r" b="b"/>
            <a:pathLst>
              <a:path w="76200" h="123825">
                <a:moveTo>
                  <a:pt x="33527" y="47238"/>
                </a:moveTo>
                <a:lnTo>
                  <a:pt x="0" y="47238"/>
                </a:lnTo>
                <a:lnTo>
                  <a:pt x="38099" y="123438"/>
                </a:lnTo>
                <a:lnTo>
                  <a:pt x="70103" y="59430"/>
                </a:lnTo>
                <a:lnTo>
                  <a:pt x="33527" y="59430"/>
                </a:lnTo>
                <a:lnTo>
                  <a:pt x="33527" y="47238"/>
                </a:lnTo>
                <a:close/>
              </a:path>
              <a:path w="76200" h="123825">
                <a:moveTo>
                  <a:pt x="42671" y="0"/>
                </a:moveTo>
                <a:lnTo>
                  <a:pt x="33527" y="0"/>
                </a:lnTo>
                <a:lnTo>
                  <a:pt x="33527" y="59430"/>
                </a:lnTo>
                <a:lnTo>
                  <a:pt x="42671" y="59430"/>
                </a:lnTo>
                <a:lnTo>
                  <a:pt x="42671" y="0"/>
                </a:lnTo>
                <a:close/>
              </a:path>
              <a:path w="76200" h="123825">
                <a:moveTo>
                  <a:pt x="76199" y="47238"/>
                </a:moveTo>
                <a:lnTo>
                  <a:pt x="42671" y="47238"/>
                </a:lnTo>
                <a:lnTo>
                  <a:pt x="42671" y="59430"/>
                </a:lnTo>
                <a:lnTo>
                  <a:pt x="70103" y="59430"/>
                </a:lnTo>
                <a:lnTo>
                  <a:pt x="76199" y="47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18938" y="3921242"/>
            <a:ext cx="1795780" cy="688975"/>
          </a:xfrm>
          <a:custGeom>
            <a:avLst/>
            <a:gdLst/>
            <a:ahLst/>
            <a:cxnLst/>
            <a:rect l="l" t="t" r="r" b="b"/>
            <a:pathLst>
              <a:path w="1795779" h="688975">
                <a:moveTo>
                  <a:pt x="1795271" y="0"/>
                </a:moveTo>
                <a:lnTo>
                  <a:pt x="0" y="0"/>
                </a:lnTo>
                <a:lnTo>
                  <a:pt x="0" y="688847"/>
                </a:lnTo>
                <a:lnTo>
                  <a:pt x="1795271" y="688847"/>
                </a:lnTo>
                <a:lnTo>
                  <a:pt x="1795271" y="684282"/>
                </a:lnTo>
                <a:lnTo>
                  <a:pt x="9143" y="684282"/>
                </a:lnTo>
                <a:lnTo>
                  <a:pt x="4571" y="679710"/>
                </a:lnTo>
                <a:lnTo>
                  <a:pt x="9143" y="679710"/>
                </a:lnTo>
                <a:lnTo>
                  <a:pt x="9143" y="9143"/>
                </a:lnTo>
                <a:lnTo>
                  <a:pt x="4571" y="9143"/>
                </a:lnTo>
                <a:lnTo>
                  <a:pt x="9143" y="4571"/>
                </a:lnTo>
                <a:lnTo>
                  <a:pt x="1795271" y="4571"/>
                </a:lnTo>
                <a:lnTo>
                  <a:pt x="1795271" y="0"/>
                </a:lnTo>
                <a:close/>
              </a:path>
              <a:path w="1795779" h="688975">
                <a:moveTo>
                  <a:pt x="9143" y="679710"/>
                </a:moveTo>
                <a:lnTo>
                  <a:pt x="4571" y="679710"/>
                </a:lnTo>
                <a:lnTo>
                  <a:pt x="9143" y="684282"/>
                </a:lnTo>
                <a:lnTo>
                  <a:pt x="9143" y="679710"/>
                </a:lnTo>
                <a:close/>
              </a:path>
              <a:path w="1795779" h="688975">
                <a:moveTo>
                  <a:pt x="1784603" y="679710"/>
                </a:moveTo>
                <a:lnTo>
                  <a:pt x="9143" y="679710"/>
                </a:lnTo>
                <a:lnTo>
                  <a:pt x="9143" y="684282"/>
                </a:lnTo>
                <a:lnTo>
                  <a:pt x="1784603" y="684282"/>
                </a:lnTo>
                <a:lnTo>
                  <a:pt x="1784603" y="679710"/>
                </a:lnTo>
                <a:close/>
              </a:path>
              <a:path w="1795779" h="688975">
                <a:moveTo>
                  <a:pt x="1784603" y="4571"/>
                </a:moveTo>
                <a:lnTo>
                  <a:pt x="1784603" y="684282"/>
                </a:lnTo>
                <a:lnTo>
                  <a:pt x="1790699" y="679710"/>
                </a:lnTo>
                <a:lnTo>
                  <a:pt x="1795271" y="679710"/>
                </a:lnTo>
                <a:lnTo>
                  <a:pt x="1795271" y="9143"/>
                </a:lnTo>
                <a:lnTo>
                  <a:pt x="1790699" y="9143"/>
                </a:lnTo>
                <a:lnTo>
                  <a:pt x="1784603" y="4571"/>
                </a:lnTo>
                <a:close/>
              </a:path>
              <a:path w="1795779" h="688975">
                <a:moveTo>
                  <a:pt x="1795271" y="679710"/>
                </a:moveTo>
                <a:lnTo>
                  <a:pt x="1790699" y="679710"/>
                </a:lnTo>
                <a:lnTo>
                  <a:pt x="1784603" y="684282"/>
                </a:lnTo>
                <a:lnTo>
                  <a:pt x="1795271" y="684282"/>
                </a:lnTo>
                <a:lnTo>
                  <a:pt x="1795271" y="679710"/>
                </a:lnTo>
                <a:close/>
              </a:path>
              <a:path w="1795779" h="688975">
                <a:moveTo>
                  <a:pt x="9143" y="4571"/>
                </a:moveTo>
                <a:lnTo>
                  <a:pt x="4571" y="9143"/>
                </a:lnTo>
                <a:lnTo>
                  <a:pt x="9143" y="9143"/>
                </a:lnTo>
                <a:lnTo>
                  <a:pt x="9143" y="4571"/>
                </a:lnTo>
                <a:close/>
              </a:path>
              <a:path w="1795779" h="688975">
                <a:moveTo>
                  <a:pt x="1784603" y="4571"/>
                </a:moveTo>
                <a:lnTo>
                  <a:pt x="9143" y="4571"/>
                </a:lnTo>
                <a:lnTo>
                  <a:pt x="9143" y="9143"/>
                </a:lnTo>
                <a:lnTo>
                  <a:pt x="1784603" y="9143"/>
                </a:lnTo>
                <a:lnTo>
                  <a:pt x="1784603" y="4571"/>
                </a:lnTo>
                <a:close/>
              </a:path>
              <a:path w="1795779" h="688975">
                <a:moveTo>
                  <a:pt x="1795271" y="4571"/>
                </a:moveTo>
                <a:lnTo>
                  <a:pt x="1784603" y="4571"/>
                </a:lnTo>
                <a:lnTo>
                  <a:pt x="1790699" y="9143"/>
                </a:lnTo>
                <a:lnTo>
                  <a:pt x="1795271" y="9143"/>
                </a:lnTo>
                <a:lnTo>
                  <a:pt x="1795271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723509" y="3925820"/>
            <a:ext cx="1786255" cy="68008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35"/>
              </a:lnSpc>
            </a:pPr>
            <a:r>
              <a:rPr sz="1200" spc="-15" dirty="0">
                <a:latin typeface="Calibri"/>
                <a:cs typeface="Calibri"/>
              </a:rPr>
              <a:t>Ú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ek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spc="-10" dirty="0">
                <a:latin typeface="Calibri"/>
                <a:cs typeface="Calibri"/>
              </a:rPr>
              <a:t>ě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ts val="1675"/>
              </a:lnSpc>
            </a:pPr>
            <a:r>
              <a:rPr sz="1400" b="1" dirty="0">
                <a:latin typeface="Calibri"/>
                <a:cs typeface="Calibri"/>
              </a:rPr>
              <a:t>p</a:t>
            </a:r>
            <a:r>
              <a:rPr sz="1400" b="1" spc="-10" dirty="0">
                <a:latin typeface="Calibri"/>
                <a:cs typeface="Calibri"/>
              </a:rPr>
              <a:t>ř</a:t>
            </a:r>
            <a:r>
              <a:rPr sz="1400" b="1" dirty="0">
                <a:latin typeface="Calibri"/>
                <a:cs typeface="Calibri"/>
              </a:rPr>
              <a:t>edlu</a:t>
            </a:r>
            <a:r>
              <a:rPr sz="1400" b="1" spc="-20" dirty="0">
                <a:latin typeface="Calibri"/>
                <a:cs typeface="Calibri"/>
              </a:rPr>
              <a:t>ž</a:t>
            </a:r>
            <a:r>
              <a:rPr sz="1400" b="1" spc="-15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189353" y="4710679"/>
            <a:ext cx="3282950" cy="660400"/>
          </a:xfrm>
          <a:custGeom>
            <a:avLst/>
            <a:gdLst/>
            <a:ahLst/>
            <a:cxnLst/>
            <a:rect l="l" t="t" r="r" b="b"/>
            <a:pathLst>
              <a:path w="3282950" h="660400">
                <a:moveTo>
                  <a:pt x="3282695" y="0"/>
                </a:moveTo>
                <a:lnTo>
                  <a:pt x="0" y="0"/>
                </a:lnTo>
                <a:lnTo>
                  <a:pt x="0" y="659891"/>
                </a:lnTo>
                <a:lnTo>
                  <a:pt x="3282695" y="659891"/>
                </a:lnTo>
                <a:lnTo>
                  <a:pt x="3282695" y="655319"/>
                </a:lnTo>
                <a:lnTo>
                  <a:pt x="10667" y="655319"/>
                </a:lnTo>
                <a:lnTo>
                  <a:pt x="6095" y="650747"/>
                </a:lnTo>
                <a:lnTo>
                  <a:pt x="10667" y="650747"/>
                </a:lnTo>
                <a:lnTo>
                  <a:pt x="10667" y="9143"/>
                </a:lnTo>
                <a:lnTo>
                  <a:pt x="6095" y="9143"/>
                </a:lnTo>
                <a:lnTo>
                  <a:pt x="10667" y="4571"/>
                </a:lnTo>
                <a:lnTo>
                  <a:pt x="3282695" y="4571"/>
                </a:lnTo>
                <a:lnTo>
                  <a:pt x="3282695" y="0"/>
                </a:lnTo>
                <a:close/>
              </a:path>
              <a:path w="3282950" h="660400">
                <a:moveTo>
                  <a:pt x="10667" y="650747"/>
                </a:moveTo>
                <a:lnTo>
                  <a:pt x="6095" y="650747"/>
                </a:lnTo>
                <a:lnTo>
                  <a:pt x="10667" y="655319"/>
                </a:lnTo>
                <a:lnTo>
                  <a:pt x="10667" y="650747"/>
                </a:lnTo>
                <a:close/>
              </a:path>
              <a:path w="3282950" h="660400">
                <a:moveTo>
                  <a:pt x="3273551" y="650747"/>
                </a:moveTo>
                <a:lnTo>
                  <a:pt x="10667" y="650747"/>
                </a:lnTo>
                <a:lnTo>
                  <a:pt x="10667" y="655319"/>
                </a:lnTo>
                <a:lnTo>
                  <a:pt x="3273551" y="655319"/>
                </a:lnTo>
                <a:lnTo>
                  <a:pt x="3273551" y="650747"/>
                </a:lnTo>
                <a:close/>
              </a:path>
              <a:path w="3282950" h="660400">
                <a:moveTo>
                  <a:pt x="3273551" y="4571"/>
                </a:moveTo>
                <a:lnTo>
                  <a:pt x="3273551" y="655319"/>
                </a:lnTo>
                <a:lnTo>
                  <a:pt x="3278123" y="650747"/>
                </a:lnTo>
                <a:lnTo>
                  <a:pt x="3282695" y="650747"/>
                </a:lnTo>
                <a:lnTo>
                  <a:pt x="3282695" y="9143"/>
                </a:lnTo>
                <a:lnTo>
                  <a:pt x="3278123" y="9143"/>
                </a:lnTo>
                <a:lnTo>
                  <a:pt x="3273551" y="4571"/>
                </a:lnTo>
                <a:close/>
              </a:path>
              <a:path w="3282950" h="660400">
                <a:moveTo>
                  <a:pt x="3282695" y="650747"/>
                </a:moveTo>
                <a:lnTo>
                  <a:pt x="3278123" y="650747"/>
                </a:lnTo>
                <a:lnTo>
                  <a:pt x="3273551" y="655319"/>
                </a:lnTo>
                <a:lnTo>
                  <a:pt x="3282695" y="655319"/>
                </a:lnTo>
                <a:lnTo>
                  <a:pt x="3282695" y="650747"/>
                </a:lnTo>
                <a:close/>
              </a:path>
              <a:path w="3282950" h="660400">
                <a:moveTo>
                  <a:pt x="10667" y="4571"/>
                </a:moveTo>
                <a:lnTo>
                  <a:pt x="6095" y="9143"/>
                </a:lnTo>
                <a:lnTo>
                  <a:pt x="10667" y="9143"/>
                </a:lnTo>
                <a:lnTo>
                  <a:pt x="10667" y="4571"/>
                </a:lnTo>
                <a:close/>
              </a:path>
              <a:path w="3282950" h="660400">
                <a:moveTo>
                  <a:pt x="3273551" y="4571"/>
                </a:moveTo>
                <a:lnTo>
                  <a:pt x="10667" y="4571"/>
                </a:lnTo>
                <a:lnTo>
                  <a:pt x="10667" y="9143"/>
                </a:lnTo>
                <a:lnTo>
                  <a:pt x="3273551" y="9143"/>
                </a:lnTo>
                <a:lnTo>
                  <a:pt x="3273551" y="4571"/>
                </a:lnTo>
                <a:close/>
              </a:path>
              <a:path w="3282950" h="660400">
                <a:moveTo>
                  <a:pt x="3282695" y="4571"/>
                </a:moveTo>
                <a:lnTo>
                  <a:pt x="3273551" y="4571"/>
                </a:lnTo>
                <a:lnTo>
                  <a:pt x="3278123" y="9143"/>
                </a:lnTo>
                <a:lnTo>
                  <a:pt x="3282695" y="9143"/>
                </a:lnTo>
                <a:lnTo>
                  <a:pt x="32826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195450" y="4715252"/>
            <a:ext cx="3272154" cy="6508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Calibri"/>
                <a:cs typeface="Calibri"/>
              </a:rPr>
              <a:t>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uh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i="1" spc="-10" dirty="0">
                <a:latin typeface="Calibri"/>
                <a:cs typeface="Calibri"/>
              </a:rPr>
              <a:t>4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</a:t>
            </a:r>
            <a:r>
              <a:rPr sz="1200" i="1" spc="-10" dirty="0">
                <a:latin typeface="Calibri"/>
                <a:cs typeface="Calibri"/>
              </a:rPr>
              <a:t>rá</a:t>
            </a:r>
            <a:r>
              <a:rPr sz="1200" i="1" spc="-5" dirty="0">
                <a:latin typeface="Calibri"/>
                <a:cs typeface="Calibri"/>
              </a:rPr>
              <a:t>v</a:t>
            </a:r>
            <a:r>
              <a:rPr sz="1200" i="1" spc="-10" dirty="0">
                <a:latin typeface="Calibri"/>
                <a:cs typeface="Calibri"/>
              </a:rPr>
              <a:t>n</a:t>
            </a:r>
            <a:r>
              <a:rPr sz="1200" i="1" dirty="0">
                <a:latin typeface="Calibri"/>
                <a:cs typeface="Calibri"/>
              </a:rPr>
              <a:t>í</a:t>
            </a:r>
            <a:r>
              <a:rPr sz="1200" i="1" spc="-2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d</a:t>
            </a:r>
            <a:r>
              <a:rPr sz="1200" i="1" spc="-5" dirty="0">
                <a:latin typeface="Calibri"/>
                <a:cs typeface="Calibri"/>
              </a:rPr>
              <a:t>om</a:t>
            </a:r>
            <a:r>
              <a:rPr sz="1200" i="1" spc="-10" dirty="0">
                <a:latin typeface="Calibri"/>
                <a:cs typeface="Calibri"/>
              </a:rPr>
              <a:t>něn</a:t>
            </a:r>
            <a:r>
              <a:rPr sz="1200" i="1" spc="-15" dirty="0">
                <a:latin typeface="Calibri"/>
                <a:cs typeface="Calibri"/>
              </a:rPr>
              <a:t>k</a:t>
            </a:r>
            <a:r>
              <a:rPr sz="1200" i="1" dirty="0">
                <a:latin typeface="Calibri"/>
                <a:cs typeface="Calibri"/>
              </a:rPr>
              <a:t>y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ne</a:t>
            </a:r>
            <a:r>
              <a:rPr sz="1200" i="1" dirty="0">
                <a:latin typeface="Calibri"/>
                <a:cs typeface="Calibri"/>
              </a:rPr>
              <a:t>sc</a:t>
            </a:r>
            <a:r>
              <a:rPr sz="1200" i="1" spc="-10" dirty="0">
                <a:latin typeface="Calibri"/>
                <a:cs typeface="Calibri"/>
              </a:rPr>
              <a:t>h</a:t>
            </a:r>
            <a:r>
              <a:rPr sz="1200" i="1" spc="-5" dirty="0">
                <a:latin typeface="Calibri"/>
                <a:cs typeface="Calibri"/>
              </a:rPr>
              <a:t>op</a:t>
            </a:r>
            <a:r>
              <a:rPr sz="1200" i="1" spc="-10" dirty="0">
                <a:latin typeface="Calibri"/>
                <a:cs typeface="Calibri"/>
              </a:rPr>
              <a:t>n</a:t>
            </a:r>
            <a:r>
              <a:rPr sz="1200" i="1" spc="-5" dirty="0">
                <a:latin typeface="Calibri"/>
                <a:cs typeface="Calibri"/>
              </a:rPr>
              <a:t>o</a:t>
            </a:r>
            <a:r>
              <a:rPr sz="1200" i="1" spc="-15" dirty="0">
                <a:latin typeface="Calibri"/>
                <a:cs typeface="Calibri"/>
              </a:rPr>
              <a:t>s</a:t>
            </a:r>
            <a:r>
              <a:rPr sz="1200" i="1" dirty="0">
                <a:latin typeface="Calibri"/>
                <a:cs typeface="Calibri"/>
              </a:rPr>
              <a:t>ti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Calibri"/>
                <a:cs typeface="Calibri"/>
              </a:rPr>
              <a:t>hrad</a:t>
            </a:r>
            <a:r>
              <a:rPr sz="1200" i="1" dirty="0">
                <a:latin typeface="Calibri"/>
                <a:cs typeface="Calibri"/>
              </a:rPr>
              <a:t>i</a:t>
            </a:r>
            <a:r>
              <a:rPr sz="1200" i="1" spc="-5" dirty="0">
                <a:latin typeface="Calibri"/>
                <a:cs typeface="Calibri"/>
              </a:rPr>
              <a:t>t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spc="-20" dirty="0">
                <a:latin typeface="Calibri"/>
                <a:cs typeface="Calibri"/>
              </a:rPr>
              <a:t>z</a:t>
            </a:r>
            <a:r>
              <a:rPr sz="1200" i="1" spc="-10" dirty="0">
                <a:latin typeface="Calibri"/>
                <a:cs typeface="Calibri"/>
              </a:rPr>
              <a:t>á</a:t>
            </a:r>
            <a:r>
              <a:rPr sz="1200" i="1" spc="-5" dirty="0">
                <a:latin typeface="Calibri"/>
                <a:cs typeface="Calibri"/>
              </a:rPr>
              <a:t>v</a:t>
            </a:r>
            <a:r>
              <a:rPr sz="1200" i="1" spc="-10" dirty="0">
                <a:latin typeface="Calibri"/>
                <a:cs typeface="Calibri"/>
              </a:rPr>
              <a:t>a</a:t>
            </a:r>
            <a:r>
              <a:rPr sz="1200" i="1" spc="5" dirty="0">
                <a:latin typeface="Calibri"/>
                <a:cs typeface="Calibri"/>
              </a:rPr>
              <a:t>z</a:t>
            </a:r>
            <a:r>
              <a:rPr sz="1200" i="1" spc="-15" dirty="0">
                <a:latin typeface="Calibri"/>
                <a:cs typeface="Calibri"/>
              </a:rPr>
              <a:t>k</a:t>
            </a:r>
            <a:r>
              <a:rPr sz="1200" i="1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549517" y="3777991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2"/>
                </a:moveTo>
                <a:lnTo>
                  <a:pt x="0" y="48762"/>
                </a:lnTo>
                <a:lnTo>
                  <a:pt x="38099" y="124962"/>
                </a:lnTo>
                <a:lnTo>
                  <a:pt x="69341" y="62478"/>
                </a:lnTo>
                <a:lnTo>
                  <a:pt x="33527" y="62478"/>
                </a:lnTo>
                <a:lnTo>
                  <a:pt x="33527" y="48762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2478"/>
                </a:lnTo>
                <a:lnTo>
                  <a:pt x="42671" y="62478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2"/>
                </a:moveTo>
                <a:lnTo>
                  <a:pt x="42671" y="48762"/>
                </a:lnTo>
                <a:lnTo>
                  <a:pt x="42671" y="62478"/>
                </a:lnTo>
                <a:lnTo>
                  <a:pt x="69341" y="62478"/>
                </a:lnTo>
                <a:lnTo>
                  <a:pt x="76199" y="48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39874" y="5730235"/>
            <a:ext cx="3093719" cy="6888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235590" y="5795262"/>
            <a:ext cx="129349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spc="-10" dirty="0">
                <a:latin typeface="Calibri"/>
                <a:cs typeface="Calibri"/>
              </a:rPr>
              <a:t>y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mě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ce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ti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70441" y="5795262"/>
            <a:ext cx="1337945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l</a:t>
            </a:r>
            <a:r>
              <a:rPr sz="1200" spc="5" dirty="0">
                <a:latin typeface="Calibri"/>
                <a:cs typeface="Calibri"/>
              </a:rPr>
              <a:t>užn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spc="5" dirty="0">
                <a:latin typeface="Calibri"/>
                <a:cs typeface="Calibri"/>
              </a:rPr>
              <a:t>h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uh</a:t>
            </a: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0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5" dirty="0">
                <a:latin typeface="Calibri"/>
                <a:cs typeface="Calibri"/>
              </a:rPr>
              <a:t>sta</a:t>
            </a:r>
            <a:r>
              <a:rPr sz="1200" dirty="0">
                <a:latin typeface="Calibri"/>
                <a:cs typeface="Calibri"/>
              </a:rPr>
              <a:t>t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ou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Calibri"/>
                <a:cs typeface="Calibri"/>
              </a:rPr>
              <a:t>č</a:t>
            </a:r>
            <a:r>
              <a:rPr sz="1200" dirty="0">
                <a:latin typeface="Calibri"/>
                <a:cs typeface="Calibri"/>
              </a:rPr>
              <a:t>á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dirty="0">
                <a:latin typeface="Calibri"/>
                <a:cs typeface="Calibri"/>
              </a:rPr>
              <a:t>v</a:t>
            </a:r>
            <a:r>
              <a:rPr sz="1200" spc="-25" dirty="0">
                <a:latin typeface="Calibri"/>
                <a:cs typeface="Calibri"/>
              </a:rPr>
              <a:t>ý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h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z</a:t>
            </a:r>
            <a:r>
              <a:rPr sz="1200" spc="-25" dirty="0">
                <a:latin typeface="Calibri"/>
                <a:cs typeface="Calibri"/>
              </a:rPr>
              <a:t>áv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z</a:t>
            </a:r>
            <a:r>
              <a:rPr sz="1200" spc="-1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ů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602873" y="5734808"/>
            <a:ext cx="1981200" cy="680085"/>
          </a:xfrm>
          <a:custGeom>
            <a:avLst/>
            <a:gdLst/>
            <a:ahLst/>
            <a:cxnLst/>
            <a:rect l="l" t="t" r="r" b="b"/>
            <a:pathLst>
              <a:path w="1981200" h="680085">
                <a:moveTo>
                  <a:pt x="0" y="679703"/>
                </a:moveTo>
                <a:lnTo>
                  <a:pt x="1981199" y="679703"/>
                </a:lnTo>
                <a:lnTo>
                  <a:pt x="1981199" y="0"/>
                </a:lnTo>
                <a:lnTo>
                  <a:pt x="0" y="0"/>
                </a:lnTo>
                <a:lnTo>
                  <a:pt x="0" y="679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598301" y="5730235"/>
            <a:ext cx="1991995" cy="688975"/>
          </a:xfrm>
          <a:custGeom>
            <a:avLst/>
            <a:gdLst/>
            <a:ahLst/>
            <a:cxnLst/>
            <a:rect l="l" t="t" r="r" b="b"/>
            <a:pathLst>
              <a:path w="1991995" h="688975">
                <a:moveTo>
                  <a:pt x="4571" y="670559"/>
                </a:moveTo>
                <a:lnTo>
                  <a:pt x="1523" y="672083"/>
                </a:lnTo>
                <a:lnTo>
                  <a:pt x="0" y="675131"/>
                </a:lnTo>
                <a:lnTo>
                  <a:pt x="1523" y="678179"/>
                </a:lnTo>
                <a:lnTo>
                  <a:pt x="4571" y="679703"/>
                </a:lnTo>
                <a:lnTo>
                  <a:pt x="9143" y="678179"/>
                </a:lnTo>
                <a:lnTo>
                  <a:pt x="10667" y="675131"/>
                </a:lnTo>
                <a:lnTo>
                  <a:pt x="9143" y="672083"/>
                </a:lnTo>
                <a:lnTo>
                  <a:pt x="4571" y="670559"/>
                </a:lnTo>
                <a:close/>
              </a:path>
              <a:path w="1991995" h="688975">
                <a:moveTo>
                  <a:pt x="4571" y="650747"/>
                </a:moveTo>
                <a:lnTo>
                  <a:pt x="1523" y="652271"/>
                </a:lnTo>
                <a:lnTo>
                  <a:pt x="0" y="655319"/>
                </a:lnTo>
                <a:lnTo>
                  <a:pt x="1523" y="659891"/>
                </a:lnTo>
                <a:lnTo>
                  <a:pt x="9143" y="659891"/>
                </a:lnTo>
                <a:lnTo>
                  <a:pt x="10667" y="655319"/>
                </a:lnTo>
                <a:lnTo>
                  <a:pt x="9143" y="652271"/>
                </a:lnTo>
                <a:lnTo>
                  <a:pt x="4571" y="650747"/>
                </a:lnTo>
                <a:close/>
              </a:path>
              <a:path w="1991995" h="688975">
                <a:moveTo>
                  <a:pt x="4571" y="632459"/>
                </a:moveTo>
                <a:lnTo>
                  <a:pt x="1523" y="633983"/>
                </a:lnTo>
                <a:lnTo>
                  <a:pt x="0" y="637031"/>
                </a:lnTo>
                <a:lnTo>
                  <a:pt x="1523" y="640079"/>
                </a:lnTo>
                <a:lnTo>
                  <a:pt x="4571" y="641603"/>
                </a:lnTo>
                <a:lnTo>
                  <a:pt x="9143" y="640079"/>
                </a:lnTo>
                <a:lnTo>
                  <a:pt x="10667" y="637031"/>
                </a:lnTo>
                <a:lnTo>
                  <a:pt x="9143" y="633983"/>
                </a:lnTo>
                <a:lnTo>
                  <a:pt x="4571" y="632459"/>
                </a:lnTo>
                <a:close/>
              </a:path>
              <a:path w="1991995" h="688975">
                <a:moveTo>
                  <a:pt x="4571" y="612647"/>
                </a:moveTo>
                <a:lnTo>
                  <a:pt x="1523" y="614171"/>
                </a:lnTo>
                <a:lnTo>
                  <a:pt x="0" y="617219"/>
                </a:lnTo>
                <a:lnTo>
                  <a:pt x="1523" y="621791"/>
                </a:lnTo>
                <a:lnTo>
                  <a:pt x="9143" y="621791"/>
                </a:lnTo>
                <a:lnTo>
                  <a:pt x="10667" y="617219"/>
                </a:lnTo>
                <a:lnTo>
                  <a:pt x="9143" y="614171"/>
                </a:lnTo>
                <a:lnTo>
                  <a:pt x="4571" y="612647"/>
                </a:lnTo>
                <a:close/>
              </a:path>
              <a:path w="1991995" h="688975">
                <a:moveTo>
                  <a:pt x="4571" y="594359"/>
                </a:moveTo>
                <a:lnTo>
                  <a:pt x="1523" y="595883"/>
                </a:lnTo>
                <a:lnTo>
                  <a:pt x="0" y="598931"/>
                </a:lnTo>
                <a:lnTo>
                  <a:pt x="1523" y="601979"/>
                </a:lnTo>
                <a:lnTo>
                  <a:pt x="4571" y="603503"/>
                </a:lnTo>
                <a:lnTo>
                  <a:pt x="9143" y="601979"/>
                </a:lnTo>
                <a:lnTo>
                  <a:pt x="10667" y="598931"/>
                </a:lnTo>
                <a:lnTo>
                  <a:pt x="9143" y="595883"/>
                </a:lnTo>
                <a:lnTo>
                  <a:pt x="4571" y="594359"/>
                </a:lnTo>
                <a:close/>
              </a:path>
              <a:path w="1991995" h="688975">
                <a:moveTo>
                  <a:pt x="4571" y="574547"/>
                </a:moveTo>
                <a:lnTo>
                  <a:pt x="1523" y="576071"/>
                </a:lnTo>
                <a:lnTo>
                  <a:pt x="0" y="579119"/>
                </a:lnTo>
                <a:lnTo>
                  <a:pt x="1523" y="583691"/>
                </a:lnTo>
                <a:lnTo>
                  <a:pt x="9143" y="583691"/>
                </a:lnTo>
                <a:lnTo>
                  <a:pt x="10667" y="579119"/>
                </a:lnTo>
                <a:lnTo>
                  <a:pt x="9143" y="576071"/>
                </a:lnTo>
                <a:lnTo>
                  <a:pt x="4571" y="574547"/>
                </a:lnTo>
                <a:close/>
              </a:path>
              <a:path w="1991995" h="688975">
                <a:moveTo>
                  <a:pt x="4571" y="556259"/>
                </a:moveTo>
                <a:lnTo>
                  <a:pt x="1523" y="557783"/>
                </a:lnTo>
                <a:lnTo>
                  <a:pt x="0" y="560831"/>
                </a:lnTo>
                <a:lnTo>
                  <a:pt x="1523" y="563879"/>
                </a:lnTo>
                <a:lnTo>
                  <a:pt x="4571" y="565403"/>
                </a:lnTo>
                <a:lnTo>
                  <a:pt x="9143" y="563879"/>
                </a:lnTo>
                <a:lnTo>
                  <a:pt x="10667" y="560831"/>
                </a:lnTo>
                <a:lnTo>
                  <a:pt x="9143" y="557783"/>
                </a:lnTo>
                <a:lnTo>
                  <a:pt x="4571" y="556259"/>
                </a:lnTo>
                <a:close/>
              </a:path>
              <a:path w="1991995" h="688975">
                <a:moveTo>
                  <a:pt x="4571" y="536447"/>
                </a:moveTo>
                <a:lnTo>
                  <a:pt x="1523" y="537971"/>
                </a:lnTo>
                <a:lnTo>
                  <a:pt x="0" y="541019"/>
                </a:lnTo>
                <a:lnTo>
                  <a:pt x="1523" y="544067"/>
                </a:lnTo>
                <a:lnTo>
                  <a:pt x="4571" y="545591"/>
                </a:lnTo>
                <a:lnTo>
                  <a:pt x="9143" y="544067"/>
                </a:lnTo>
                <a:lnTo>
                  <a:pt x="10667" y="541019"/>
                </a:lnTo>
                <a:lnTo>
                  <a:pt x="9143" y="537971"/>
                </a:lnTo>
                <a:lnTo>
                  <a:pt x="4571" y="536447"/>
                </a:lnTo>
                <a:close/>
              </a:path>
              <a:path w="1991995" h="688975">
                <a:moveTo>
                  <a:pt x="4571" y="518159"/>
                </a:moveTo>
                <a:lnTo>
                  <a:pt x="1523" y="519683"/>
                </a:lnTo>
                <a:lnTo>
                  <a:pt x="0" y="522731"/>
                </a:lnTo>
                <a:lnTo>
                  <a:pt x="1523" y="525779"/>
                </a:lnTo>
                <a:lnTo>
                  <a:pt x="4571" y="527303"/>
                </a:lnTo>
                <a:lnTo>
                  <a:pt x="9143" y="525779"/>
                </a:lnTo>
                <a:lnTo>
                  <a:pt x="10667" y="522731"/>
                </a:lnTo>
                <a:lnTo>
                  <a:pt x="9143" y="519683"/>
                </a:lnTo>
                <a:lnTo>
                  <a:pt x="4571" y="518159"/>
                </a:lnTo>
                <a:close/>
              </a:path>
              <a:path w="1991995" h="688975">
                <a:moveTo>
                  <a:pt x="4571" y="498347"/>
                </a:moveTo>
                <a:lnTo>
                  <a:pt x="1523" y="499871"/>
                </a:lnTo>
                <a:lnTo>
                  <a:pt x="0" y="502919"/>
                </a:lnTo>
                <a:lnTo>
                  <a:pt x="1523" y="505967"/>
                </a:lnTo>
                <a:lnTo>
                  <a:pt x="4571" y="507491"/>
                </a:lnTo>
                <a:lnTo>
                  <a:pt x="9143" y="505967"/>
                </a:lnTo>
                <a:lnTo>
                  <a:pt x="10667" y="502919"/>
                </a:lnTo>
                <a:lnTo>
                  <a:pt x="9143" y="499871"/>
                </a:lnTo>
                <a:lnTo>
                  <a:pt x="4571" y="498347"/>
                </a:lnTo>
                <a:close/>
              </a:path>
              <a:path w="1991995" h="688975">
                <a:moveTo>
                  <a:pt x="4571" y="480059"/>
                </a:moveTo>
                <a:lnTo>
                  <a:pt x="1523" y="481583"/>
                </a:lnTo>
                <a:lnTo>
                  <a:pt x="0" y="484631"/>
                </a:lnTo>
                <a:lnTo>
                  <a:pt x="1523" y="487679"/>
                </a:lnTo>
                <a:lnTo>
                  <a:pt x="4571" y="489203"/>
                </a:lnTo>
                <a:lnTo>
                  <a:pt x="9143" y="487679"/>
                </a:lnTo>
                <a:lnTo>
                  <a:pt x="10667" y="484631"/>
                </a:lnTo>
                <a:lnTo>
                  <a:pt x="9143" y="481583"/>
                </a:lnTo>
                <a:lnTo>
                  <a:pt x="4571" y="480059"/>
                </a:lnTo>
                <a:close/>
              </a:path>
              <a:path w="1991995" h="688975">
                <a:moveTo>
                  <a:pt x="4571" y="460247"/>
                </a:moveTo>
                <a:lnTo>
                  <a:pt x="1523" y="461771"/>
                </a:lnTo>
                <a:lnTo>
                  <a:pt x="0" y="464819"/>
                </a:lnTo>
                <a:lnTo>
                  <a:pt x="1523" y="467867"/>
                </a:lnTo>
                <a:lnTo>
                  <a:pt x="4571" y="469391"/>
                </a:lnTo>
                <a:lnTo>
                  <a:pt x="9143" y="467867"/>
                </a:lnTo>
                <a:lnTo>
                  <a:pt x="10667" y="464819"/>
                </a:lnTo>
                <a:lnTo>
                  <a:pt x="9143" y="461771"/>
                </a:lnTo>
                <a:lnTo>
                  <a:pt x="4571" y="460247"/>
                </a:lnTo>
                <a:close/>
              </a:path>
              <a:path w="1991995" h="688975">
                <a:moveTo>
                  <a:pt x="4571" y="441959"/>
                </a:moveTo>
                <a:lnTo>
                  <a:pt x="1523" y="443483"/>
                </a:lnTo>
                <a:lnTo>
                  <a:pt x="0" y="446531"/>
                </a:lnTo>
                <a:lnTo>
                  <a:pt x="1523" y="449579"/>
                </a:lnTo>
                <a:lnTo>
                  <a:pt x="4571" y="451103"/>
                </a:lnTo>
                <a:lnTo>
                  <a:pt x="9143" y="449579"/>
                </a:lnTo>
                <a:lnTo>
                  <a:pt x="10667" y="446531"/>
                </a:lnTo>
                <a:lnTo>
                  <a:pt x="9143" y="443483"/>
                </a:lnTo>
                <a:lnTo>
                  <a:pt x="4571" y="441959"/>
                </a:lnTo>
                <a:close/>
              </a:path>
              <a:path w="1991995" h="688975">
                <a:moveTo>
                  <a:pt x="4571" y="422147"/>
                </a:moveTo>
                <a:lnTo>
                  <a:pt x="1523" y="423671"/>
                </a:lnTo>
                <a:lnTo>
                  <a:pt x="0" y="426719"/>
                </a:lnTo>
                <a:lnTo>
                  <a:pt x="1523" y="429767"/>
                </a:lnTo>
                <a:lnTo>
                  <a:pt x="4571" y="431291"/>
                </a:lnTo>
                <a:lnTo>
                  <a:pt x="9143" y="429767"/>
                </a:lnTo>
                <a:lnTo>
                  <a:pt x="10667" y="426719"/>
                </a:lnTo>
                <a:lnTo>
                  <a:pt x="9143" y="423671"/>
                </a:lnTo>
                <a:lnTo>
                  <a:pt x="4571" y="422147"/>
                </a:lnTo>
                <a:close/>
              </a:path>
              <a:path w="1991995" h="688975">
                <a:moveTo>
                  <a:pt x="9143" y="403859"/>
                </a:moveTo>
                <a:lnTo>
                  <a:pt x="1523" y="403859"/>
                </a:lnTo>
                <a:lnTo>
                  <a:pt x="0" y="408431"/>
                </a:lnTo>
                <a:lnTo>
                  <a:pt x="1523" y="411479"/>
                </a:lnTo>
                <a:lnTo>
                  <a:pt x="4571" y="413003"/>
                </a:lnTo>
                <a:lnTo>
                  <a:pt x="9143" y="411479"/>
                </a:lnTo>
                <a:lnTo>
                  <a:pt x="10667" y="408431"/>
                </a:lnTo>
                <a:lnTo>
                  <a:pt x="9143" y="403859"/>
                </a:lnTo>
                <a:close/>
              </a:path>
              <a:path w="1991995" h="688975">
                <a:moveTo>
                  <a:pt x="4571" y="384047"/>
                </a:moveTo>
                <a:lnTo>
                  <a:pt x="1523" y="385571"/>
                </a:lnTo>
                <a:lnTo>
                  <a:pt x="0" y="388619"/>
                </a:lnTo>
                <a:lnTo>
                  <a:pt x="1523" y="391667"/>
                </a:lnTo>
                <a:lnTo>
                  <a:pt x="4571" y="393191"/>
                </a:lnTo>
                <a:lnTo>
                  <a:pt x="9143" y="391667"/>
                </a:lnTo>
                <a:lnTo>
                  <a:pt x="10667" y="388619"/>
                </a:lnTo>
                <a:lnTo>
                  <a:pt x="9143" y="385571"/>
                </a:lnTo>
                <a:lnTo>
                  <a:pt x="4571" y="384047"/>
                </a:lnTo>
                <a:close/>
              </a:path>
              <a:path w="1991995" h="688975">
                <a:moveTo>
                  <a:pt x="9143" y="365759"/>
                </a:moveTo>
                <a:lnTo>
                  <a:pt x="1523" y="365759"/>
                </a:lnTo>
                <a:lnTo>
                  <a:pt x="0" y="370331"/>
                </a:lnTo>
                <a:lnTo>
                  <a:pt x="1523" y="373379"/>
                </a:lnTo>
                <a:lnTo>
                  <a:pt x="4571" y="374903"/>
                </a:lnTo>
                <a:lnTo>
                  <a:pt x="9143" y="373379"/>
                </a:lnTo>
                <a:lnTo>
                  <a:pt x="10667" y="370331"/>
                </a:lnTo>
                <a:lnTo>
                  <a:pt x="9143" y="365759"/>
                </a:lnTo>
                <a:close/>
              </a:path>
              <a:path w="1991995" h="688975">
                <a:moveTo>
                  <a:pt x="4571" y="345947"/>
                </a:moveTo>
                <a:lnTo>
                  <a:pt x="1523" y="347471"/>
                </a:lnTo>
                <a:lnTo>
                  <a:pt x="0" y="350519"/>
                </a:lnTo>
                <a:lnTo>
                  <a:pt x="1523" y="353567"/>
                </a:lnTo>
                <a:lnTo>
                  <a:pt x="4571" y="355091"/>
                </a:lnTo>
                <a:lnTo>
                  <a:pt x="9143" y="353567"/>
                </a:lnTo>
                <a:lnTo>
                  <a:pt x="10667" y="350519"/>
                </a:lnTo>
                <a:lnTo>
                  <a:pt x="9143" y="347471"/>
                </a:lnTo>
                <a:lnTo>
                  <a:pt x="4571" y="345947"/>
                </a:lnTo>
                <a:close/>
              </a:path>
              <a:path w="1991995" h="688975">
                <a:moveTo>
                  <a:pt x="9143" y="327659"/>
                </a:moveTo>
                <a:lnTo>
                  <a:pt x="1523" y="327659"/>
                </a:lnTo>
                <a:lnTo>
                  <a:pt x="0" y="332231"/>
                </a:lnTo>
                <a:lnTo>
                  <a:pt x="1523" y="335279"/>
                </a:lnTo>
                <a:lnTo>
                  <a:pt x="4571" y="336803"/>
                </a:lnTo>
                <a:lnTo>
                  <a:pt x="9143" y="335279"/>
                </a:lnTo>
                <a:lnTo>
                  <a:pt x="10667" y="332231"/>
                </a:lnTo>
                <a:lnTo>
                  <a:pt x="9143" y="327659"/>
                </a:lnTo>
                <a:close/>
              </a:path>
              <a:path w="1991995" h="688975">
                <a:moveTo>
                  <a:pt x="4571" y="307847"/>
                </a:moveTo>
                <a:lnTo>
                  <a:pt x="1523" y="309371"/>
                </a:lnTo>
                <a:lnTo>
                  <a:pt x="0" y="312419"/>
                </a:lnTo>
                <a:lnTo>
                  <a:pt x="1523" y="315467"/>
                </a:lnTo>
                <a:lnTo>
                  <a:pt x="4571" y="316991"/>
                </a:lnTo>
                <a:lnTo>
                  <a:pt x="9143" y="315467"/>
                </a:lnTo>
                <a:lnTo>
                  <a:pt x="10667" y="312419"/>
                </a:lnTo>
                <a:lnTo>
                  <a:pt x="9143" y="309371"/>
                </a:lnTo>
                <a:lnTo>
                  <a:pt x="4571" y="307847"/>
                </a:lnTo>
                <a:close/>
              </a:path>
              <a:path w="1991995" h="688975">
                <a:moveTo>
                  <a:pt x="9143" y="289559"/>
                </a:moveTo>
                <a:lnTo>
                  <a:pt x="1523" y="289559"/>
                </a:lnTo>
                <a:lnTo>
                  <a:pt x="0" y="294131"/>
                </a:lnTo>
                <a:lnTo>
                  <a:pt x="1523" y="297179"/>
                </a:lnTo>
                <a:lnTo>
                  <a:pt x="4571" y="298703"/>
                </a:lnTo>
                <a:lnTo>
                  <a:pt x="9143" y="297179"/>
                </a:lnTo>
                <a:lnTo>
                  <a:pt x="10667" y="294131"/>
                </a:lnTo>
                <a:lnTo>
                  <a:pt x="9143" y="289559"/>
                </a:lnTo>
                <a:close/>
              </a:path>
              <a:path w="1991995" h="688975">
                <a:moveTo>
                  <a:pt x="4571" y="269747"/>
                </a:moveTo>
                <a:lnTo>
                  <a:pt x="1523" y="271271"/>
                </a:lnTo>
                <a:lnTo>
                  <a:pt x="0" y="274319"/>
                </a:lnTo>
                <a:lnTo>
                  <a:pt x="1523" y="277367"/>
                </a:lnTo>
                <a:lnTo>
                  <a:pt x="4571" y="278891"/>
                </a:lnTo>
                <a:lnTo>
                  <a:pt x="9143" y="277367"/>
                </a:lnTo>
                <a:lnTo>
                  <a:pt x="10667" y="274319"/>
                </a:lnTo>
                <a:lnTo>
                  <a:pt x="9143" y="271271"/>
                </a:lnTo>
                <a:lnTo>
                  <a:pt x="4571" y="269747"/>
                </a:lnTo>
                <a:close/>
              </a:path>
              <a:path w="1991995" h="688975">
                <a:moveTo>
                  <a:pt x="9143" y="251459"/>
                </a:moveTo>
                <a:lnTo>
                  <a:pt x="1523" y="251459"/>
                </a:lnTo>
                <a:lnTo>
                  <a:pt x="0" y="256031"/>
                </a:lnTo>
                <a:lnTo>
                  <a:pt x="1523" y="259079"/>
                </a:lnTo>
                <a:lnTo>
                  <a:pt x="4571" y="260603"/>
                </a:lnTo>
                <a:lnTo>
                  <a:pt x="9143" y="259079"/>
                </a:lnTo>
                <a:lnTo>
                  <a:pt x="10667" y="256031"/>
                </a:lnTo>
                <a:lnTo>
                  <a:pt x="9143" y="251459"/>
                </a:lnTo>
                <a:close/>
              </a:path>
              <a:path w="1991995" h="688975">
                <a:moveTo>
                  <a:pt x="4571" y="231647"/>
                </a:moveTo>
                <a:lnTo>
                  <a:pt x="1523" y="233171"/>
                </a:lnTo>
                <a:lnTo>
                  <a:pt x="0" y="236219"/>
                </a:lnTo>
                <a:lnTo>
                  <a:pt x="1523" y="239267"/>
                </a:lnTo>
                <a:lnTo>
                  <a:pt x="4571" y="240791"/>
                </a:lnTo>
                <a:lnTo>
                  <a:pt x="9143" y="239267"/>
                </a:lnTo>
                <a:lnTo>
                  <a:pt x="10667" y="236219"/>
                </a:lnTo>
                <a:lnTo>
                  <a:pt x="9143" y="233171"/>
                </a:lnTo>
                <a:lnTo>
                  <a:pt x="4571" y="231647"/>
                </a:lnTo>
                <a:close/>
              </a:path>
              <a:path w="1991995" h="688975">
                <a:moveTo>
                  <a:pt x="9143" y="213359"/>
                </a:moveTo>
                <a:lnTo>
                  <a:pt x="1523" y="213359"/>
                </a:lnTo>
                <a:lnTo>
                  <a:pt x="0" y="217931"/>
                </a:lnTo>
                <a:lnTo>
                  <a:pt x="1523" y="220979"/>
                </a:lnTo>
                <a:lnTo>
                  <a:pt x="4571" y="222503"/>
                </a:lnTo>
                <a:lnTo>
                  <a:pt x="9143" y="220979"/>
                </a:lnTo>
                <a:lnTo>
                  <a:pt x="10667" y="217931"/>
                </a:lnTo>
                <a:lnTo>
                  <a:pt x="9143" y="213359"/>
                </a:lnTo>
                <a:close/>
              </a:path>
              <a:path w="1991995" h="688975">
                <a:moveTo>
                  <a:pt x="4571" y="193547"/>
                </a:moveTo>
                <a:lnTo>
                  <a:pt x="1523" y="195071"/>
                </a:lnTo>
                <a:lnTo>
                  <a:pt x="0" y="198119"/>
                </a:lnTo>
                <a:lnTo>
                  <a:pt x="1523" y="201167"/>
                </a:lnTo>
                <a:lnTo>
                  <a:pt x="4571" y="202691"/>
                </a:lnTo>
                <a:lnTo>
                  <a:pt x="9143" y="201167"/>
                </a:lnTo>
                <a:lnTo>
                  <a:pt x="10667" y="198119"/>
                </a:lnTo>
                <a:lnTo>
                  <a:pt x="9143" y="195071"/>
                </a:lnTo>
                <a:lnTo>
                  <a:pt x="4571" y="193547"/>
                </a:lnTo>
                <a:close/>
              </a:path>
              <a:path w="1991995" h="688975">
                <a:moveTo>
                  <a:pt x="9143" y="175259"/>
                </a:moveTo>
                <a:lnTo>
                  <a:pt x="1523" y="175259"/>
                </a:lnTo>
                <a:lnTo>
                  <a:pt x="0" y="179831"/>
                </a:lnTo>
                <a:lnTo>
                  <a:pt x="1523" y="182879"/>
                </a:lnTo>
                <a:lnTo>
                  <a:pt x="4571" y="184403"/>
                </a:lnTo>
                <a:lnTo>
                  <a:pt x="9143" y="182879"/>
                </a:lnTo>
                <a:lnTo>
                  <a:pt x="10667" y="179831"/>
                </a:lnTo>
                <a:lnTo>
                  <a:pt x="9143" y="175259"/>
                </a:lnTo>
                <a:close/>
              </a:path>
              <a:path w="1991995" h="688975">
                <a:moveTo>
                  <a:pt x="4571" y="155447"/>
                </a:moveTo>
                <a:lnTo>
                  <a:pt x="1523" y="156971"/>
                </a:lnTo>
                <a:lnTo>
                  <a:pt x="0" y="160019"/>
                </a:lnTo>
                <a:lnTo>
                  <a:pt x="1523" y="163067"/>
                </a:lnTo>
                <a:lnTo>
                  <a:pt x="4571" y="164591"/>
                </a:lnTo>
                <a:lnTo>
                  <a:pt x="9143" y="163067"/>
                </a:lnTo>
                <a:lnTo>
                  <a:pt x="10667" y="160019"/>
                </a:lnTo>
                <a:lnTo>
                  <a:pt x="9143" y="156971"/>
                </a:lnTo>
                <a:lnTo>
                  <a:pt x="4571" y="155447"/>
                </a:lnTo>
                <a:close/>
              </a:path>
              <a:path w="1991995" h="688975">
                <a:moveTo>
                  <a:pt x="9143" y="137159"/>
                </a:moveTo>
                <a:lnTo>
                  <a:pt x="1523" y="137159"/>
                </a:lnTo>
                <a:lnTo>
                  <a:pt x="0" y="141731"/>
                </a:lnTo>
                <a:lnTo>
                  <a:pt x="1523" y="144779"/>
                </a:lnTo>
                <a:lnTo>
                  <a:pt x="4571" y="146303"/>
                </a:lnTo>
                <a:lnTo>
                  <a:pt x="9143" y="144779"/>
                </a:lnTo>
                <a:lnTo>
                  <a:pt x="10667" y="141731"/>
                </a:lnTo>
                <a:lnTo>
                  <a:pt x="9143" y="137159"/>
                </a:lnTo>
                <a:close/>
              </a:path>
              <a:path w="1991995" h="688975">
                <a:moveTo>
                  <a:pt x="4571" y="117347"/>
                </a:moveTo>
                <a:lnTo>
                  <a:pt x="1523" y="118871"/>
                </a:lnTo>
                <a:lnTo>
                  <a:pt x="0" y="121919"/>
                </a:lnTo>
                <a:lnTo>
                  <a:pt x="1523" y="124967"/>
                </a:lnTo>
                <a:lnTo>
                  <a:pt x="4571" y="126491"/>
                </a:lnTo>
                <a:lnTo>
                  <a:pt x="9143" y="124967"/>
                </a:lnTo>
                <a:lnTo>
                  <a:pt x="10667" y="121919"/>
                </a:lnTo>
                <a:lnTo>
                  <a:pt x="9143" y="118871"/>
                </a:lnTo>
                <a:lnTo>
                  <a:pt x="4571" y="117347"/>
                </a:lnTo>
                <a:close/>
              </a:path>
              <a:path w="1991995" h="688975">
                <a:moveTo>
                  <a:pt x="4571" y="97535"/>
                </a:moveTo>
                <a:lnTo>
                  <a:pt x="1523" y="99059"/>
                </a:lnTo>
                <a:lnTo>
                  <a:pt x="0" y="103631"/>
                </a:lnTo>
                <a:lnTo>
                  <a:pt x="1523" y="106679"/>
                </a:lnTo>
                <a:lnTo>
                  <a:pt x="4571" y="108203"/>
                </a:lnTo>
                <a:lnTo>
                  <a:pt x="9143" y="106679"/>
                </a:lnTo>
                <a:lnTo>
                  <a:pt x="10667" y="103631"/>
                </a:lnTo>
                <a:lnTo>
                  <a:pt x="9143" y="99059"/>
                </a:lnTo>
                <a:lnTo>
                  <a:pt x="4571" y="97535"/>
                </a:lnTo>
                <a:close/>
              </a:path>
              <a:path w="1991995" h="688975">
                <a:moveTo>
                  <a:pt x="4571" y="79247"/>
                </a:moveTo>
                <a:lnTo>
                  <a:pt x="1523" y="80771"/>
                </a:lnTo>
                <a:lnTo>
                  <a:pt x="0" y="83819"/>
                </a:lnTo>
                <a:lnTo>
                  <a:pt x="1523" y="86867"/>
                </a:lnTo>
                <a:lnTo>
                  <a:pt x="4571" y="88391"/>
                </a:lnTo>
                <a:lnTo>
                  <a:pt x="9143" y="86867"/>
                </a:lnTo>
                <a:lnTo>
                  <a:pt x="10667" y="83819"/>
                </a:lnTo>
                <a:lnTo>
                  <a:pt x="9143" y="80771"/>
                </a:lnTo>
                <a:lnTo>
                  <a:pt x="4571" y="79247"/>
                </a:lnTo>
                <a:close/>
              </a:path>
              <a:path w="1991995" h="688975">
                <a:moveTo>
                  <a:pt x="4571" y="59435"/>
                </a:moveTo>
                <a:lnTo>
                  <a:pt x="1523" y="60959"/>
                </a:lnTo>
                <a:lnTo>
                  <a:pt x="0" y="65531"/>
                </a:lnTo>
                <a:lnTo>
                  <a:pt x="1523" y="68579"/>
                </a:lnTo>
                <a:lnTo>
                  <a:pt x="4571" y="70103"/>
                </a:lnTo>
                <a:lnTo>
                  <a:pt x="9143" y="68579"/>
                </a:lnTo>
                <a:lnTo>
                  <a:pt x="10667" y="65531"/>
                </a:lnTo>
                <a:lnTo>
                  <a:pt x="9143" y="60959"/>
                </a:lnTo>
                <a:lnTo>
                  <a:pt x="4571" y="59435"/>
                </a:lnTo>
                <a:close/>
              </a:path>
              <a:path w="1991995" h="688975">
                <a:moveTo>
                  <a:pt x="4571" y="41147"/>
                </a:moveTo>
                <a:lnTo>
                  <a:pt x="1523" y="42671"/>
                </a:lnTo>
                <a:lnTo>
                  <a:pt x="0" y="45719"/>
                </a:lnTo>
                <a:lnTo>
                  <a:pt x="1523" y="48767"/>
                </a:lnTo>
                <a:lnTo>
                  <a:pt x="4571" y="50291"/>
                </a:lnTo>
                <a:lnTo>
                  <a:pt x="9143" y="48767"/>
                </a:lnTo>
                <a:lnTo>
                  <a:pt x="10667" y="45719"/>
                </a:lnTo>
                <a:lnTo>
                  <a:pt x="9143" y="42671"/>
                </a:lnTo>
                <a:lnTo>
                  <a:pt x="4571" y="41147"/>
                </a:lnTo>
                <a:close/>
              </a:path>
              <a:path w="1991995" h="688975">
                <a:moveTo>
                  <a:pt x="4571" y="21335"/>
                </a:moveTo>
                <a:lnTo>
                  <a:pt x="1523" y="22859"/>
                </a:lnTo>
                <a:lnTo>
                  <a:pt x="0" y="27431"/>
                </a:lnTo>
                <a:lnTo>
                  <a:pt x="1523" y="30479"/>
                </a:lnTo>
                <a:lnTo>
                  <a:pt x="4571" y="32003"/>
                </a:lnTo>
                <a:lnTo>
                  <a:pt x="9143" y="30479"/>
                </a:lnTo>
                <a:lnTo>
                  <a:pt x="10667" y="27431"/>
                </a:lnTo>
                <a:lnTo>
                  <a:pt x="9143" y="22859"/>
                </a:lnTo>
                <a:lnTo>
                  <a:pt x="4571" y="21335"/>
                </a:lnTo>
                <a:close/>
              </a:path>
              <a:path w="1991995" h="688975">
                <a:moveTo>
                  <a:pt x="4571" y="3047"/>
                </a:moveTo>
                <a:lnTo>
                  <a:pt x="1523" y="4571"/>
                </a:lnTo>
                <a:lnTo>
                  <a:pt x="0" y="7619"/>
                </a:lnTo>
                <a:lnTo>
                  <a:pt x="1523" y="10667"/>
                </a:lnTo>
                <a:lnTo>
                  <a:pt x="4571" y="12191"/>
                </a:lnTo>
                <a:lnTo>
                  <a:pt x="9143" y="10667"/>
                </a:lnTo>
                <a:lnTo>
                  <a:pt x="10667" y="7619"/>
                </a:lnTo>
                <a:lnTo>
                  <a:pt x="9143" y="4571"/>
                </a:lnTo>
                <a:lnTo>
                  <a:pt x="4571" y="3047"/>
                </a:lnTo>
                <a:close/>
              </a:path>
              <a:path w="1991995" h="688975">
                <a:moveTo>
                  <a:pt x="21335" y="0"/>
                </a:moveTo>
                <a:lnTo>
                  <a:pt x="16763" y="1523"/>
                </a:lnTo>
                <a:lnTo>
                  <a:pt x="15239" y="4571"/>
                </a:lnTo>
                <a:lnTo>
                  <a:pt x="16763" y="7619"/>
                </a:lnTo>
                <a:lnTo>
                  <a:pt x="21335" y="9143"/>
                </a:lnTo>
                <a:lnTo>
                  <a:pt x="24383" y="7619"/>
                </a:lnTo>
                <a:lnTo>
                  <a:pt x="25907" y="4571"/>
                </a:lnTo>
                <a:lnTo>
                  <a:pt x="24383" y="1523"/>
                </a:lnTo>
                <a:lnTo>
                  <a:pt x="21335" y="0"/>
                </a:lnTo>
                <a:close/>
              </a:path>
              <a:path w="1991995" h="688975">
                <a:moveTo>
                  <a:pt x="39623" y="0"/>
                </a:moveTo>
                <a:lnTo>
                  <a:pt x="36575" y="1523"/>
                </a:lnTo>
                <a:lnTo>
                  <a:pt x="35051" y="4571"/>
                </a:lnTo>
                <a:lnTo>
                  <a:pt x="36575" y="7619"/>
                </a:lnTo>
                <a:lnTo>
                  <a:pt x="39623" y="9143"/>
                </a:lnTo>
                <a:lnTo>
                  <a:pt x="42671" y="7619"/>
                </a:lnTo>
                <a:lnTo>
                  <a:pt x="44195" y="4571"/>
                </a:lnTo>
                <a:lnTo>
                  <a:pt x="42671" y="1523"/>
                </a:lnTo>
                <a:lnTo>
                  <a:pt x="39623" y="0"/>
                </a:lnTo>
                <a:close/>
              </a:path>
              <a:path w="1991995" h="688975">
                <a:moveTo>
                  <a:pt x="59435" y="0"/>
                </a:moveTo>
                <a:lnTo>
                  <a:pt x="54863" y="1523"/>
                </a:lnTo>
                <a:lnTo>
                  <a:pt x="53339" y="4571"/>
                </a:lnTo>
                <a:lnTo>
                  <a:pt x="54863" y="7619"/>
                </a:lnTo>
                <a:lnTo>
                  <a:pt x="59435" y="9143"/>
                </a:lnTo>
                <a:lnTo>
                  <a:pt x="62483" y="7619"/>
                </a:lnTo>
                <a:lnTo>
                  <a:pt x="64007" y="4571"/>
                </a:lnTo>
                <a:lnTo>
                  <a:pt x="62483" y="1523"/>
                </a:lnTo>
                <a:lnTo>
                  <a:pt x="59435" y="0"/>
                </a:lnTo>
                <a:close/>
              </a:path>
              <a:path w="1991995" h="688975">
                <a:moveTo>
                  <a:pt x="77723" y="0"/>
                </a:moveTo>
                <a:lnTo>
                  <a:pt x="74675" y="1523"/>
                </a:lnTo>
                <a:lnTo>
                  <a:pt x="73151" y="4571"/>
                </a:lnTo>
                <a:lnTo>
                  <a:pt x="74675" y="7619"/>
                </a:lnTo>
                <a:lnTo>
                  <a:pt x="77723" y="9143"/>
                </a:lnTo>
                <a:lnTo>
                  <a:pt x="80771" y="7619"/>
                </a:lnTo>
                <a:lnTo>
                  <a:pt x="82295" y="4571"/>
                </a:lnTo>
                <a:lnTo>
                  <a:pt x="80771" y="1523"/>
                </a:lnTo>
                <a:lnTo>
                  <a:pt x="77723" y="0"/>
                </a:lnTo>
                <a:close/>
              </a:path>
              <a:path w="1991995" h="688975">
                <a:moveTo>
                  <a:pt x="97535" y="0"/>
                </a:moveTo>
                <a:lnTo>
                  <a:pt x="92963" y="1523"/>
                </a:lnTo>
                <a:lnTo>
                  <a:pt x="91439" y="4571"/>
                </a:lnTo>
                <a:lnTo>
                  <a:pt x="92963" y="7619"/>
                </a:lnTo>
                <a:lnTo>
                  <a:pt x="97535" y="9143"/>
                </a:lnTo>
                <a:lnTo>
                  <a:pt x="100583" y="7619"/>
                </a:lnTo>
                <a:lnTo>
                  <a:pt x="102107" y="4571"/>
                </a:lnTo>
                <a:lnTo>
                  <a:pt x="100583" y="1523"/>
                </a:lnTo>
                <a:lnTo>
                  <a:pt x="97535" y="0"/>
                </a:lnTo>
                <a:close/>
              </a:path>
              <a:path w="1991995" h="688975">
                <a:moveTo>
                  <a:pt x="115823" y="0"/>
                </a:moveTo>
                <a:lnTo>
                  <a:pt x="112775" y="1523"/>
                </a:lnTo>
                <a:lnTo>
                  <a:pt x="111251" y="4571"/>
                </a:lnTo>
                <a:lnTo>
                  <a:pt x="112775" y="7619"/>
                </a:lnTo>
                <a:lnTo>
                  <a:pt x="115823" y="9143"/>
                </a:lnTo>
                <a:lnTo>
                  <a:pt x="118871" y="7619"/>
                </a:lnTo>
                <a:lnTo>
                  <a:pt x="120395" y="4571"/>
                </a:lnTo>
                <a:lnTo>
                  <a:pt x="118871" y="1523"/>
                </a:lnTo>
                <a:lnTo>
                  <a:pt x="115823" y="0"/>
                </a:lnTo>
                <a:close/>
              </a:path>
              <a:path w="1991995" h="688975">
                <a:moveTo>
                  <a:pt x="135635" y="0"/>
                </a:moveTo>
                <a:lnTo>
                  <a:pt x="131063" y="1523"/>
                </a:lnTo>
                <a:lnTo>
                  <a:pt x="129539" y="4571"/>
                </a:lnTo>
                <a:lnTo>
                  <a:pt x="131063" y="7619"/>
                </a:lnTo>
                <a:lnTo>
                  <a:pt x="135635" y="9143"/>
                </a:lnTo>
                <a:lnTo>
                  <a:pt x="138683" y="7619"/>
                </a:lnTo>
                <a:lnTo>
                  <a:pt x="140207" y="4571"/>
                </a:lnTo>
                <a:lnTo>
                  <a:pt x="138683" y="1523"/>
                </a:lnTo>
                <a:lnTo>
                  <a:pt x="135635" y="0"/>
                </a:lnTo>
                <a:close/>
              </a:path>
              <a:path w="1991995" h="688975">
                <a:moveTo>
                  <a:pt x="153923" y="0"/>
                </a:moveTo>
                <a:lnTo>
                  <a:pt x="150875" y="1523"/>
                </a:lnTo>
                <a:lnTo>
                  <a:pt x="149351" y="4571"/>
                </a:lnTo>
                <a:lnTo>
                  <a:pt x="150875" y="7619"/>
                </a:lnTo>
                <a:lnTo>
                  <a:pt x="153923" y="9143"/>
                </a:lnTo>
                <a:lnTo>
                  <a:pt x="156971" y="7619"/>
                </a:lnTo>
                <a:lnTo>
                  <a:pt x="158495" y="4571"/>
                </a:lnTo>
                <a:lnTo>
                  <a:pt x="156971" y="1523"/>
                </a:lnTo>
                <a:lnTo>
                  <a:pt x="153923" y="0"/>
                </a:lnTo>
                <a:close/>
              </a:path>
              <a:path w="1991995" h="688975">
                <a:moveTo>
                  <a:pt x="173735" y="0"/>
                </a:moveTo>
                <a:lnTo>
                  <a:pt x="169163" y="1523"/>
                </a:lnTo>
                <a:lnTo>
                  <a:pt x="167639" y="4571"/>
                </a:lnTo>
                <a:lnTo>
                  <a:pt x="169163" y="7619"/>
                </a:lnTo>
                <a:lnTo>
                  <a:pt x="173735" y="9143"/>
                </a:lnTo>
                <a:lnTo>
                  <a:pt x="176783" y="7619"/>
                </a:lnTo>
                <a:lnTo>
                  <a:pt x="178307" y="4571"/>
                </a:lnTo>
                <a:lnTo>
                  <a:pt x="176783" y="1523"/>
                </a:lnTo>
                <a:lnTo>
                  <a:pt x="173735" y="0"/>
                </a:lnTo>
                <a:close/>
              </a:path>
              <a:path w="1991995" h="688975">
                <a:moveTo>
                  <a:pt x="192023" y="0"/>
                </a:moveTo>
                <a:lnTo>
                  <a:pt x="188975" y="1523"/>
                </a:lnTo>
                <a:lnTo>
                  <a:pt x="187451" y="4571"/>
                </a:lnTo>
                <a:lnTo>
                  <a:pt x="188975" y="7619"/>
                </a:lnTo>
                <a:lnTo>
                  <a:pt x="192023" y="9143"/>
                </a:lnTo>
                <a:lnTo>
                  <a:pt x="195071" y="7619"/>
                </a:lnTo>
                <a:lnTo>
                  <a:pt x="196595" y="4571"/>
                </a:lnTo>
                <a:lnTo>
                  <a:pt x="195071" y="1523"/>
                </a:lnTo>
                <a:lnTo>
                  <a:pt x="192023" y="0"/>
                </a:lnTo>
                <a:close/>
              </a:path>
              <a:path w="1991995" h="688975">
                <a:moveTo>
                  <a:pt x="211835" y="0"/>
                </a:moveTo>
                <a:lnTo>
                  <a:pt x="207263" y="1523"/>
                </a:lnTo>
                <a:lnTo>
                  <a:pt x="205739" y="4571"/>
                </a:lnTo>
                <a:lnTo>
                  <a:pt x="207263" y="7619"/>
                </a:lnTo>
                <a:lnTo>
                  <a:pt x="211835" y="9143"/>
                </a:lnTo>
                <a:lnTo>
                  <a:pt x="214883" y="7619"/>
                </a:lnTo>
                <a:lnTo>
                  <a:pt x="216407" y="4571"/>
                </a:lnTo>
                <a:lnTo>
                  <a:pt x="214883" y="1523"/>
                </a:lnTo>
                <a:lnTo>
                  <a:pt x="211835" y="0"/>
                </a:lnTo>
                <a:close/>
              </a:path>
              <a:path w="1991995" h="688975">
                <a:moveTo>
                  <a:pt x="230123" y="0"/>
                </a:moveTo>
                <a:lnTo>
                  <a:pt x="227075" y="1523"/>
                </a:lnTo>
                <a:lnTo>
                  <a:pt x="225551" y="4571"/>
                </a:lnTo>
                <a:lnTo>
                  <a:pt x="227075" y="7619"/>
                </a:lnTo>
                <a:lnTo>
                  <a:pt x="230123" y="9143"/>
                </a:lnTo>
                <a:lnTo>
                  <a:pt x="233171" y="7619"/>
                </a:lnTo>
                <a:lnTo>
                  <a:pt x="234695" y="4571"/>
                </a:lnTo>
                <a:lnTo>
                  <a:pt x="233171" y="1523"/>
                </a:lnTo>
                <a:lnTo>
                  <a:pt x="230123" y="0"/>
                </a:lnTo>
                <a:close/>
              </a:path>
              <a:path w="1991995" h="688975">
                <a:moveTo>
                  <a:pt x="249935" y="0"/>
                </a:moveTo>
                <a:lnTo>
                  <a:pt x="245363" y="1523"/>
                </a:lnTo>
                <a:lnTo>
                  <a:pt x="243839" y="4571"/>
                </a:lnTo>
                <a:lnTo>
                  <a:pt x="245363" y="7619"/>
                </a:lnTo>
                <a:lnTo>
                  <a:pt x="249935" y="9143"/>
                </a:lnTo>
                <a:lnTo>
                  <a:pt x="252983" y="7619"/>
                </a:lnTo>
                <a:lnTo>
                  <a:pt x="254507" y="4571"/>
                </a:lnTo>
                <a:lnTo>
                  <a:pt x="252983" y="1523"/>
                </a:lnTo>
                <a:lnTo>
                  <a:pt x="249935" y="0"/>
                </a:lnTo>
                <a:close/>
              </a:path>
              <a:path w="1991995" h="688975">
                <a:moveTo>
                  <a:pt x="268223" y="0"/>
                </a:moveTo>
                <a:lnTo>
                  <a:pt x="265175" y="1523"/>
                </a:lnTo>
                <a:lnTo>
                  <a:pt x="263651" y="4571"/>
                </a:lnTo>
                <a:lnTo>
                  <a:pt x="265175" y="7619"/>
                </a:lnTo>
                <a:lnTo>
                  <a:pt x="268223" y="9143"/>
                </a:lnTo>
                <a:lnTo>
                  <a:pt x="271271" y="7619"/>
                </a:lnTo>
                <a:lnTo>
                  <a:pt x="272795" y="4571"/>
                </a:lnTo>
                <a:lnTo>
                  <a:pt x="271271" y="1523"/>
                </a:lnTo>
                <a:lnTo>
                  <a:pt x="268223" y="0"/>
                </a:lnTo>
                <a:close/>
              </a:path>
              <a:path w="1991995" h="688975">
                <a:moveTo>
                  <a:pt x="288035" y="0"/>
                </a:moveTo>
                <a:lnTo>
                  <a:pt x="283463" y="1523"/>
                </a:lnTo>
                <a:lnTo>
                  <a:pt x="281939" y="4571"/>
                </a:lnTo>
                <a:lnTo>
                  <a:pt x="283463" y="7619"/>
                </a:lnTo>
                <a:lnTo>
                  <a:pt x="288035" y="9143"/>
                </a:lnTo>
                <a:lnTo>
                  <a:pt x="291083" y="7619"/>
                </a:lnTo>
                <a:lnTo>
                  <a:pt x="292607" y="4571"/>
                </a:lnTo>
                <a:lnTo>
                  <a:pt x="291083" y="1523"/>
                </a:lnTo>
                <a:lnTo>
                  <a:pt x="288035" y="0"/>
                </a:lnTo>
                <a:close/>
              </a:path>
              <a:path w="1991995" h="688975">
                <a:moveTo>
                  <a:pt x="306323" y="0"/>
                </a:moveTo>
                <a:lnTo>
                  <a:pt x="303275" y="1523"/>
                </a:lnTo>
                <a:lnTo>
                  <a:pt x="301751" y="4571"/>
                </a:lnTo>
                <a:lnTo>
                  <a:pt x="303275" y="7619"/>
                </a:lnTo>
                <a:lnTo>
                  <a:pt x="306323" y="9143"/>
                </a:lnTo>
                <a:lnTo>
                  <a:pt x="309371" y="7619"/>
                </a:lnTo>
                <a:lnTo>
                  <a:pt x="310895" y="4571"/>
                </a:lnTo>
                <a:lnTo>
                  <a:pt x="309371" y="1523"/>
                </a:lnTo>
                <a:lnTo>
                  <a:pt x="306323" y="0"/>
                </a:lnTo>
                <a:close/>
              </a:path>
              <a:path w="1991995" h="688975">
                <a:moveTo>
                  <a:pt x="326135" y="0"/>
                </a:moveTo>
                <a:lnTo>
                  <a:pt x="321563" y="1523"/>
                </a:lnTo>
                <a:lnTo>
                  <a:pt x="321563" y="7619"/>
                </a:lnTo>
                <a:lnTo>
                  <a:pt x="326135" y="9143"/>
                </a:lnTo>
                <a:lnTo>
                  <a:pt x="329183" y="7619"/>
                </a:lnTo>
                <a:lnTo>
                  <a:pt x="330707" y="4571"/>
                </a:lnTo>
                <a:lnTo>
                  <a:pt x="329183" y="1523"/>
                </a:lnTo>
                <a:lnTo>
                  <a:pt x="326135" y="0"/>
                </a:lnTo>
                <a:close/>
              </a:path>
              <a:path w="1991995" h="688975">
                <a:moveTo>
                  <a:pt x="344423" y="0"/>
                </a:moveTo>
                <a:lnTo>
                  <a:pt x="341375" y="1523"/>
                </a:lnTo>
                <a:lnTo>
                  <a:pt x="339851" y="4571"/>
                </a:lnTo>
                <a:lnTo>
                  <a:pt x="341375" y="7619"/>
                </a:lnTo>
                <a:lnTo>
                  <a:pt x="344423" y="9143"/>
                </a:lnTo>
                <a:lnTo>
                  <a:pt x="347471" y="7619"/>
                </a:lnTo>
                <a:lnTo>
                  <a:pt x="348995" y="4571"/>
                </a:lnTo>
                <a:lnTo>
                  <a:pt x="347471" y="1523"/>
                </a:lnTo>
                <a:lnTo>
                  <a:pt x="344423" y="0"/>
                </a:lnTo>
                <a:close/>
              </a:path>
              <a:path w="1991995" h="688975">
                <a:moveTo>
                  <a:pt x="364235" y="0"/>
                </a:moveTo>
                <a:lnTo>
                  <a:pt x="359663" y="1523"/>
                </a:lnTo>
                <a:lnTo>
                  <a:pt x="359663" y="7619"/>
                </a:lnTo>
                <a:lnTo>
                  <a:pt x="364235" y="9143"/>
                </a:lnTo>
                <a:lnTo>
                  <a:pt x="367283" y="7619"/>
                </a:lnTo>
                <a:lnTo>
                  <a:pt x="368807" y="4571"/>
                </a:lnTo>
                <a:lnTo>
                  <a:pt x="367283" y="1523"/>
                </a:lnTo>
                <a:lnTo>
                  <a:pt x="364235" y="0"/>
                </a:lnTo>
                <a:close/>
              </a:path>
              <a:path w="1991995" h="688975">
                <a:moveTo>
                  <a:pt x="382523" y="0"/>
                </a:moveTo>
                <a:lnTo>
                  <a:pt x="379475" y="1523"/>
                </a:lnTo>
                <a:lnTo>
                  <a:pt x="377951" y="4571"/>
                </a:lnTo>
                <a:lnTo>
                  <a:pt x="379475" y="7619"/>
                </a:lnTo>
                <a:lnTo>
                  <a:pt x="382523" y="9143"/>
                </a:lnTo>
                <a:lnTo>
                  <a:pt x="385571" y="7619"/>
                </a:lnTo>
                <a:lnTo>
                  <a:pt x="387095" y="4571"/>
                </a:lnTo>
                <a:lnTo>
                  <a:pt x="385571" y="1523"/>
                </a:lnTo>
                <a:lnTo>
                  <a:pt x="382523" y="0"/>
                </a:lnTo>
                <a:close/>
              </a:path>
              <a:path w="1991995" h="688975">
                <a:moveTo>
                  <a:pt x="402335" y="0"/>
                </a:moveTo>
                <a:lnTo>
                  <a:pt x="397763" y="1523"/>
                </a:lnTo>
                <a:lnTo>
                  <a:pt x="397763" y="7619"/>
                </a:lnTo>
                <a:lnTo>
                  <a:pt x="402335" y="9143"/>
                </a:lnTo>
                <a:lnTo>
                  <a:pt x="405383" y="7619"/>
                </a:lnTo>
                <a:lnTo>
                  <a:pt x="406907" y="4571"/>
                </a:lnTo>
                <a:lnTo>
                  <a:pt x="405383" y="1523"/>
                </a:lnTo>
                <a:lnTo>
                  <a:pt x="402335" y="0"/>
                </a:lnTo>
                <a:close/>
              </a:path>
              <a:path w="1991995" h="688975">
                <a:moveTo>
                  <a:pt x="420623" y="0"/>
                </a:moveTo>
                <a:lnTo>
                  <a:pt x="417575" y="1523"/>
                </a:lnTo>
                <a:lnTo>
                  <a:pt x="416051" y="4571"/>
                </a:lnTo>
                <a:lnTo>
                  <a:pt x="417575" y="7619"/>
                </a:lnTo>
                <a:lnTo>
                  <a:pt x="420623" y="9143"/>
                </a:lnTo>
                <a:lnTo>
                  <a:pt x="423671" y="7619"/>
                </a:lnTo>
                <a:lnTo>
                  <a:pt x="425195" y="4571"/>
                </a:lnTo>
                <a:lnTo>
                  <a:pt x="423671" y="1523"/>
                </a:lnTo>
                <a:lnTo>
                  <a:pt x="420623" y="0"/>
                </a:lnTo>
                <a:close/>
              </a:path>
              <a:path w="1991995" h="688975">
                <a:moveTo>
                  <a:pt x="440435" y="0"/>
                </a:moveTo>
                <a:lnTo>
                  <a:pt x="435863" y="1523"/>
                </a:lnTo>
                <a:lnTo>
                  <a:pt x="435863" y="7619"/>
                </a:lnTo>
                <a:lnTo>
                  <a:pt x="440435" y="9143"/>
                </a:lnTo>
                <a:lnTo>
                  <a:pt x="443483" y="7619"/>
                </a:lnTo>
                <a:lnTo>
                  <a:pt x="445007" y="4571"/>
                </a:lnTo>
                <a:lnTo>
                  <a:pt x="443483" y="1523"/>
                </a:lnTo>
                <a:lnTo>
                  <a:pt x="440435" y="0"/>
                </a:lnTo>
                <a:close/>
              </a:path>
              <a:path w="1991995" h="688975">
                <a:moveTo>
                  <a:pt x="458720" y="0"/>
                </a:moveTo>
                <a:lnTo>
                  <a:pt x="455672" y="1523"/>
                </a:lnTo>
                <a:lnTo>
                  <a:pt x="454148" y="4571"/>
                </a:lnTo>
                <a:lnTo>
                  <a:pt x="455672" y="7619"/>
                </a:lnTo>
                <a:lnTo>
                  <a:pt x="458720" y="9143"/>
                </a:lnTo>
                <a:lnTo>
                  <a:pt x="461768" y="7619"/>
                </a:lnTo>
                <a:lnTo>
                  <a:pt x="463292" y="4571"/>
                </a:lnTo>
                <a:lnTo>
                  <a:pt x="461768" y="1523"/>
                </a:lnTo>
                <a:lnTo>
                  <a:pt x="458720" y="0"/>
                </a:lnTo>
                <a:close/>
              </a:path>
              <a:path w="1991995" h="688975">
                <a:moveTo>
                  <a:pt x="478532" y="0"/>
                </a:moveTo>
                <a:lnTo>
                  <a:pt x="473960" y="1523"/>
                </a:lnTo>
                <a:lnTo>
                  <a:pt x="473960" y="7619"/>
                </a:lnTo>
                <a:lnTo>
                  <a:pt x="478532" y="9143"/>
                </a:lnTo>
                <a:lnTo>
                  <a:pt x="481580" y="7619"/>
                </a:lnTo>
                <a:lnTo>
                  <a:pt x="483104" y="4571"/>
                </a:lnTo>
                <a:lnTo>
                  <a:pt x="481580" y="1523"/>
                </a:lnTo>
                <a:lnTo>
                  <a:pt x="478532" y="0"/>
                </a:lnTo>
                <a:close/>
              </a:path>
              <a:path w="1991995" h="688975">
                <a:moveTo>
                  <a:pt x="496820" y="0"/>
                </a:moveTo>
                <a:lnTo>
                  <a:pt x="493772" y="1523"/>
                </a:lnTo>
                <a:lnTo>
                  <a:pt x="492248" y="4571"/>
                </a:lnTo>
                <a:lnTo>
                  <a:pt x="493772" y="7619"/>
                </a:lnTo>
                <a:lnTo>
                  <a:pt x="496820" y="9143"/>
                </a:lnTo>
                <a:lnTo>
                  <a:pt x="499868" y="7619"/>
                </a:lnTo>
                <a:lnTo>
                  <a:pt x="501392" y="4571"/>
                </a:lnTo>
                <a:lnTo>
                  <a:pt x="499868" y="1523"/>
                </a:lnTo>
                <a:lnTo>
                  <a:pt x="496820" y="0"/>
                </a:lnTo>
                <a:close/>
              </a:path>
              <a:path w="1991995" h="688975">
                <a:moveTo>
                  <a:pt x="516632" y="0"/>
                </a:moveTo>
                <a:lnTo>
                  <a:pt x="512060" y="1523"/>
                </a:lnTo>
                <a:lnTo>
                  <a:pt x="512060" y="7619"/>
                </a:lnTo>
                <a:lnTo>
                  <a:pt x="516632" y="9143"/>
                </a:lnTo>
                <a:lnTo>
                  <a:pt x="519680" y="7619"/>
                </a:lnTo>
                <a:lnTo>
                  <a:pt x="521204" y="4571"/>
                </a:lnTo>
                <a:lnTo>
                  <a:pt x="519680" y="1523"/>
                </a:lnTo>
                <a:lnTo>
                  <a:pt x="516632" y="0"/>
                </a:lnTo>
                <a:close/>
              </a:path>
              <a:path w="1991995" h="688975">
                <a:moveTo>
                  <a:pt x="534920" y="0"/>
                </a:moveTo>
                <a:lnTo>
                  <a:pt x="531872" y="1523"/>
                </a:lnTo>
                <a:lnTo>
                  <a:pt x="530348" y="4571"/>
                </a:lnTo>
                <a:lnTo>
                  <a:pt x="531872" y="7619"/>
                </a:lnTo>
                <a:lnTo>
                  <a:pt x="534920" y="9143"/>
                </a:lnTo>
                <a:lnTo>
                  <a:pt x="537968" y="7619"/>
                </a:lnTo>
                <a:lnTo>
                  <a:pt x="539492" y="4571"/>
                </a:lnTo>
                <a:lnTo>
                  <a:pt x="537968" y="1523"/>
                </a:lnTo>
                <a:lnTo>
                  <a:pt x="534920" y="0"/>
                </a:lnTo>
                <a:close/>
              </a:path>
              <a:path w="1991995" h="688975">
                <a:moveTo>
                  <a:pt x="554732" y="0"/>
                </a:moveTo>
                <a:lnTo>
                  <a:pt x="550160" y="1523"/>
                </a:lnTo>
                <a:lnTo>
                  <a:pt x="550160" y="7619"/>
                </a:lnTo>
                <a:lnTo>
                  <a:pt x="554732" y="9143"/>
                </a:lnTo>
                <a:lnTo>
                  <a:pt x="557780" y="7619"/>
                </a:lnTo>
                <a:lnTo>
                  <a:pt x="559304" y="4571"/>
                </a:lnTo>
                <a:lnTo>
                  <a:pt x="557780" y="1523"/>
                </a:lnTo>
                <a:lnTo>
                  <a:pt x="554732" y="0"/>
                </a:lnTo>
                <a:close/>
              </a:path>
              <a:path w="1991995" h="688975">
                <a:moveTo>
                  <a:pt x="573020" y="0"/>
                </a:moveTo>
                <a:lnTo>
                  <a:pt x="569972" y="1523"/>
                </a:lnTo>
                <a:lnTo>
                  <a:pt x="568448" y="4571"/>
                </a:lnTo>
                <a:lnTo>
                  <a:pt x="569972" y="7619"/>
                </a:lnTo>
                <a:lnTo>
                  <a:pt x="573020" y="9143"/>
                </a:lnTo>
                <a:lnTo>
                  <a:pt x="576068" y="7619"/>
                </a:lnTo>
                <a:lnTo>
                  <a:pt x="577592" y="4571"/>
                </a:lnTo>
                <a:lnTo>
                  <a:pt x="576068" y="1523"/>
                </a:lnTo>
                <a:lnTo>
                  <a:pt x="573020" y="0"/>
                </a:lnTo>
                <a:close/>
              </a:path>
              <a:path w="1991995" h="688975">
                <a:moveTo>
                  <a:pt x="592832" y="0"/>
                </a:moveTo>
                <a:lnTo>
                  <a:pt x="588260" y="1523"/>
                </a:lnTo>
                <a:lnTo>
                  <a:pt x="588260" y="7619"/>
                </a:lnTo>
                <a:lnTo>
                  <a:pt x="592832" y="9143"/>
                </a:lnTo>
                <a:lnTo>
                  <a:pt x="595880" y="7619"/>
                </a:lnTo>
                <a:lnTo>
                  <a:pt x="597404" y="4571"/>
                </a:lnTo>
                <a:lnTo>
                  <a:pt x="595880" y="1523"/>
                </a:lnTo>
                <a:lnTo>
                  <a:pt x="592832" y="0"/>
                </a:lnTo>
                <a:close/>
              </a:path>
              <a:path w="1991995" h="688975">
                <a:moveTo>
                  <a:pt x="611120" y="0"/>
                </a:moveTo>
                <a:lnTo>
                  <a:pt x="608072" y="1523"/>
                </a:lnTo>
                <a:lnTo>
                  <a:pt x="606548" y="4571"/>
                </a:lnTo>
                <a:lnTo>
                  <a:pt x="608072" y="7619"/>
                </a:lnTo>
                <a:lnTo>
                  <a:pt x="611120" y="9143"/>
                </a:lnTo>
                <a:lnTo>
                  <a:pt x="614168" y="7619"/>
                </a:lnTo>
                <a:lnTo>
                  <a:pt x="615692" y="4571"/>
                </a:lnTo>
                <a:lnTo>
                  <a:pt x="614168" y="1523"/>
                </a:lnTo>
                <a:lnTo>
                  <a:pt x="611120" y="0"/>
                </a:lnTo>
                <a:close/>
              </a:path>
              <a:path w="1991995" h="688975">
                <a:moveTo>
                  <a:pt x="630932" y="0"/>
                </a:moveTo>
                <a:lnTo>
                  <a:pt x="627884" y="1523"/>
                </a:lnTo>
                <a:lnTo>
                  <a:pt x="626360" y="4571"/>
                </a:lnTo>
                <a:lnTo>
                  <a:pt x="627884" y="7619"/>
                </a:lnTo>
                <a:lnTo>
                  <a:pt x="630932" y="9143"/>
                </a:lnTo>
                <a:lnTo>
                  <a:pt x="633980" y="7619"/>
                </a:lnTo>
                <a:lnTo>
                  <a:pt x="635504" y="4571"/>
                </a:lnTo>
                <a:lnTo>
                  <a:pt x="633980" y="1523"/>
                </a:lnTo>
                <a:lnTo>
                  <a:pt x="630932" y="0"/>
                </a:lnTo>
                <a:close/>
              </a:path>
              <a:path w="1991995" h="688975">
                <a:moveTo>
                  <a:pt x="649220" y="0"/>
                </a:moveTo>
                <a:lnTo>
                  <a:pt x="646172" y="1523"/>
                </a:lnTo>
                <a:lnTo>
                  <a:pt x="644648" y="4571"/>
                </a:lnTo>
                <a:lnTo>
                  <a:pt x="646172" y="7619"/>
                </a:lnTo>
                <a:lnTo>
                  <a:pt x="649220" y="9143"/>
                </a:lnTo>
                <a:lnTo>
                  <a:pt x="652268" y="7619"/>
                </a:lnTo>
                <a:lnTo>
                  <a:pt x="653792" y="4571"/>
                </a:lnTo>
                <a:lnTo>
                  <a:pt x="652268" y="1523"/>
                </a:lnTo>
                <a:lnTo>
                  <a:pt x="649220" y="0"/>
                </a:lnTo>
                <a:close/>
              </a:path>
              <a:path w="1991995" h="688975">
                <a:moveTo>
                  <a:pt x="669032" y="0"/>
                </a:moveTo>
                <a:lnTo>
                  <a:pt x="665984" y="1523"/>
                </a:lnTo>
                <a:lnTo>
                  <a:pt x="664460" y="4571"/>
                </a:lnTo>
                <a:lnTo>
                  <a:pt x="665984" y="7619"/>
                </a:lnTo>
                <a:lnTo>
                  <a:pt x="669032" y="9143"/>
                </a:lnTo>
                <a:lnTo>
                  <a:pt x="672080" y="7619"/>
                </a:lnTo>
                <a:lnTo>
                  <a:pt x="673604" y="4571"/>
                </a:lnTo>
                <a:lnTo>
                  <a:pt x="672080" y="1523"/>
                </a:lnTo>
                <a:lnTo>
                  <a:pt x="669032" y="0"/>
                </a:lnTo>
                <a:close/>
              </a:path>
              <a:path w="1991995" h="688975">
                <a:moveTo>
                  <a:pt x="687320" y="0"/>
                </a:moveTo>
                <a:lnTo>
                  <a:pt x="684272" y="1523"/>
                </a:lnTo>
                <a:lnTo>
                  <a:pt x="682748" y="4571"/>
                </a:lnTo>
                <a:lnTo>
                  <a:pt x="684272" y="7619"/>
                </a:lnTo>
                <a:lnTo>
                  <a:pt x="687320" y="9143"/>
                </a:lnTo>
                <a:lnTo>
                  <a:pt x="690368" y="7619"/>
                </a:lnTo>
                <a:lnTo>
                  <a:pt x="691892" y="4571"/>
                </a:lnTo>
                <a:lnTo>
                  <a:pt x="690368" y="1523"/>
                </a:lnTo>
                <a:lnTo>
                  <a:pt x="687320" y="0"/>
                </a:lnTo>
                <a:close/>
              </a:path>
              <a:path w="1991995" h="688975">
                <a:moveTo>
                  <a:pt x="707132" y="0"/>
                </a:moveTo>
                <a:lnTo>
                  <a:pt x="704084" y="1523"/>
                </a:lnTo>
                <a:lnTo>
                  <a:pt x="702560" y="4571"/>
                </a:lnTo>
                <a:lnTo>
                  <a:pt x="704084" y="7619"/>
                </a:lnTo>
                <a:lnTo>
                  <a:pt x="707132" y="9143"/>
                </a:lnTo>
                <a:lnTo>
                  <a:pt x="710180" y="7619"/>
                </a:lnTo>
                <a:lnTo>
                  <a:pt x="711704" y="4571"/>
                </a:lnTo>
                <a:lnTo>
                  <a:pt x="710180" y="1523"/>
                </a:lnTo>
                <a:lnTo>
                  <a:pt x="707132" y="0"/>
                </a:lnTo>
                <a:close/>
              </a:path>
              <a:path w="1991995" h="688975">
                <a:moveTo>
                  <a:pt x="725420" y="0"/>
                </a:moveTo>
                <a:lnTo>
                  <a:pt x="722372" y="1523"/>
                </a:lnTo>
                <a:lnTo>
                  <a:pt x="720848" y="4571"/>
                </a:lnTo>
                <a:lnTo>
                  <a:pt x="722372" y="7619"/>
                </a:lnTo>
                <a:lnTo>
                  <a:pt x="725420" y="9143"/>
                </a:lnTo>
                <a:lnTo>
                  <a:pt x="728468" y="7619"/>
                </a:lnTo>
                <a:lnTo>
                  <a:pt x="729992" y="4571"/>
                </a:lnTo>
                <a:lnTo>
                  <a:pt x="728468" y="1523"/>
                </a:lnTo>
                <a:lnTo>
                  <a:pt x="725420" y="0"/>
                </a:lnTo>
                <a:close/>
              </a:path>
              <a:path w="1991995" h="688975">
                <a:moveTo>
                  <a:pt x="745232" y="0"/>
                </a:moveTo>
                <a:lnTo>
                  <a:pt x="742184" y="1523"/>
                </a:lnTo>
                <a:lnTo>
                  <a:pt x="740660" y="4571"/>
                </a:lnTo>
                <a:lnTo>
                  <a:pt x="742184" y="7619"/>
                </a:lnTo>
                <a:lnTo>
                  <a:pt x="745232" y="9143"/>
                </a:lnTo>
                <a:lnTo>
                  <a:pt x="748280" y="7619"/>
                </a:lnTo>
                <a:lnTo>
                  <a:pt x="749804" y="4571"/>
                </a:lnTo>
                <a:lnTo>
                  <a:pt x="748280" y="1523"/>
                </a:lnTo>
                <a:lnTo>
                  <a:pt x="745232" y="0"/>
                </a:lnTo>
                <a:close/>
              </a:path>
              <a:path w="1991995" h="688975">
                <a:moveTo>
                  <a:pt x="763520" y="0"/>
                </a:moveTo>
                <a:lnTo>
                  <a:pt x="760472" y="1523"/>
                </a:lnTo>
                <a:lnTo>
                  <a:pt x="758948" y="4571"/>
                </a:lnTo>
                <a:lnTo>
                  <a:pt x="760472" y="7619"/>
                </a:lnTo>
                <a:lnTo>
                  <a:pt x="763520" y="9143"/>
                </a:lnTo>
                <a:lnTo>
                  <a:pt x="768092" y="7619"/>
                </a:lnTo>
                <a:lnTo>
                  <a:pt x="768092" y="1523"/>
                </a:lnTo>
                <a:lnTo>
                  <a:pt x="763520" y="0"/>
                </a:lnTo>
                <a:close/>
              </a:path>
              <a:path w="1991995" h="688975">
                <a:moveTo>
                  <a:pt x="783332" y="0"/>
                </a:moveTo>
                <a:lnTo>
                  <a:pt x="780284" y="1523"/>
                </a:lnTo>
                <a:lnTo>
                  <a:pt x="778760" y="4571"/>
                </a:lnTo>
                <a:lnTo>
                  <a:pt x="780284" y="7619"/>
                </a:lnTo>
                <a:lnTo>
                  <a:pt x="783332" y="9143"/>
                </a:lnTo>
                <a:lnTo>
                  <a:pt x="786380" y="7619"/>
                </a:lnTo>
                <a:lnTo>
                  <a:pt x="787904" y="4571"/>
                </a:lnTo>
                <a:lnTo>
                  <a:pt x="786380" y="1523"/>
                </a:lnTo>
                <a:lnTo>
                  <a:pt x="783332" y="0"/>
                </a:lnTo>
                <a:close/>
              </a:path>
              <a:path w="1991995" h="688975">
                <a:moveTo>
                  <a:pt x="801620" y="0"/>
                </a:moveTo>
                <a:lnTo>
                  <a:pt x="798572" y="1523"/>
                </a:lnTo>
                <a:lnTo>
                  <a:pt x="797048" y="4571"/>
                </a:lnTo>
                <a:lnTo>
                  <a:pt x="798572" y="7619"/>
                </a:lnTo>
                <a:lnTo>
                  <a:pt x="801620" y="9143"/>
                </a:lnTo>
                <a:lnTo>
                  <a:pt x="806192" y="7619"/>
                </a:lnTo>
                <a:lnTo>
                  <a:pt x="806192" y="1523"/>
                </a:lnTo>
                <a:lnTo>
                  <a:pt x="801620" y="0"/>
                </a:lnTo>
                <a:close/>
              </a:path>
              <a:path w="1991995" h="688975">
                <a:moveTo>
                  <a:pt x="821432" y="0"/>
                </a:moveTo>
                <a:lnTo>
                  <a:pt x="818384" y="1523"/>
                </a:lnTo>
                <a:lnTo>
                  <a:pt x="816860" y="4571"/>
                </a:lnTo>
                <a:lnTo>
                  <a:pt x="818384" y="7619"/>
                </a:lnTo>
                <a:lnTo>
                  <a:pt x="821432" y="9143"/>
                </a:lnTo>
                <a:lnTo>
                  <a:pt x="824480" y="7619"/>
                </a:lnTo>
                <a:lnTo>
                  <a:pt x="826004" y="4571"/>
                </a:lnTo>
                <a:lnTo>
                  <a:pt x="824480" y="1523"/>
                </a:lnTo>
                <a:lnTo>
                  <a:pt x="821432" y="0"/>
                </a:lnTo>
                <a:close/>
              </a:path>
              <a:path w="1991995" h="688975">
                <a:moveTo>
                  <a:pt x="839720" y="0"/>
                </a:moveTo>
                <a:lnTo>
                  <a:pt x="836672" y="1523"/>
                </a:lnTo>
                <a:lnTo>
                  <a:pt x="835148" y="4571"/>
                </a:lnTo>
                <a:lnTo>
                  <a:pt x="836672" y="7619"/>
                </a:lnTo>
                <a:lnTo>
                  <a:pt x="839720" y="9143"/>
                </a:lnTo>
                <a:lnTo>
                  <a:pt x="844292" y="7619"/>
                </a:lnTo>
                <a:lnTo>
                  <a:pt x="844292" y="1523"/>
                </a:lnTo>
                <a:lnTo>
                  <a:pt x="839720" y="0"/>
                </a:lnTo>
                <a:close/>
              </a:path>
              <a:path w="1991995" h="688975">
                <a:moveTo>
                  <a:pt x="859532" y="0"/>
                </a:moveTo>
                <a:lnTo>
                  <a:pt x="856484" y="1523"/>
                </a:lnTo>
                <a:lnTo>
                  <a:pt x="854960" y="4571"/>
                </a:lnTo>
                <a:lnTo>
                  <a:pt x="856484" y="7619"/>
                </a:lnTo>
                <a:lnTo>
                  <a:pt x="859532" y="9143"/>
                </a:lnTo>
                <a:lnTo>
                  <a:pt x="862580" y="7619"/>
                </a:lnTo>
                <a:lnTo>
                  <a:pt x="864104" y="4571"/>
                </a:lnTo>
                <a:lnTo>
                  <a:pt x="862580" y="1523"/>
                </a:lnTo>
                <a:lnTo>
                  <a:pt x="859532" y="0"/>
                </a:lnTo>
                <a:close/>
              </a:path>
              <a:path w="1991995" h="688975">
                <a:moveTo>
                  <a:pt x="877820" y="0"/>
                </a:moveTo>
                <a:lnTo>
                  <a:pt x="874772" y="1523"/>
                </a:lnTo>
                <a:lnTo>
                  <a:pt x="873248" y="4571"/>
                </a:lnTo>
                <a:lnTo>
                  <a:pt x="874772" y="7619"/>
                </a:lnTo>
                <a:lnTo>
                  <a:pt x="877820" y="9143"/>
                </a:lnTo>
                <a:lnTo>
                  <a:pt x="882392" y="7619"/>
                </a:lnTo>
                <a:lnTo>
                  <a:pt x="882392" y="1523"/>
                </a:lnTo>
                <a:lnTo>
                  <a:pt x="877820" y="0"/>
                </a:lnTo>
                <a:close/>
              </a:path>
              <a:path w="1991995" h="688975">
                <a:moveTo>
                  <a:pt x="897632" y="0"/>
                </a:moveTo>
                <a:lnTo>
                  <a:pt x="894584" y="1523"/>
                </a:lnTo>
                <a:lnTo>
                  <a:pt x="893060" y="4571"/>
                </a:lnTo>
                <a:lnTo>
                  <a:pt x="894584" y="7619"/>
                </a:lnTo>
                <a:lnTo>
                  <a:pt x="897632" y="9143"/>
                </a:lnTo>
                <a:lnTo>
                  <a:pt x="900680" y="7619"/>
                </a:lnTo>
                <a:lnTo>
                  <a:pt x="902204" y="4571"/>
                </a:lnTo>
                <a:lnTo>
                  <a:pt x="900680" y="1523"/>
                </a:lnTo>
                <a:lnTo>
                  <a:pt x="897632" y="0"/>
                </a:lnTo>
                <a:close/>
              </a:path>
              <a:path w="1991995" h="688975">
                <a:moveTo>
                  <a:pt x="915920" y="0"/>
                </a:moveTo>
                <a:lnTo>
                  <a:pt x="912872" y="1523"/>
                </a:lnTo>
                <a:lnTo>
                  <a:pt x="911348" y="4571"/>
                </a:lnTo>
                <a:lnTo>
                  <a:pt x="912872" y="7619"/>
                </a:lnTo>
                <a:lnTo>
                  <a:pt x="915920" y="9143"/>
                </a:lnTo>
                <a:lnTo>
                  <a:pt x="920492" y="7619"/>
                </a:lnTo>
                <a:lnTo>
                  <a:pt x="920492" y="1523"/>
                </a:lnTo>
                <a:lnTo>
                  <a:pt x="915920" y="0"/>
                </a:lnTo>
                <a:close/>
              </a:path>
              <a:path w="1991995" h="688975">
                <a:moveTo>
                  <a:pt x="935732" y="0"/>
                </a:moveTo>
                <a:lnTo>
                  <a:pt x="932684" y="1523"/>
                </a:lnTo>
                <a:lnTo>
                  <a:pt x="931160" y="4571"/>
                </a:lnTo>
                <a:lnTo>
                  <a:pt x="932684" y="7619"/>
                </a:lnTo>
                <a:lnTo>
                  <a:pt x="935732" y="9143"/>
                </a:lnTo>
                <a:lnTo>
                  <a:pt x="938780" y="7619"/>
                </a:lnTo>
                <a:lnTo>
                  <a:pt x="940304" y="4571"/>
                </a:lnTo>
                <a:lnTo>
                  <a:pt x="938780" y="1523"/>
                </a:lnTo>
                <a:lnTo>
                  <a:pt x="935732" y="0"/>
                </a:lnTo>
                <a:close/>
              </a:path>
              <a:path w="1991995" h="688975">
                <a:moveTo>
                  <a:pt x="954020" y="0"/>
                </a:moveTo>
                <a:lnTo>
                  <a:pt x="950972" y="1523"/>
                </a:lnTo>
                <a:lnTo>
                  <a:pt x="949448" y="4571"/>
                </a:lnTo>
                <a:lnTo>
                  <a:pt x="950972" y="7619"/>
                </a:lnTo>
                <a:lnTo>
                  <a:pt x="954020" y="9143"/>
                </a:lnTo>
                <a:lnTo>
                  <a:pt x="958592" y="7619"/>
                </a:lnTo>
                <a:lnTo>
                  <a:pt x="958592" y="1523"/>
                </a:lnTo>
                <a:lnTo>
                  <a:pt x="954020" y="0"/>
                </a:lnTo>
                <a:close/>
              </a:path>
              <a:path w="1991995" h="688975">
                <a:moveTo>
                  <a:pt x="973832" y="0"/>
                </a:moveTo>
                <a:lnTo>
                  <a:pt x="970784" y="1523"/>
                </a:lnTo>
                <a:lnTo>
                  <a:pt x="969260" y="4571"/>
                </a:lnTo>
                <a:lnTo>
                  <a:pt x="970784" y="7619"/>
                </a:lnTo>
                <a:lnTo>
                  <a:pt x="973832" y="9143"/>
                </a:lnTo>
                <a:lnTo>
                  <a:pt x="976880" y="7619"/>
                </a:lnTo>
                <a:lnTo>
                  <a:pt x="978404" y="4571"/>
                </a:lnTo>
                <a:lnTo>
                  <a:pt x="976880" y="1523"/>
                </a:lnTo>
                <a:lnTo>
                  <a:pt x="973832" y="0"/>
                </a:lnTo>
                <a:close/>
              </a:path>
              <a:path w="1991995" h="688975">
                <a:moveTo>
                  <a:pt x="992120" y="0"/>
                </a:moveTo>
                <a:lnTo>
                  <a:pt x="989072" y="1523"/>
                </a:lnTo>
                <a:lnTo>
                  <a:pt x="987548" y="4571"/>
                </a:lnTo>
                <a:lnTo>
                  <a:pt x="989072" y="7619"/>
                </a:lnTo>
                <a:lnTo>
                  <a:pt x="992120" y="9143"/>
                </a:lnTo>
                <a:lnTo>
                  <a:pt x="996692" y="7619"/>
                </a:lnTo>
                <a:lnTo>
                  <a:pt x="996692" y="1523"/>
                </a:lnTo>
                <a:lnTo>
                  <a:pt x="992120" y="0"/>
                </a:lnTo>
                <a:close/>
              </a:path>
              <a:path w="1991995" h="688975">
                <a:moveTo>
                  <a:pt x="1011932" y="0"/>
                </a:moveTo>
                <a:lnTo>
                  <a:pt x="1008884" y="1523"/>
                </a:lnTo>
                <a:lnTo>
                  <a:pt x="1007360" y="4571"/>
                </a:lnTo>
                <a:lnTo>
                  <a:pt x="1008884" y="7619"/>
                </a:lnTo>
                <a:lnTo>
                  <a:pt x="1011932" y="9143"/>
                </a:lnTo>
                <a:lnTo>
                  <a:pt x="1014980" y="7619"/>
                </a:lnTo>
                <a:lnTo>
                  <a:pt x="1016504" y="4571"/>
                </a:lnTo>
                <a:lnTo>
                  <a:pt x="1014980" y="1523"/>
                </a:lnTo>
                <a:lnTo>
                  <a:pt x="1011932" y="0"/>
                </a:lnTo>
                <a:close/>
              </a:path>
              <a:path w="1991995" h="688975">
                <a:moveTo>
                  <a:pt x="1030220" y="0"/>
                </a:moveTo>
                <a:lnTo>
                  <a:pt x="1027172" y="1523"/>
                </a:lnTo>
                <a:lnTo>
                  <a:pt x="1025648" y="4571"/>
                </a:lnTo>
                <a:lnTo>
                  <a:pt x="1027172" y="7619"/>
                </a:lnTo>
                <a:lnTo>
                  <a:pt x="1030220" y="9143"/>
                </a:lnTo>
                <a:lnTo>
                  <a:pt x="1034792" y="7619"/>
                </a:lnTo>
                <a:lnTo>
                  <a:pt x="1034792" y="1523"/>
                </a:lnTo>
                <a:lnTo>
                  <a:pt x="1030220" y="0"/>
                </a:lnTo>
                <a:close/>
              </a:path>
              <a:path w="1991995" h="688975">
                <a:moveTo>
                  <a:pt x="1050032" y="0"/>
                </a:moveTo>
                <a:lnTo>
                  <a:pt x="1046984" y="1523"/>
                </a:lnTo>
                <a:lnTo>
                  <a:pt x="1045460" y="4571"/>
                </a:lnTo>
                <a:lnTo>
                  <a:pt x="1046984" y="7619"/>
                </a:lnTo>
                <a:lnTo>
                  <a:pt x="1050032" y="9143"/>
                </a:lnTo>
                <a:lnTo>
                  <a:pt x="1053080" y="7619"/>
                </a:lnTo>
                <a:lnTo>
                  <a:pt x="1054604" y="4571"/>
                </a:lnTo>
                <a:lnTo>
                  <a:pt x="1053080" y="1523"/>
                </a:lnTo>
                <a:lnTo>
                  <a:pt x="1050032" y="0"/>
                </a:lnTo>
                <a:close/>
              </a:path>
              <a:path w="1991995" h="688975">
                <a:moveTo>
                  <a:pt x="1068320" y="0"/>
                </a:moveTo>
                <a:lnTo>
                  <a:pt x="1065272" y="1523"/>
                </a:lnTo>
                <a:lnTo>
                  <a:pt x="1063748" y="4571"/>
                </a:lnTo>
                <a:lnTo>
                  <a:pt x="1065272" y="7619"/>
                </a:lnTo>
                <a:lnTo>
                  <a:pt x="1068320" y="9143"/>
                </a:lnTo>
                <a:lnTo>
                  <a:pt x="1072892" y="7619"/>
                </a:lnTo>
                <a:lnTo>
                  <a:pt x="1074416" y="4571"/>
                </a:lnTo>
                <a:lnTo>
                  <a:pt x="1072892" y="1523"/>
                </a:lnTo>
                <a:lnTo>
                  <a:pt x="1068320" y="0"/>
                </a:lnTo>
                <a:close/>
              </a:path>
              <a:path w="1991995" h="688975">
                <a:moveTo>
                  <a:pt x="1088132" y="0"/>
                </a:moveTo>
                <a:lnTo>
                  <a:pt x="1085084" y="1523"/>
                </a:lnTo>
                <a:lnTo>
                  <a:pt x="1083560" y="4571"/>
                </a:lnTo>
                <a:lnTo>
                  <a:pt x="1085084" y="7619"/>
                </a:lnTo>
                <a:lnTo>
                  <a:pt x="1088132" y="9143"/>
                </a:lnTo>
                <a:lnTo>
                  <a:pt x="1091180" y="7619"/>
                </a:lnTo>
                <a:lnTo>
                  <a:pt x="1092704" y="4571"/>
                </a:lnTo>
                <a:lnTo>
                  <a:pt x="1091180" y="1523"/>
                </a:lnTo>
                <a:lnTo>
                  <a:pt x="1088132" y="0"/>
                </a:lnTo>
                <a:close/>
              </a:path>
              <a:path w="1991995" h="688975">
                <a:moveTo>
                  <a:pt x="1106420" y="0"/>
                </a:moveTo>
                <a:lnTo>
                  <a:pt x="1103372" y="1523"/>
                </a:lnTo>
                <a:lnTo>
                  <a:pt x="1101848" y="4571"/>
                </a:lnTo>
                <a:lnTo>
                  <a:pt x="1103372" y="7619"/>
                </a:lnTo>
                <a:lnTo>
                  <a:pt x="1106420" y="9143"/>
                </a:lnTo>
                <a:lnTo>
                  <a:pt x="1110992" y="7619"/>
                </a:lnTo>
                <a:lnTo>
                  <a:pt x="1112516" y="4571"/>
                </a:lnTo>
                <a:lnTo>
                  <a:pt x="1110992" y="1523"/>
                </a:lnTo>
                <a:lnTo>
                  <a:pt x="1106420" y="0"/>
                </a:lnTo>
                <a:close/>
              </a:path>
              <a:path w="1991995" h="688975">
                <a:moveTo>
                  <a:pt x="1126232" y="0"/>
                </a:moveTo>
                <a:lnTo>
                  <a:pt x="1123184" y="1523"/>
                </a:lnTo>
                <a:lnTo>
                  <a:pt x="1121660" y="4571"/>
                </a:lnTo>
                <a:lnTo>
                  <a:pt x="1123184" y="7619"/>
                </a:lnTo>
                <a:lnTo>
                  <a:pt x="1126232" y="9143"/>
                </a:lnTo>
                <a:lnTo>
                  <a:pt x="1129280" y="7619"/>
                </a:lnTo>
                <a:lnTo>
                  <a:pt x="1130804" y="4571"/>
                </a:lnTo>
                <a:lnTo>
                  <a:pt x="1129280" y="1523"/>
                </a:lnTo>
                <a:lnTo>
                  <a:pt x="1126232" y="0"/>
                </a:lnTo>
                <a:close/>
              </a:path>
              <a:path w="1991995" h="688975">
                <a:moveTo>
                  <a:pt x="1144520" y="0"/>
                </a:moveTo>
                <a:lnTo>
                  <a:pt x="1141472" y="1523"/>
                </a:lnTo>
                <a:lnTo>
                  <a:pt x="1139948" y="4571"/>
                </a:lnTo>
                <a:lnTo>
                  <a:pt x="1141472" y="7619"/>
                </a:lnTo>
                <a:lnTo>
                  <a:pt x="1144520" y="9143"/>
                </a:lnTo>
                <a:lnTo>
                  <a:pt x="1149092" y="7619"/>
                </a:lnTo>
                <a:lnTo>
                  <a:pt x="1150616" y="4571"/>
                </a:lnTo>
                <a:lnTo>
                  <a:pt x="1149092" y="1523"/>
                </a:lnTo>
                <a:lnTo>
                  <a:pt x="1144520" y="0"/>
                </a:lnTo>
                <a:close/>
              </a:path>
              <a:path w="1991995" h="688975">
                <a:moveTo>
                  <a:pt x="1164332" y="0"/>
                </a:moveTo>
                <a:lnTo>
                  <a:pt x="1161284" y="1523"/>
                </a:lnTo>
                <a:lnTo>
                  <a:pt x="1159760" y="4571"/>
                </a:lnTo>
                <a:lnTo>
                  <a:pt x="1161284" y="7619"/>
                </a:lnTo>
                <a:lnTo>
                  <a:pt x="1164332" y="9143"/>
                </a:lnTo>
                <a:lnTo>
                  <a:pt x="1167380" y="7619"/>
                </a:lnTo>
                <a:lnTo>
                  <a:pt x="1168904" y="4571"/>
                </a:lnTo>
                <a:lnTo>
                  <a:pt x="1167380" y="1523"/>
                </a:lnTo>
                <a:lnTo>
                  <a:pt x="1164332" y="0"/>
                </a:lnTo>
                <a:close/>
              </a:path>
              <a:path w="1991995" h="688975">
                <a:moveTo>
                  <a:pt x="1182620" y="0"/>
                </a:moveTo>
                <a:lnTo>
                  <a:pt x="1179572" y="1523"/>
                </a:lnTo>
                <a:lnTo>
                  <a:pt x="1178048" y="4571"/>
                </a:lnTo>
                <a:lnTo>
                  <a:pt x="1179572" y="7619"/>
                </a:lnTo>
                <a:lnTo>
                  <a:pt x="1182620" y="9143"/>
                </a:lnTo>
                <a:lnTo>
                  <a:pt x="1187192" y="7619"/>
                </a:lnTo>
                <a:lnTo>
                  <a:pt x="1188716" y="4571"/>
                </a:lnTo>
                <a:lnTo>
                  <a:pt x="1187192" y="1523"/>
                </a:lnTo>
                <a:lnTo>
                  <a:pt x="1182620" y="0"/>
                </a:lnTo>
                <a:close/>
              </a:path>
              <a:path w="1991995" h="688975">
                <a:moveTo>
                  <a:pt x="1202432" y="0"/>
                </a:moveTo>
                <a:lnTo>
                  <a:pt x="1199384" y="1523"/>
                </a:lnTo>
                <a:lnTo>
                  <a:pt x="1197860" y="4571"/>
                </a:lnTo>
                <a:lnTo>
                  <a:pt x="1199384" y="7619"/>
                </a:lnTo>
                <a:lnTo>
                  <a:pt x="1202432" y="9143"/>
                </a:lnTo>
                <a:lnTo>
                  <a:pt x="1205480" y="7619"/>
                </a:lnTo>
                <a:lnTo>
                  <a:pt x="1207004" y="4571"/>
                </a:lnTo>
                <a:lnTo>
                  <a:pt x="1205480" y="1523"/>
                </a:lnTo>
                <a:lnTo>
                  <a:pt x="1202432" y="0"/>
                </a:lnTo>
                <a:close/>
              </a:path>
              <a:path w="1991995" h="688975">
                <a:moveTo>
                  <a:pt x="1220720" y="0"/>
                </a:moveTo>
                <a:lnTo>
                  <a:pt x="1217672" y="1523"/>
                </a:lnTo>
                <a:lnTo>
                  <a:pt x="1216148" y="4571"/>
                </a:lnTo>
                <a:lnTo>
                  <a:pt x="1217672" y="7619"/>
                </a:lnTo>
                <a:lnTo>
                  <a:pt x="1220720" y="9143"/>
                </a:lnTo>
                <a:lnTo>
                  <a:pt x="1225292" y="7619"/>
                </a:lnTo>
                <a:lnTo>
                  <a:pt x="1226816" y="4571"/>
                </a:lnTo>
                <a:lnTo>
                  <a:pt x="1225292" y="1523"/>
                </a:lnTo>
                <a:lnTo>
                  <a:pt x="1220720" y="0"/>
                </a:lnTo>
                <a:close/>
              </a:path>
              <a:path w="1991995" h="688975">
                <a:moveTo>
                  <a:pt x="1240532" y="0"/>
                </a:moveTo>
                <a:lnTo>
                  <a:pt x="1237484" y="1523"/>
                </a:lnTo>
                <a:lnTo>
                  <a:pt x="1235960" y="4571"/>
                </a:lnTo>
                <a:lnTo>
                  <a:pt x="1237484" y="7619"/>
                </a:lnTo>
                <a:lnTo>
                  <a:pt x="1240532" y="9143"/>
                </a:lnTo>
                <a:lnTo>
                  <a:pt x="1243580" y="7619"/>
                </a:lnTo>
                <a:lnTo>
                  <a:pt x="1245104" y="4571"/>
                </a:lnTo>
                <a:lnTo>
                  <a:pt x="1243580" y="1523"/>
                </a:lnTo>
                <a:lnTo>
                  <a:pt x="1240532" y="0"/>
                </a:lnTo>
                <a:close/>
              </a:path>
              <a:path w="1991995" h="688975">
                <a:moveTo>
                  <a:pt x="1258820" y="0"/>
                </a:moveTo>
                <a:lnTo>
                  <a:pt x="1255772" y="1523"/>
                </a:lnTo>
                <a:lnTo>
                  <a:pt x="1254248" y="4571"/>
                </a:lnTo>
                <a:lnTo>
                  <a:pt x="1255772" y="7619"/>
                </a:lnTo>
                <a:lnTo>
                  <a:pt x="1258820" y="9143"/>
                </a:lnTo>
                <a:lnTo>
                  <a:pt x="1263392" y="7619"/>
                </a:lnTo>
                <a:lnTo>
                  <a:pt x="1264916" y="4571"/>
                </a:lnTo>
                <a:lnTo>
                  <a:pt x="1263392" y="1523"/>
                </a:lnTo>
                <a:lnTo>
                  <a:pt x="1258820" y="0"/>
                </a:lnTo>
                <a:close/>
              </a:path>
              <a:path w="1991995" h="688975">
                <a:moveTo>
                  <a:pt x="1278632" y="0"/>
                </a:moveTo>
                <a:lnTo>
                  <a:pt x="1275584" y="1523"/>
                </a:lnTo>
                <a:lnTo>
                  <a:pt x="1274060" y="4571"/>
                </a:lnTo>
                <a:lnTo>
                  <a:pt x="1275584" y="7619"/>
                </a:lnTo>
                <a:lnTo>
                  <a:pt x="1278632" y="9143"/>
                </a:lnTo>
                <a:lnTo>
                  <a:pt x="1281680" y="7619"/>
                </a:lnTo>
                <a:lnTo>
                  <a:pt x="1283204" y="4571"/>
                </a:lnTo>
                <a:lnTo>
                  <a:pt x="1281680" y="1523"/>
                </a:lnTo>
                <a:lnTo>
                  <a:pt x="1278632" y="0"/>
                </a:lnTo>
                <a:close/>
              </a:path>
              <a:path w="1991995" h="688975">
                <a:moveTo>
                  <a:pt x="1296920" y="0"/>
                </a:moveTo>
                <a:lnTo>
                  <a:pt x="1293872" y="1523"/>
                </a:lnTo>
                <a:lnTo>
                  <a:pt x="1292348" y="4571"/>
                </a:lnTo>
                <a:lnTo>
                  <a:pt x="1293872" y="7619"/>
                </a:lnTo>
                <a:lnTo>
                  <a:pt x="1296920" y="9143"/>
                </a:lnTo>
                <a:lnTo>
                  <a:pt x="1301492" y="7619"/>
                </a:lnTo>
                <a:lnTo>
                  <a:pt x="1303016" y="4571"/>
                </a:lnTo>
                <a:lnTo>
                  <a:pt x="1301492" y="1523"/>
                </a:lnTo>
                <a:lnTo>
                  <a:pt x="1296920" y="0"/>
                </a:lnTo>
                <a:close/>
              </a:path>
              <a:path w="1991995" h="688975">
                <a:moveTo>
                  <a:pt x="1316732" y="0"/>
                </a:moveTo>
                <a:lnTo>
                  <a:pt x="1313684" y="1523"/>
                </a:lnTo>
                <a:lnTo>
                  <a:pt x="1312160" y="4571"/>
                </a:lnTo>
                <a:lnTo>
                  <a:pt x="1313684" y="7619"/>
                </a:lnTo>
                <a:lnTo>
                  <a:pt x="1316732" y="9143"/>
                </a:lnTo>
                <a:lnTo>
                  <a:pt x="1319780" y="7619"/>
                </a:lnTo>
                <a:lnTo>
                  <a:pt x="1321304" y="4571"/>
                </a:lnTo>
                <a:lnTo>
                  <a:pt x="1319780" y="1523"/>
                </a:lnTo>
                <a:lnTo>
                  <a:pt x="1316732" y="0"/>
                </a:lnTo>
                <a:close/>
              </a:path>
              <a:path w="1991995" h="688975">
                <a:moveTo>
                  <a:pt x="1335020" y="0"/>
                </a:moveTo>
                <a:lnTo>
                  <a:pt x="1331972" y="1523"/>
                </a:lnTo>
                <a:lnTo>
                  <a:pt x="1330448" y="4571"/>
                </a:lnTo>
                <a:lnTo>
                  <a:pt x="1331972" y="7619"/>
                </a:lnTo>
                <a:lnTo>
                  <a:pt x="1335020" y="9143"/>
                </a:lnTo>
                <a:lnTo>
                  <a:pt x="1339592" y="7619"/>
                </a:lnTo>
                <a:lnTo>
                  <a:pt x="1341116" y="4571"/>
                </a:lnTo>
                <a:lnTo>
                  <a:pt x="1339592" y="1523"/>
                </a:lnTo>
                <a:lnTo>
                  <a:pt x="1335020" y="0"/>
                </a:lnTo>
                <a:close/>
              </a:path>
              <a:path w="1991995" h="688975">
                <a:moveTo>
                  <a:pt x="1354832" y="0"/>
                </a:moveTo>
                <a:lnTo>
                  <a:pt x="1351784" y="1523"/>
                </a:lnTo>
                <a:lnTo>
                  <a:pt x="1350260" y="4571"/>
                </a:lnTo>
                <a:lnTo>
                  <a:pt x="1351784" y="7619"/>
                </a:lnTo>
                <a:lnTo>
                  <a:pt x="1354832" y="9143"/>
                </a:lnTo>
                <a:lnTo>
                  <a:pt x="1357880" y="7619"/>
                </a:lnTo>
                <a:lnTo>
                  <a:pt x="1359404" y="4571"/>
                </a:lnTo>
                <a:lnTo>
                  <a:pt x="1357880" y="1523"/>
                </a:lnTo>
                <a:lnTo>
                  <a:pt x="1354832" y="0"/>
                </a:lnTo>
                <a:close/>
              </a:path>
              <a:path w="1991995" h="688975">
                <a:moveTo>
                  <a:pt x="1373120" y="0"/>
                </a:moveTo>
                <a:lnTo>
                  <a:pt x="1370072" y="1523"/>
                </a:lnTo>
                <a:lnTo>
                  <a:pt x="1368548" y="4571"/>
                </a:lnTo>
                <a:lnTo>
                  <a:pt x="1370072" y="7619"/>
                </a:lnTo>
                <a:lnTo>
                  <a:pt x="1373120" y="9143"/>
                </a:lnTo>
                <a:lnTo>
                  <a:pt x="1377692" y="7619"/>
                </a:lnTo>
                <a:lnTo>
                  <a:pt x="1379216" y="4571"/>
                </a:lnTo>
                <a:lnTo>
                  <a:pt x="1377692" y="1523"/>
                </a:lnTo>
                <a:lnTo>
                  <a:pt x="1373120" y="0"/>
                </a:lnTo>
                <a:close/>
              </a:path>
              <a:path w="1991995" h="688975">
                <a:moveTo>
                  <a:pt x="1392932" y="0"/>
                </a:moveTo>
                <a:lnTo>
                  <a:pt x="1389884" y="1523"/>
                </a:lnTo>
                <a:lnTo>
                  <a:pt x="1388360" y="4571"/>
                </a:lnTo>
                <a:lnTo>
                  <a:pt x="1389884" y="7619"/>
                </a:lnTo>
                <a:lnTo>
                  <a:pt x="1392932" y="9143"/>
                </a:lnTo>
                <a:lnTo>
                  <a:pt x="1395980" y="7619"/>
                </a:lnTo>
                <a:lnTo>
                  <a:pt x="1397504" y="4571"/>
                </a:lnTo>
                <a:lnTo>
                  <a:pt x="1395980" y="1523"/>
                </a:lnTo>
                <a:lnTo>
                  <a:pt x="1392932" y="0"/>
                </a:lnTo>
                <a:close/>
              </a:path>
              <a:path w="1991995" h="688975">
                <a:moveTo>
                  <a:pt x="1411220" y="0"/>
                </a:moveTo>
                <a:lnTo>
                  <a:pt x="1408172" y="1523"/>
                </a:lnTo>
                <a:lnTo>
                  <a:pt x="1406648" y="4571"/>
                </a:lnTo>
                <a:lnTo>
                  <a:pt x="1408172" y="7619"/>
                </a:lnTo>
                <a:lnTo>
                  <a:pt x="1411220" y="9143"/>
                </a:lnTo>
                <a:lnTo>
                  <a:pt x="1415792" y="7619"/>
                </a:lnTo>
                <a:lnTo>
                  <a:pt x="1417316" y="4571"/>
                </a:lnTo>
                <a:lnTo>
                  <a:pt x="1415792" y="1523"/>
                </a:lnTo>
                <a:lnTo>
                  <a:pt x="1411220" y="0"/>
                </a:lnTo>
                <a:close/>
              </a:path>
              <a:path w="1991995" h="688975">
                <a:moveTo>
                  <a:pt x="1431032" y="0"/>
                </a:moveTo>
                <a:lnTo>
                  <a:pt x="1427984" y="1523"/>
                </a:lnTo>
                <a:lnTo>
                  <a:pt x="1426460" y="4571"/>
                </a:lnTo>
                <a:lnTo>
                  <a:pt x="1427984" y="7619"/>
                </a:lnTo>
                <a:lnTo>
                  <a:pt x="1431032" y="9143"/>
                </a:lnTo>
                <a:lnTo>
                  <a:pt x="1434080" y="7619"/>
                </a:lnTo>
                <a:lnTo>
                  <a:pt x="1435604" y="4571"/>
                </a:lnTo>
                <a:lnTo>
                  <a:pt x="1434080" y="1523"/>
                </a:lnTo>
                <a:lnTo>
                  <a:pt x="1431032" y="0"/>
                </a:lnTo>
                <a:close/>
              </a:path>
              <a:path w="1991995" h="688975">
                <a:moveTo>
                  <a:pt x="1450844" y="0"/>
                </a:moveTo>
                <a:lnTo>
                  <a:pt x="1446272" y="1523"/>
                </a:lnTo>
                <a:lnTo>
                  <a:pt x="1444748" y="4571"/>
                </a:lnTo>
                <a:lnTo>
                  <a:pt x="1446272" y="7619"/>
                </a:lnTo>
                <a:lnTo>
                  <a:pt x="1450844" y="9143"/>
                </a:lnTo>
                <a:lnTo>
                  <a:pt x="1453892" y="7619"/>
                </a:lnTo>
                <a:lnTo>
                  <a:pt x="1455416" y="4571"/>
                </a:lnTo>
                <a:lnTo>
                  <a:pt x="1453892" y="1523"/>
                </a:lnTo>
                <a:lnTo>
                  <a:pt x="1450844" y="0"/>
                </a:lnTo>
                <a:close/>
              </a:path>
              <a:path w="1991995" h="688975">
                <a:moveTo>
                  <a:pt x="1469132" y="0"/>
                </a:moveTo>
                <a:lnTo>
                  <a:pt x="1466084" y="1523"/>
                </a:lnTo>
                <a:lnTo>
                  <a:pt x="1464560" y="4571"/>
                </a:lnTo>
                <a:lnTo>
                  <a:pt x="1466084" y="7619"/>
                </a:lnTo>
                <a:lnTo>
                  <a:pt x="1469132" y="9143"/>
                </a:lnTo>
                <a:lnTo>
                  <a:pt x="1472180" y="7619"/>
                </a:lnTo>
                <a:lnTo>
                  <a:pt x="1473704" y="4571"/>
                </a:lnTo>
                <a:lnTo>
                  <a:pt x="1472180" y="1523"/>
                </a:lnTo>
                <a:lnTo>
                  <a:pt x="1469132" y="0"/>
                </a:lnTo>
                <a:close/>
              </a:path>
              <a:path w="1991995" h="688975">
                <a:moveTo>
                  <a:pt x="1488944" y="0"/>
                </a:moveTo>
                <a:lnTo>
                  <a:pt x="1484372" y="1523"/>
                </a:lnTo>
                <a:lnTo>
                  <a:pt x="1482848" y="4571"/>
                </a:lnTo>
                <a:lnTo>
                  <a:pt x="1484372" y="7619"/>
                </a:lnTo>
                <a:lnTo>
                  <a:pt x="1488944" y="9143"/>
                </a:lnTo>
                <a:lnTo>
                  <a:pt x="1491992" y="7619"/>
                </a:lnTo>
                <a:lnTo>
                  <a:pt x="1493516" y="4571"/>
                </a:lnTo>
                <a:lnTo>
                  <a:pt x="1491992" y="1523"/>
                </a:lnTo>
                <a:lnTo>
                  <a:pt x="1488944" y="0"/>
                </a:lnTo>
                <a:close/>
              </a:path>
              <a:path w="1991995" h="688975">
                <a:moveTo>
                  <a:pt x="1507232" y="0"/>
                </a:moveTo>
                <a:lnTo>
                  <a:pt x="1504184" y="1523"/>
                </a:lnTo>
                <a:lnTo>
                  <a:pt x="1502660" y="4571"/>
                </a:lnTo>
                <a:lnTo>
                  <a:pt x="1504184" y="7619"/>
                </a:lnTo>
                <a:lnTo>
                  <a:pt x="1507232" y="9143"/>
                </a:lnTo>
                <a:lnTo>
                  <a:pt x="1510280" y="7619"/>
                </a:lnTo>
                <a:lnTo>
                  <a:pt x="1511804" y="4571"/>
                </a:lnTo>
                <a:lnTo>
                  <a:pt x="1510280" y="1523"/>
                </a:lnTo>
                <a:lnTo>
                  <a:pt x="1507232" y="0"/>
                </a:lnTo>
                <a:close/>
              </a:path>
              <a:path w="1991995" h="688975">
                <a:moveTo>
                  <a:pt x="1527044" y="0"/>
                </a:moveTo>
                <a:lnTo>
                  <a:pt x="1522472" y="1523"/>
                </a:lnTo>
                <a:lnTo>
                  <a:pt x="1520948" y="4571"/>
                </a:lnTo>
                <a:lnTo>
                  <a:pt x="1522472" y="7619"/>
                </a:lnTo>
                <a:lnTo>
                  <a:pt x="1527044" y="9143"/>
                </a:lnTo>
                <a:lnTo>
                  <a:pt x="1530092" y="7619"/>
                </a:lnTo>
                <a:lnTo>
                  <a:pt x="1531616" y="4571"/>
                </a:lnTo>
                <a:lnTo>
                  <a:pt x="1530092" y="1523"/>
                </a:lnTo>
                <a:lnTo>
                  <a:pt x="1527044" y="0"/>
                </a:lnTo>
                <a:close/>
              </a:path>
              <a:path w="1991995" h="688975">
                <a:moveTo>
                  <a:pt x="1545332" y="0"/>
                </a:moveTo>
                <a:lnTo>
                  <a:pt x="1542284" y="1523"/>
                </a:lnTo>
                <a:lnTo>
                  <a:pt x="1540760" y="4571"/>
                </a:lnTo>
                <a:lnTo>
                  <a:pt x="1542284" y="7619"/>
                </a:lnTo>
                <a:lnTo>
                  <a:pt x="1545332" y="9143"/>
                </a:lnTo>
                <a:lnTo>
                  <a:pt x="1548380" y="7619"/>
                </a:lnTo>
                <a:lnTo>
                  <a:pt x="1549904" y="4571"/>
                </a:lnTo>
                <a:lnTo>
                  <a:pt x="1548380" y="1523"/>
                </a:lnTo>
                <a:lnTo>
                  <a:pt x="1545332" y="0"/>
                </a:lnTo>
                <a:close/>
              </a:path>
              <a:path w="1991995" h="688975">
                <a:moveTo>
                  <a:pt x="1565144" y="0"/>
                </a:moveTo>
                <a:lnTo>
                  <a:pt x="1560572" y="1523"/>
                </a:lnTo>
                <a:lnTo>
                  <a:pt x="1559048" y="4571"/>
                </a:lnTo>
                <a:lnTo>
                  <a:pt x="1560572" y="7619"/>
                </a:lnTo>
                <a:lnTo>
                  <a:pt x="1565144" y="9143"/>
                </a:lnTo>
                <a:lnTo>
                  <a:pt x="1568192" y="7619"/>
                </a:lnTo>
                <a:lnTo>
                  <a:pt x="1569716" y="4571"/>
                </a:lnTo>
                <a:lnTo>
                  <a:pt x="1568192" y="1523"/>
                </a:lnTo>
                <a:lnTo>
                  <a:pt x="1565144" y="0"/>
                </a:lnTo>
                <a:close/>
              </a:path>
              <a:path w="1991995" h="688975">
                <a:moveTo>
                  <a:pt x="1583432" y="0"/>
                </a:moveTo>
                <a:lnTo>
                  <a:pt x="1580384" y="1523"/>
                </a:lnTo>
                <a:lnTo>
                  <a:pt x="1578860" y="4571"/>
                </a:lnTo>
                <a:lnTo>
                  <a:pt x="1580384" y="7619"/>
                </a:lnTo>
                <a:lnTo>
                  <a:pt x="1583432" y="9143"/>
                </a:lnTo>
                <a:lnTo>
                  <a:pt x="1586480" y="7619"/>
                </a:lnTo>
                <a:lnTo>
                  <a:pt x="1588004" y="4571"/>
                </a:lnTo>
                <a:lnTo>
                  <a:pt x="1586480" y="1523"/>
                </a:lnTo>
                <a:lnTo>
                  <a:pt x="1583432" y="0"/>
                </a:lnTo>
                <a:close/>
              </a:path>
              <a:path w="1991995" h="688975">
                <a:moveTo>
                  <a:pt x="1603244" y="0"/>
                </a:moveTo>
                <a:lnTo>
                  <a:pt x="1598672" y="1523"/>
                </a:lnTo>
                <a:lnTo>
                  <a:pt x="1597148" y="4571"/>
                </a:lnTo>
                <a:lnTo>
                  <a:pt x="1598672" y="7619"/>
                </a:lnTo>
                <a:lnTo>
                  <a:pt x="1603244" y="9143"/>
                </a:lnTo>
                <a:lnTo>
                  <a:pt x="1606292" y="7619"/>
                </a:lnTo>
                <a:lnTo>
                  <a:pt x="1607816" y="4571"/>
                </a:lnTo>
                <a:lnTo>
                  <a:pt x="1606292" y="1523"/>
                </a:lnTo>
                <a:lnTo>
                  <a:pt x="1603244" y="0"/>
                </a:lnTo>
                <a:close/>
              </a:path>
              <a:path w="1991995" h="688975">
                <a:moveTo>
                  <a:pt x="1621532" y="0"/>
                </a:moveTo>
                <a:lnTo>
                  <a:pt x="1618484" y="1523"/>
                </a:lnTo>
                <a:lnTo>
                  <a:pt x="1616960" y="4571"/>
                </a:lnTo>
                <a:lnTo>
                  <a:pt x="1618484" y="7619"/>
                </a:lnTo>
                <a:lnTo>
                  <a:pt x="1621532" y="9143"/>
                </a:lnTo>
                <a:lnTo>
                  <a:pt x="1624580" y="7619"/>
                </a:lnTo>
                <a:lnTo>
                  <a:pt x="1626104" y="4571"/>
                </a:lnTo>
                <a:lnTo>
                  <a:pt x="1624580" y="1523"/>
                </a:lnTo>
                <a:lnTo>
                  <a:pt x="1621532" y="0"/>
                </a:lnTo>
                <a:close/>
              </a:path>
              <a:path w="1991995" h="688975">
                <a:moveTo>
                  <a:pt x="1641344" y="0"/>
                </a:moveTo>
                <a:lnTo>
                  <a:pt x="1636772" y="1523"/>
                </a:lnTo>
                <a:lnTo>
                  <a:pt x="1635248" y="4571"/>
                </a:lnTo>
                <a:lnTo>
                  <a:pt x="1636772" y="7619"/>
                </a:lnTo>
                <a:lnTo>
                  <a:pt x="1641344" y="9143"/>
                </a:lnTo>
                <a:lnTo>
                  <a:pt x="1644392" y="7619"/>
                </a:lnTo>
                <a:lnTo>
                  <a:pt x="1645916" y="4571"/>
                </a:lnTo>
                <a:lnTo>
                  <a:pt x="1644392" y="1523"/>
                </a:lnTo>
                <a:lnTo>
                  <a:pt x="1641344" y="0"/>
                </a:lnTo>
                <a:close/>
              </a:path>
              <a:path w="1991995" h="688975">
                <a:moveTo>
                  <a:pt x="1659632" y="0"/>
                </a:moveTo>
                <a:lnTo>
                  <a:pt x="1656584" y="1523"/>
                </a:lnTo>
                <a:lnTo>
                  <a:pt x="1655060" y="4571"/>
                </a:lnTo>
                <a:lnTo>
                  <a:pt x="1656584" y="7619"/>
                </a:lnTo>
                <a:lnTo>
                  <a:pt x="1659632" y="9143"/>
                </a:lnTo>
                <a:lnTo>
                  <a:pt x="1662680" y="7619"/>
                </a:lnTo>
                <a:lnTo>
                  <a:pt x="1664204" y="4571"/>
                </a:lnTo>
                <a:lnTo>
                  <a:pt x="1662680" y="1523"/>
                </a:lnTo>
                <a:lnTo>
                  <a:pt x="1659632" y="0"/>
                </a:lnTo>
                <a:close/>
              </a:path>
              <a:path w="1991995" h="688975">
                <a:moveTo>
                  <a:pt x="1679444" y="0"/>
                </a:moveTo>
                <a:lnTo>
                  <a:pt x="1674872" y="1523"/>
                </a:lnTo>
                <a:lnTo>
                  <a:pt x="1673348" y="4571"/>
                </a:lnTo>
                <a:lnTo>
                  <a:pt x="1674872" y="7619"/>
                </a:lnTo>
                <a:lnTo>
                  <a:pt x="1679444" y="9143"/>
                </a:lnTo>
                <a:lnTo>
                  <a:pt x="1682492" y="7619"/>
                </a:lnTo>
                <a:lnTo>
                  <a:pt x="1684016" y="4571"/>
                </a:lnTo>
                <a:lnTo>
                  <a:pt x="1682492" y="1523"/>
                </a:lnTo>
                <a:lnTo>
                  <a:pt x="1679444" y="0"/>
                </a:lnTo>
                <a:close/>
              </a:path>
              <a:path w="1991995" h="688975">
                <a:moveTo>
                  <a:pt x="1697732" y="0"/>
                </a:moveTo>
                <a:lnTo>
                  <a:pt x="1694684" y="1523"/>
                </a:lnTo>
                <a:lnTo>
                  <a:pt x="1693160" y="4571"/>
                </a:lnTo>
                <a:lnTo>
                  <a:pt x="1694684" y="7619"/>
                </a:lnTo>
                <a:lnTo>
                  <a:pt x="1697732" y="9143"/>
                </a:lnTo>
                <a:lnTo>
                  <a:pt x="1700780" y="7619"/>
                </a:lnTo>
                <a:lnTo>
                  <a:pt x="1702304" y="4571"/>
                </a:lnTo>
                <a:lnTo>
                  <a:pt x="1700780" y="1523"/>
                </a:lnTo>
                <a:lnTo>
                  <a:pt x="1697732" y="0"/>
                </a:lnTo>
                <a:close/>
              </a:path>
              <a:path w="1991995" h="688975">
                <a:moveTo>
                  <a:pt x="1717544" y="0"/>
                </a:moveTo>
                <a:lnTo>
                  <a:pt x="1712972" y="1523"/>
                </a:lnTo>
                <a:lnTo>
                  <a:pt x="1711448" y="4571"/>
                </a:lnTo>
                <a:lnTo>
                  <a:pt x="1712972" y="7619"/>
                </a:lnTo>
                <a:lnTo>
                  <a:pt x="1717544" y="9143"/>
                </a:lnTo>
                <a:lnTo>
                  <a:pt x="1720592" y="7619"/>
                </a:lnTo>
                <a:lnTo>
                  <a:pt x="1722116" y="4571"/>
                </a:lnTo>
                <a:lnTo>
                  <a:pt x="1720592" y="1523"/>
                </a:lnTo>
                <a:lnTo>
                  <a:pt x="1717544" y="0"/>
                </a:lnTo>
                <a:close/>
              </a:path>
              <a:path w="1991995" h="688975">
                <a:moveTo>
                  <a:pt x="1735832" y="0"/>
                </a:moveTo>
                <a:lnTo>
                  <a:pt x="1732784" y="1523"/>
                </a:lnTo>
                <a:lnTo>
                  <a:pt x="1731260" y="4571"/>
                </a:lnTo>
                <a:lnTo>
                  <a:pt x="1732784" y="7619"/>
                </a:lnTo>
                <a:lnTo>
                  <a:pt x="1735832" y="9143"/>
                </a:lnTo>
                <a:lnTo>
                  <a:pt x="1738880" y="7619"/>
                </a:lnTo>
                <a:lnTo>
                  <a:pt x="1740404" y="4571"/>
                </a:lnTo>
                <a:lnTo>
                  <a:pt x="1738880" y="1523"/>
                </a:lnTo>
                <a:lnTo>
                  <a:pt x="1735832" y="0"/>
                </a:lnTo>
                <a:close/>
              </a:path>
              <a:path w="1991995" h="688975">
                <a:moveTo>
                  <a:pt x="1755644" y="0"/>
                </a:moveTo>
                <a:lnTo>
                  <a:pt x="1751072" y="1523"/>
                </a:lnTo>
                <a:lnTo>
                  <a:pt x="1749548" y="4571"/>
                </a:lnTo>
                <a:lnTo>
                  <a:pt x="1751072" y="7619"/>
                </a:lnTo>
                <a:lnTo>
                  <a:pt x="1755644" y="9143"/>
                </a:lnTo>
                <a:lnTo>
                  <a:pt x="1758692" y="7619"/>
                </a:lnTo>
                <a:lnTo>
                  <a:pt x="1760216" y="4571"/>
                </a:lnTo>
                <a:lnTo>
                  <a:pt x="1758692" y="1523"/>
                </a:lnTo>
                <a:lnTo>
                  <a:pt x="1755644" y="0"/>
                </a:lnTo>
                <a:close/>
              </a:path>
              <a:path w="1991995" h="688975">
                <a:moveTo>
                  <a:pt x="1773932" y="0"/>
                </a:moveTo>
                <a:lnTo>
                  <a:pt x="1770884" y="1523"/>
                </a:lnTo>
                <a:lnTo>
                  <a:pt x="1769360" y="4571"/>
                </a:lnTo>
                <a:lnTo>
                  <a:pt x="1770884" y="7619"/>
                </a:lnTo>
                <a:lnTo>
                  <a:pt x="1773932" y="9143"/>
                </a:lnTo>
                <a:lnTo>
                  <a:pt x="1776980" y="7619"/>
                </a:lnTo>
                <a:lnTo>
                  <a:pt x="1778504" y="4571"/>
                </a:lnTo>
                <a:lnTo>
                  <a:pt x="1776980" y="1523"/>
                </a:lnTo>
                <a:lnTo>
                  <a:pt x="1773932" y="0"/>
                </a:lnTo>
                <a:close/>
              </a:path>
              <a:path w="1991995" h="688975">
                <a:moveTo>
                  <a:pt x="1793744" y="0"/>
                </a:moveTo>
                <a:lnTo>
                  <a:pt x="1789172" y="1523"/>
                </a:lnTo>
                <a:lnTo>
                  <a:pt x="1787648" y="4571"/>
                </a:lnTo>
                <a:lnTo>
                  <a:pt x="1789172" y="7619"/>
                </a:lnTo>
                <a:lnTo>
                  <a:pt x="1793744" y="9143"/>
                </a:lnTo>
                <a:lnTo>
                  <a:pt x="1796792" y="7619"/>
                </a:lnTo>
                <a:lnTo>
                  <a:pt x="1798316" y="4571"/>
                </a:lnTo>
                <a:lnTo>
                  <a:pt x="1796792" y="1523"/>
                </a:lnTo>
                <a:lnTo>
                  <a:pt x="1793744" y="0"/>
                </a:lnTo>
                <a:close/>
              </a:path>
              <a:path w="1991995" h="688975">
                <a:moveTo>
                  <a:pt x="1812032" y="0"/>
                </a:moveTo>
                <a:lnTo>
                  <a:pt x="1808984" y="1523"/>
                </a:lnTo>
                <a:lnTo>
                  <a:pt x="1807460" y="4571"/>
                </a:lnTo>
                <a:lnTo>
                  <a:pt x="1808984" y="7619"/>
                </a:lnTo>
                <a:lnTo>
                  <a:pt x="1812032" y="9143"/>
                </a:lnTo>
                <a:lnTo>
                  <a:pt x="1815080" y="7619"/>
                </a:lnTo>
                <a:lnTo>
                  <a:pt x="1816604" y="4571"/>
                </a:lnTo>
                <a:lnTo>
                  <a:pt x="1815080" y="1523"/>
                </a:lnTo>
                <a:lnTo>
                  <a:pt x="1812032" y="0"/>
                </a:lnTo>
                <a:close/>
              </a:path>
              <a:path w="1991995" h="688975">
                <a:moveTo>
                  <a:pt x="1831844" y="0"/>
                </a:moveTo>
                <a:lnTo>
                  <a:pt x="1827272" y="1523"/>
                </a:lnTo>
                <a:lnTo>
                  <a:pt x="1827272" y="7619"/>
                </a:lnTo>
                <a:lnTo>
                  <a:pt x="1831844" y="9143"/>
                </a:lnTo>
                <a:lnTo>
                  <a:pt x="1834892" y="7619"/>
                </a:lnTo>
                <a:lnTo>
                  <a:pt x="1836416" y="4571"/>
                </a:lnTo>
                <a:lnTo>
                  <a:pt x="1834892" y="1523"/>
                </a:lnTo>
                <a:lnTo>
                  <a:pt x="1831844" y="0"/>
                </a:lnTo>
                <a:close/>
              </a:path>
              <a:path w="1991995" h="688975">
                <a:moveTo>
                  <a:pt x="1850132" y="0"/>
                </a:moveTo>
                <a:lnTo>
                  <a:pt x="1847084" y="1523"/>
                </a:lnTo>
                <a:lnTo>
                  <a:pt x="1845560" y="4571"/>
                </a:lnTo>
                <a:lnTo>
                  <a:pt x="1847084" y="7619"/>
                </a:lnTo>
                <a:lnTo>
                  <a:pt x="1850132" y="9143"/>
                </a:lnTo>
                <a:lnTo>
                  <a:pt x="1853180" y="7619"/>
                </a:lnTo>
                <a:lnTo>
                  <a:pt x="1854704" y="4571"/>
                </a:lnTo>
                <a:lnTo>
                  <a:pt x="1853180" y="1523"/>
                </a:lnTo>
                <a:lnTo>
                  <a:pt x="1850132" y="0"/>
                </a:lnTo>
                <a:close/>
              </a:path>
              <a:path w="1991995" h="688975">
                <a:moveTo>
                  <a:pt x="1869944" y="0"/>
                </a:moveTo>
                <a:lnTo>
                  <a:pt x="1865372" y="1523"/>
                </a:lnTo>
                <a:lnTo>
                  <a:pt x="1865372" y="7619"/>
                </a:lnTo>
                <a:lnTo>
                  <a:pt x="1869944" y="9143"/>
                </a:lnTo>
                <a:lnTo>
                  <a:pt x="1872992" y="7619"/>
                </a:lnTo>
                <a:lnTo>
                  <a:pt x="1874516" y="4571"/>
                </a:lnTo>
                <a:lnTo>
                  <a:pt x="1872992" y="1523"/>
                </a:lnTo>
                <a:lnTo>
                  <a:pt x="1869944" y="0"/>
                </a:lnTo>
                <a:close/>
              </a:path>
              <a:path w="1991995" h="688975">
                <a:moveTo>
                  <a:pt x="1888232" y="0"/>
                </a:moveTo>
                <a:lnTo>
                  <a:pt x="1885184" y="1523"/>
                </a:lnTo>
                <a:lnTo>
                  <a:pt x="1883660" y="4571"/>
                </a:lnTo>
                <a:lnTo>
                  <a:pt x="1885184" y="7619"/>
                </a:lnTo>
                <a:lnTo>
                  <a:pt x="1888232" y="9143"/>
                </a:lnTo>
                <a:lnTo>
                  <a:pt x="1891280" y="7619"/>
                </a:lnTo>
                <a:lnTo>
                  <a:pt x="1892804" y="4571"/>
                </a:lnTo>
                <a:lnTo>
                  <a:pt x="1891280" y="1523"/>
                </a:lnTo>
                <a:lnTo>
                  <a:pt x="1888232" y="0"/>
                </a:lnTo>
                <a:close/>
              </a:path>
              <a:path w="1991995" h="688975">
                <a:moveTo>
                  <a:pt x="1908044" y="0"/>
                </a:moveTo>
                <a:lnTo>
                  <a:pt x="1903472" y="1523"/>
                </a:lnTo>
                <a:lnTo>
                  <a:pt x="1903472" y="7619"/>
                </a:lnTo>
                <a:lnTo>
                  <a:pt x="1908044" y="9143"/>
                </a:lnTo>
                <a:lnTo>
                  <a:pt x="1911092" y="7619"/>
                </a:lnTo>
                <a:lnTo>
                  <a:pt x="1912616" y="4571"/>
                </a:lnTo>
                <a:lnTo>
                  <a:pt x="1911092" y="1523"/>
                </a:lnTo>
                <a:lnTo>
                  <a:pt x="1908044" y="0"/>
                </a:lnTo>
                <a:close/>
              </a:path>
              <a:path w="1991995" h="688975">
                <a:moveTo>
                  <a:pt x="1926332" y="0"/>
                </a:moveTo>
                <a:lnTo>
                  <a:pt x="1923284" y="1523"/>
                </a:lnTo>
                <a:lnTo>
                  <a:pt x="1921760" y="4571"/>
                </a:lnTo>
                <a:lnTo>
                  <a:pt x="1923284" y="7619"/>
                </a:lnTo>
                <a:lnTo>
                  <a:pt x="1926332" y="9143"/>
                </a:lnTo>
                <a:lnTo>
                  <a:pt x="1929380" y="7619"/>
                </a:lnTo>
                <a:lnTo>
                  <a:pt x="1930904" y="4571"/>
                </a:lnTo>
                <a:lnTo>
                  <a:pt x="1929380" y="1523"/>
                </a:lnTo>
                <a:lnTo>
                  <a:pt x="1926332" y="0"/>
                </a:lnTo>
                <a:close/>
              </a:path>
              <a:path w="1991995" h="688975">
                <a:moveTo>
                  <a:pt x="1946144" y="0"/>
                </a:moveTo>
                <a:lnTo>
                  <a:pt x="1941572" y="1523"/>
                </a:lnTo>
                <a:lnTo>
                  <a:pt x="1941572" y="7619"/>
                </a:lnTo>
                <a:lnTo>
                  <a:pt x="1946144" y="9143"/>
                </a:lnTo>
                <a:lnTo>
                  <a:pt x="1949192" y="7619"/>
                </a:lnTo>
                <a:lnTo>
                  <a:pt x="1950716" y="4571"/>
                </a:lnTo>
                <a:lnTo>
                  <a:pt x="1949192" y="1523"/>
                </a:lnTo>
                <a:lnTo>
                  <a:pt x="1946144" y="0"/>
                </a:lnTo>
                <a:close/>
              </a:path>
              <a:path w="1991995" h="688975">
                <a:moveTo>
                  <a:pt x="1964432" y="0"/>
                </a:moveTo>
                <a:lnTo>
                  <a:pt x="1961384" y="1523"/>
                </a:lnTo>
                <a:lnTo>
                  <a:pt x="1959860" y="4571"/>
                </a:lnTo>
                <a:lnTo>
                  <a:pt x="1961384" y="7619"/>
                </a:lnTo>
                <a:lnTo>
                  <a:pt x="1964432" y="9143"/>
                </a:lnTo>
                <a:lnTo>
                  <a:pt x="1967480" y="7619"/>
                </a:lnTo>
                <a:lnTo>
                  <a:pt x="1969004" y="4571"/>
                </a:lnTo>
                <a:lnTo>
                  <a:pt x="1967480" y="1523"/>
                </a:lnTo>
                <a:lnTo>
                  <a:pt x="1964432" y="0"/>
                </a:lnTo>
                <a:close/>
              </a:path>
              <a:path w="1991995" h="688975">
                <a:moveTo>
                  <a:pt x="1984244" y="0"/>
                </a:moveTo>
                <a:lnTo>
                  <a:pt x="1979672" y="1523"/>
                </a:lnTo>
                <a:lnTo>
                  <a:pt x="1979672" y="7619"/>
                </a:lnTo>
                <a:lnTo>
                  <a:pt x="1984244" y="9143"/>
                </a:lnTo>
                <a:lnTo>
                  <a:pt x="1987292" y="7619"/>
                </a:lnTo>
                <a:lnTo>
                  <a:pt x="1988816" y="4571"/>
                </a:lnTo>
                <a:lnTo>
                  <a:pt x="1987292" y="1523"/>
                </a:lnTo>
                <a:lnTo>
                  <a:pt x="1984244" y="0"/>
                </a:lnTo>
                <a:close/>
              </a:path>
              <a:path w="1991995" h="688975">
                <a:moveTo>
                  <a:pt x="1987292" y="15239"/>
                </a:moveTo>
                <a:lnTo>
                  <a:pt x="1982720" y="16763"/>
                </a:lnTo>
                <a:lnTo>
                  <a:pt x="1981196" y="19811"/>
                </a:lnTo>
                <a:lnTo>
                  <a:pt x="1982720" y="24383"/>
                </a:lnTo>
                <a:lnTo>
                  <a:pt x="1987292" y="25907"/>
                </a:lnTo>
                <a:lnTo>
                  <a:pt x="1990340" y="24383"/>
                </a:lnTo>
                <a:lnTo>
                  <a:pt x="1991864" y="19811"/>
                </a:lnTo>
                <a:lnTo>
                  <a:pt x="1990340" y="16763"/>
                </a:lnTo>
                <a:lnTo>
                  <a:pt x="1987292" y="15239"/>
                </a:lnTo>
                <a:close/>
              </a:path>
              <a:path w="1991995" h="688975">
                <a:moveTo>
                  <a:pt x="1987292" y="35051"/>
                </a:moveTo>
                <a:lnTo>
                  <a:pt x="1982720" y="36575"/>
                </a:lnTo>
                <a:lnTo>
                  <a:pt x="1981196" y="39623"/>
                </a:lnTo>
                <a:lnTo>
                  <a:pt x="1982720" y="42671"/>
                </a:lnTo>
                <a:lnTo>
                  <a:pt x="1987292" y="44195"/>
                </a:lnTo>
                <a:lnTo>
                  <a:pt x="1990340" y="42671"/>
                </a:lnTo>
                <a:lnTo>
                  <a:pt x="1991864" y="39623"/>
                </a:lnTo>
                <a:lnTo>
                  <a:pt x="1990340" y="36575"/>
                </a:lnTo>
                <a:lnTo>
                  <a:pt x="1987292" y="35051"/>
                </a:lnTo>
                <a:close/>
              </a:path>
              <a:path w="1991995" h="688975">
                <a:moveTo>
                  <a:pt x="1987292" y="53339"/>
                </a:moveTo>
                <a:lnTo>
                  <a:pt x="1982720" y="54863"/>
                </a:lnTo>
                <a:lnTo>
                  <a:pt x="1981196" y="57911"/>
                </a:lnTo>
                <a:lnTo>
                  <a:pt x="1982720" y="62483"/>
                </a:lnTo>
                <a:lnTo>
                  <a:pt x="1987292" y="64007"/>
                </a:lnTo>
                <a:lnTo>
                  <a:pt x="1990340" y="62483"/>
                </a:lnTo>
                <a:lnTo>
                  <a:pt x="1991864" y="57911"/>
                </a:lnTo>
                <a:lnTo>
                  <a:pt x="1990340" y="54863"/>
                </a:lnTo>
                <a:lnTo>
                  <a:pt x="1987292" y="53339"/>
                </a:lnTo>
                <a:close/>
              </a:path>
              <a:path w="1991995" h="688975">
                <a:moveTo>
                  <a:pt x="1987292" y="73151"/>
                </a:moveTo>
                <a:lnTo>
                  <a:pt x="1982720" y="74675"/>
                </a:lnTo>
                <a:lnTo>
                  <a:pt x="1981196" y="77723"/>
                </a:lnTo>
                <a:lnTo>
                  <a:pt x="1982720" y="80771"/>
                </a:lnTo>
                <a:lnTo>
                  <a:pt x="1987292" y="82295"/>
                </a:lnTo>
                <a:lnTo>
                  <a:pt x="1990340" y="80771"/>
                </a:lnTo>
                <a:lnTo>
                  <a:pt x="1991864" y="77723"/>
                </a:lnTo>
                <a:lnTo>
                  <a:pt x="1990340" y="74675"/>
                </a:lnTo>
                <a:lnTo>
                  <a:pt x="1987292" y="73151"/>
                </a:lnTo>
                <a:close/>
              </a:path>
              <a:path w="1991995" h="688975">
                <a:moveTo>
                  <a:pt x="1987292" y="91439"/>
                </a:moveTo>
                <a:lnTo>
                  <a:pt x="1982720" y="92963"/>
                </a:lnTo>
                <a:lnTo>
                  <a:pt x="1981196" y="96011"/>
                </a:lnTo>
                <a:lnTo>
                  <a:pt x="1982720" y="100583"/>
                </a:lnTo>
                <a:lnTo>
                  <a:pt x="1987292" y="102107"/>
                </a:lnTo>
                <a:lnTo>
                  <a:pt x="1990340" y="100583"/>
                </a:lnTo>
                <a:lnTo>
                  <a:pt x="1991864" y="96011"/>
                </a:lnTo>
                <a:lnTo>
                  <a:pt x="1990340" y="92963"/>
                </a:lnTo>
                <a:lnTo>
                  <a:pt x="1987292" y="91439"/>
                </a:lnTo>
                <a:close/>
              </a:path>
              <a:path w="1991995" h="688975">
                <a:moveTo>
                  <a:pt x="1987292" y="111251"/>
                </a:moveTo>
                <a:lnTo>
                  <a:pt x="1982720" y="112775"/>
                </a:lnTo>
                <a:lnTo>
                  <a:pt x="1981196" y="115823"/>
                </a:lnTo>
                <a:lnTo>
                  <a:pt x="1982720" y="118871"/>
                </a:lnTo>
                <a:lnTo>
                  <a:pt x="1987292" y="120395"/>
                </a:lnTo>
                <a:lnTo>
                  <a:pt x="1990340" y="118871"/>
                </a:lnTo>
                <a:lnTo>
                  <a:pt x="1991864" y="115823"/>
                </a:lnTo>
                <a:lnTo>
                  <a:pt x="1990340" y="112775"/>
                </a:lnTo>
                <a:lnTo>
                  <a:pt x="1987292" y="111251"/>
                </a:lnTo>
                <a:close/>
              </a:path>
              <a:path w="1991995" h="688975">
                <a:moveTo>
                  <a:pt x="1987292" y="129539"/>
                </a:moveTo>
                <a:lnTo>
                  <a:pt x="1982720" y="131063"/>
                </a:lnTo>
                <a:lnTo>
                  <a:pt x="1981196" y="134111"/>
                </a:lnTo>
                <a:lnTo>
                  <a:pt x="1982720" y="138683"/>
                </a:lnTo>
                <a:lnTo>
                  <a:pt x="1987292" y="140207"/>
                </a:lnTo>
                <a:lnTo>
                  <a:pt x="1990340" y="138683"/>
                </a:lnTo>
                <a:lnTo>
                  <a:pt x="1991864" y="134111"/>
                </a:lnTo>
                <a:lnTo>
                  <a:pt x="1990340" y="131063"/>
                </a:lnTo>
                <a:lnTo>
                  <a:pt x="1987292" y="129539"/>
                </a:lnTo>
                <a:close/>
              </a:path>
              <a:path w="1991995" h="688975">
                <a:moveTo>
                  <a:pt x="1987292" y="149351"/>
                </a:moveTo>
                <a:lnTo>
                  <a:pt x="1982720" y="150875"/>
                </a:lnTo>
                <a:lnTo>
                  <a:pt x="1981196" y="153923"/>
                </a:lnTo>
                <a:lnTo>
                  <a:pt x="1982720" y="156971"/>
                </a:lnTo>
                <a:lnTo>
                  <a:pt x="1987292" y="158495"/>
                </a:lnTo>
                <a:lnTo>
                  <a:pt x="1990340" y="156971"/>
                </a:lnTo>
                <a:lnTo>
                  <a:pt x="1991864" y="153923"/>
                </a:lnTo>
                <a:lnTo>
                  <a:pt x="1990340" y="150875"/>
                </a:lnTo>
                <a:lnTo>
                  <a:pt x="1987292" y="149351"/>
                </a:lnTo>
                <a:close/>
              </a:path>
              <a:path w="1991995" h="688975">
                <a:moveTo>
                  <a:pt x="1987292" y="167639"/>
                </a:moveTo>
                <a:lnTo>
                  <a:pt x="1982720" y="169163"/>
                </a:lnTo>
                <a:lnTo>
                  <a:pt x="1981196" y="172211"/>
                </a:lnTo>
                <a:lnTo>
                  <a:pt x="1982720" y="176783"/>
                </a:lnTo>
                <a:lnTo>
                  <a:pt x="1987292" y="178307"/>
                </a:lnTo>
                <a:lnTo>
                  <a:pt x="1990340" y="176783"/>
                </a:lnTo>
                <a:lnTo>
                  <a:pt x="1991864" y="172211"/>
                </a:lnTo>
                <a:lnTo>
                  <a:pt x="1990340" y="169163"/>
                </a:lnTo>
                <a:lnTo>
                  <a:pt x="1987292" y="167639"/>
                </a:lnTo>
                <a:close/>
              </a:path>
              <a:path w="1991995" h="688975">
                <a:moveTo>
                  <a:pt x="1987292" y="187451"/>
                </a:moveTo>
                <a:lnTo>
                  <a:pt x="1982720" y="188975"/>
                </a:lnTo>
                <a:lnTo>
                  <a:pt x="1981196" y="192023"/>
                </a:lnTo>
                <a:lnTo>
                  <a:pt x="1982720" y="195071"/>
                </a:lnTo>
                <a:lnTo>
                  <a:pt x="1987292" y="196595"/>
                </a:lnTo>
                <a:lnTo>
                  <a:pt x="1990340" y="195071"/>
                </a:lnTo>
                <a:lnTo>
                  <a:pt x="1991864" y="192023"/>
                </a:lnTo>
                <a:lnTo>
                  <a:pt x="1990340" y="188975"/>
                </a:lnTo>
                <a:lnTo>
                  <a:pt x="1987292" y="187451"/>
                </a:lnTo>
                <a:close/>
              </a:path>
              <a:path w="1991995" h="688975">
                <a:moveTo>
                  <a:pt x="1987292" y="205739"/>
                </a:moveTo>
                <a:lnTo>
                  <a:pt x="1982720" y="207263"/>
                </a:lnTo>
                <a:lnTo>
                  <a:pt x="1981196" y="210311"/>
                </a:lnTo>
                <a:lnTo>
                  <a:pt x="1982720" y="214883"/>
                </a:lnTo>
                <a:lnTo>
                  <a:pt x="1987292" y="216407"/>
                </a:lnTo>
                <a:lnTo>
                  <a:pt x="1990340" y="214883"/>
                </a:lnTo>
                <a:lnTo>
                  <a:pt x="1991864" y="210311"/>
                </a:lnTo>
                <a:lnTo>
                  <a:pt x="1990340" y="207263"/>
                </a:lnTo>
                <a:lnTo>
                  <a:pt x="1987292" y="205739"/>
                </a:lnTo>
                <a:close/>
              </a:path>
              <a:path w="1991995" h="688975">
                <a:moveTo>
                  <a:pt x="1987292" y="225551"/>
                </a:moveTo>
                <a:lnTo>
                  <a:pt x="1982720" y="227075"/>
                </a:lnTo>
                <a:lnTo>
                  <a:pt x="1981196" y="230123"/>
                </a:lnTo>
                <a:lnTo>
                  <a:pt x="1982720" y="233171"/>
                </a:lnTo>
                <a:lnTo>
                  <a:pt x="1987292" y="234695"/>
                </a:lnTo>
                <a:lnTo>
                  <a:pt x="1990340" y="233171"/>
                </a:lnTo>
                <a:lnTo>
                  <a:pt x="1991864" y="230123"/>
                </a:lnTo>
                <a:lnTo>
                  <a:pt x="1990340" y="227075"/>
                </a:lnTo>
                <a:lnTo>
                  <a:pt x="1987292" y="225551"/>
                </a:lnTo>
                <a:close/>
              </a:path>
              <a:path w="1991995" h="688975">
                <a:moveTo>
                  <a:pt x="1987292" y="243839"/>
                </a:moveTo>
                <a:lnTo>
                  <a:pt x="1982720" y="245363"/>
                </a:lnTo>
                <a:lnTo>
                  <a:pt x="1981196" y="248411"/>
                </a:lnTo>
                <a:lnTo>
                  <a:pt x="1982720" y="252983"/>
                </a:lnTo>
                <a:lnTo>
                  <a:pt x="1987292" y="254507"/>
                </a:lnTo>
                <a:lnTo>
                  <a:pt x="1990340" y="252983"/>
                </a:lnTo>
                <a:lnTo>
                  <a:pt x="1991864" y="248411"/>
                </a:lnTo>
                <a:lnTo>
                  <a:pt x="1990340" y="245363"/>
                </a:lnTo>
                <a:lnTo>
                  <a:pt x="1987292" y="243839"/>
                </a:lnTo>
                <a:close/>
              </a:path>
              <a:path w="1991995" h="688975">
                <a:moveTo>
                  <a:pt x="1987292" y="263651"/>
                </a:moveTo>
                <a:lnTo>
                  <a:pt x="1982720" y="265175"/>
                </a:lnTo>
                <a:lnTo>
                  <a:pt x="1981196" y="268223"/>
                </a:lnTo>
                <a:lnTo>
                  <a:pt x="1982720" y="271271"/>
                </a:lnTo>
                <a:lnTo>
                  <a:pt x="1987292" y="272795"/>
                </a:lnTo>
                <a:lnTo>
                  <a:pt x="1990340" y="271271"/>
                </a:lnTo>
                <a:lnTo>
                  <a:pt x="1991864" y="268223"/>
                </a:lnTo>
                <a:lnTo>
                  <a:pt x="1990340" y="265175"/>
                </a:lnTo>
                <a:lnTo>
                  <a:pt x="1987292" y="263651"/>
                </a:lnTo>
                <a:close/>
              </a:path>
              <a:path w="1991995" h="688975">
                <a:moveTo>
                  <a:pt x="1987292" y="281939"/>
                </a:moveTo>
                <a:lnTo>
                  <a:pt x="1982720" y="283463"/>
                </a:lnTo>
                <a:lnTo>
                  <a:pt x="1981196" y="286511"/>
                </a:lnTo>
                <a:lnTo>
                  <a:pt x="1982720" y="291083"/>
                </a:lnTo>
                <a:lnTo>
                  <a:pt x="1987292" y="292607"/>
                </a:lnTo>
                <a:lnTo>
                  <a:pt x="1990340" y="291083"/>
                </a:lnTo>
                <a:lnTo>
                  <a:pt x="1991864" y="286511"/>
                </a:lnTo>
                <a:lnTo>
                  <a:pt x="1990340" y="283463"/>
                </a:lnTo>
                <a:lnTo>
                  <a:pt x="1987292" y="281939"/>
                </a:lnTo>
                <a:close/>
              </a:path>
              <a:path w="1991995" h="688975">
                <a:moveTo>
                  <a:pt x="1987292" y="301751"/>
                </a:moveTo>
                <a:lnTo>
                  <a:pt x="1982720" y="303275"/>
                </a:lnTo>
                <a:lnTo>
                  <a:pt x="1981196" y="306323"/>
                </a:lnTo>
                <a:lnTo>
                  <a:pt x="1982720" y="309371"/>
                </a:lnTo>
                <a:lnTo>
                  <a:pt x="1987292" y="310895"/>
                </a:lnTo>
                <a:lnTo>
                  <a:pt x="1990340" y="309371"/>
                </a:lnTo>
                <a:lnTo>
                  <a:pt x="1991864" y="306323"/>
                </a:lnTo>
                <a:lnTo>
                  <a:pt x="1990340" y="303275"/>
                </a:lnTo>
                <a:lnTo>
                  <a:pt x="1987292" y="301751"/>
                </a:lnTo>
                <a:close/>
              </a:path>
              <a:path w="1991995" h="688975">
                <a:moveTo>
                  <a:pt x="1987292" y="320039"/>
                </a:moveTo>
                <a:lnTo>
                  <a:pt x="1982720" y="321563"/>
                </a:lnTo>
                <a:lnTo>
                  <a:pt x="1981196" y="324611"/>
                </a:lnTo>
                <a:lnTo>
                  <a:pt x="1981196" y="326135"/>
                </a:lnTo>
                <a:lnTo>
                  <a:pt x="1982720" y="329183"/>
                </a:lnTo>
                <a:lnTo>
                  <a:pt x="1987292" y="330707"/>
                </a:lnTo>
                <a:lnTo>
                  <a:pt x="1990340" y="329183"/>
                </a:lnTo>
                <a:lnTo>
                  <a:pt x="1991864" y="326135"/>
                </a:lnTo>
                <a:lnTo>
                  <a:pt x="1991864" y="324611"/>
                </a:lnTo>
                <a:lnTo>
                  <a:pt x="1990340" y="321563"/>
                </a:lnTo>
                <a:lnTo>
                  <a:pt x="1987292" y="320039"/>
                </a:lnTo>
                <a:close/>
              </a:path>
              <a:path w="1991995" h="688975">
                <a:moveTo>
                  <a:pt x="1987292" y="339851"/>
                </a:moveTo>
                <a:lnTo>
                  <a:pt x="1982720" y="341375"/>
                </a:lnTo>
                <a:lnTo>
                  <a:pt x="1981196" y="344423"/>
                </a:lnTo>
                <a:lnTo>
                  <a:pt x="1982720" y="347471"/>
                </a:lnTo>
                <a:lnTo>
                  <a:pt x="1987292" y="348995"/>
                </a:lnTo>
                <a:lnTo>
                  <a:pt x="1990340" y="347471"/>
                </a:lnTo>
                <a:lnTo>
                  <a:pt x="1991864" y="344423"/>
                </a:lnTo>
                <a:lnTo>
                  <a:pt x="1990340" y="341375"/>
                </a:lnTo>
                <a:lnTo>
                  <a:pt x="1987292" y="339851"/>
                </a:lnTo>
                <a:close/>
              </a:path>
              <a:path w="1991995" h="688975">
                <a:moveTo>
                  <a:pt x="1987292" y="358139"/>
                </a:moveTo>
                <a:lnTo>
                  <a:pt x="1982720" y="359663"/>
                </a:lnTo>
                <a:lnTo>
                  <a:pt x="1981196" y="364235"/>
                </a:lnTo>
                <a:lnTo>
                  <a:pt x="1982720" y="367283"/>
                </a:lnTo>
                <a:lnTo>
                  <a:pt x="1987292" y="368807"/>
                </a:lnTo>
                <a:lnTo>
                  <a:pt x="1990340" y="367283"/>
                </a:lnTo>
                <a:lnTo>
                  <a:pt x="1991864" y="364235"/>
                </a:lnTo>
                <a:lnTo>
                  <a:pt x="1990340" y="359663"/>
                </a:lnTo>
                <a:lnTo>
                  <a:pt x="1987292" y="358139"/>
                </a:lnTo>
                <a:close/>
              </a:path>
              <a:path w="1991995" h="688975">
                <a:moveTo>
                  <a:pt x="1987292" y="377951"/>
                </a:moveTo>
                <a:lnTo>
                  <a:pt x="1982720" y="379475"/>
                </a:lnTo>
                <a:lnTo>
                  <a:pt x="1981196" y="382523"/>
                </a:lnTo>
                <a:lnTo>
                  <a:pt x="1982720" y="385571"/>
                </a:lnTo>
                <a:lnTo>
                  <a:pt x="1987292" y="387095"/>
                </a:lnTo>
                <a:lnTo>
                  <a:pt x="1990340" y="385571"/>
                </a:lnTo>
                <a:lnTo>
                  <a:pt x="1991864" y="382523"/>
                </a:lnTo>
                <a:lnTo>
                  <a:pt x="1990340" y="379475"/>
                </a:lnTo>
                <a:lnTo>
                  <a:pt x="1987292" y="377951"/>
                </a:lnTo>
                <a:close/>
              </a:path>
              <a:path w="1991995" h="688975">
                <a:moveTo>
                  <a:pt x="1987292" y="396239"/>
                </a:moveTo>
                <a:lnTo>
                  <a:pt x="1982720" y="397763"/>
                </a:lnTo>
                <a:lnTo>
                  <a:pt x="1981196" y="402335"/>
                </a:lnTo>
                <a:lnTo>
                  <a:pt x="1982720" y="405383"/>
                </a:lnTo>
                <a:lnTo>
                  <a:pt x="1987292" y="406907"/>
                </a:lnTo>
                <a:lnTo>
                  <a:pt x="1990340" y="405383"/>
                </a:lnTo>
                <a:lnTo>
                  <a:pt x="1991864" y="402335"/>
                </a:lnTo>
                <a:lnTo>
                  <a:pt x="1990340" y="397763"/>
                </a:lnTo>
                <a:lnTo>
                  <a:pt x="1987292" y="396239"/>
                </a:lnTo>
                <a:close/>
              </a:path>
              <a:path w="1991995" h="688975">
                <a:moveTo>
                  <a:pt x="1987292" y="416051"/>
                </a:moveTo>
                <a:lnTo>
                  <a:pt x="1982720" y="417575"/>
                </a:lnTo>
                <a:lnTo>
                  <a:pt x="1981196" y="420623"/>
                </a:lnTo>
                <a:lnTo>
                  <a:pt x="1982720" y="423671"/>
                </a:lnTo>
                <a:lnTo>
                  <a:pt x="1987292" y="425195"/>
                </a:lnTo>
                <a:lnTo>
                  <a:pt x="1990340" y="423671"/>
                </a:lnTo>
                <a:lnTo>
                  <a:pt x="1991864" y="420623"/>
                </a:lnTo>
                <a:lnTo>
                  <a:pt x="1990340" y="417575"/>
                </a:lnTo>
                <a:lnTo>
                  <a:pt x="1987292" y="416051"/>
                </a:lnTo>
                <a:close/>
              </a:path>
              <a:path w="1991995" h="688975">
                <a:moveTo>
                  <a:pt x="1987292" y="434339"/>
                </a:moveTo>
                <a:lnTo>
                  <a:pt x="1982720" y="435863"/>
                </a:lnTo>
                <a:lnTo>
                  <a:pt x="1981196" y="440435"/>
                </a:lnTo>
                <a:lnTo>
                  <a:pt x="1982720" y="443483"/>
                </a:lnTo>
                <a:lnTo>
                  <a:pt x="1987292" y="445007"/>
                </a:lnTo>
                <a:lnTo>
                  <a:pt x="1990340" y="443483"/>
                </a:lnTo>
                <a:lnTo>
                  <a:pt x="1991864" y="440435"/>
                </a:lnTo>
                <a:lnTo>
                  <a:pt x="1990340" y="435863"/>
                </a:lnTo>
                <a:lnTo>
                  <a:pt x="1987292" y="434339"/>
                </a:lnTo>
                <a:close/>
              </a:path>
              <a:path w="1991995" h="688975">
                <a:moveTo>
                  <a:pt x="1987292" y="454151"/>
                </a:moveTo>
                <a:lnTo>
                  <a:pt x="1982720" y="455675"/>
                </a:lnTo>
                <a:lnTo>
                  <a:pt x="1981196" y="458723"/>
                </a:lnTo>
                <a:lnTo>
                  <a:pt x="1982720" y="461771"/>
                </a:lnTo>
                <a:lnTo>
                  <a:pt x="1987292" y="463295"/>
                </a:lnTo>
                <a:lnTo>
                  <a:pt x="1990340" y="461771"/>
                </a:lnTo>
                <a:lnTo>
                  <a:pt x="1991864" y="458723"/>
                </a:lnTo>
                <a:lnTo>
                  <a:pt x="1990340" y="455675"/>
                </a:lnTo>
                <a:lnTo>
                  <a:pt x="1987292" y="454151"/>
                </a:lnTo>
                <a:close/>
              </a:path>
              <a:path w="1991995" h="688975">
                <a:moveTo>
                  <a:pt x="1987292" y="472439"/>
                </a:moveTo>
                <a:lnTo>
                  <a:pt x="1982720" y="473963"/>
                </a:lnTo>
                <a:lnTo>
                  <a:pt x="1981196" y="478535"/>
                </a:lnTo>
                <a:lnTo>
                  <a:pt x="1982720" y="481583"/>
                </a:lnTo>
                <a:lnTo>
                  <a:pt x="1987292" y="483107"/>
                </a:lnTo>
                <a:lnTo>
                  <a:pt x="1990340" y="481583"/>
                </a:lnTo>
                <a:lnTo>
                  <a:pt x="1991864" y="478535"/>
                </a:lnTo>
                <a:lnTo>
                  <a:pt x="1990340" y="473963"/>
                </a:lnTo>
                <a:lnTo>
                  <a:pt x="1987292" y="472439"/>
                </a:lnTo>
                <a:close/>
              </a:path>
              <a:path w="1991995" h="688975">
                <a:moveTo>
                  <a:pt x="1987292" y="492251"/>
                </a:moveTo>
                <a:lnTo>
                  <a:pt x="1982720" y="493775"/>
                </a:lnTo>
                <a:lnTo>
                  <a:pt x="1981196" y="496823"/>
                </a:lnTo>
                <a:lnTo>
                  <a:pt x="1982720" y="499871"/>
                </a:lnTo>
                <a:lnTo>
                  <a:pt x="1987292" y="501395"/>
                </a:lnTo>
                <a:lnTo>
                  <a:pt x="1990340" y="499871"/>
                </a:lnTo>
                <a:lnTo>
                  <a:pt x="1991864" y="496823"/>
                </a:lnTo>
                <a:lnTo>
                  <a:pt x="1990340" y="493775"/>
                </a:lnTo>
                <a:lnTo>
                  <a:pt x="1987292" y="492251"/>
                </a:lnTo>
                <a:close/>
              </a:path>
              <a:path w="1991995" h="688975">
                <a:moveTo>
                  <a:pt x="1987292" y="510539"/>
                </a:moveTo>
                <a:lnTo>
                  <a:pt x="1982720" y="512063"/>
                </a:lnTo>
                <a:lnTo>
                  <a:pt x="1981196" y="516635"/>
                </a:lnTo>
                <a:lnTo>
                  <a:pt x="1982720" y="519683"/>
                </a:lnTo>
                <a:lnTo>
                  <a:pt x="1987292" y="521207"/>
                </a:lnTo>
                <a:lnTo>
                  <a:pt x="1990340" y="519683"/>
                </a:lnTo>
                <a:lnTo>
                  <a:pt x="1991864" y="516635"/>
                </a:lnTo>
                <a:lnTo>
                  <a:pt x="1990340" y="512063"/>
                </a:lnTo>
                <a:lnTo>
                  <a:pt x="1987292" y="510539"/>
                </a:lnTo>
                <a:close/>
              </a:path>
              <a:path w="1991995" h="688975">
                <a:moveTo>
                  <a:pt x="1987292" y="530351"/>
                </a:moveTo>
                <a:lnTo>
                  <a:pt x="1982720" y="531875"/>
                </a:lnTo>
                <a:lnTo>
                  <a:pt x="1981196" y="534923"/>
                </a:lnTo>
                <a:lnTo>
                  <a:pt x="1982720" y="537971"/>
                </a:lnTo>
                <a:lnTo>
                  <a:pt x="1987292" y="539495"/>
                </a:lnTo>
                <a:lnTo>
                  <a:pt x="1990340" y="537971"/>
                </a:lnTo>
                <a:lnTo>
                  <a:pt x="1991864" y="534923"/>
                </a:lnTo>
                <a:lnTo>
                  <a:pt x="1990340" y="531875"/>
                </a:lnTo>
                <a:lnTo>
                  <a:pt x="1987292" y="530351"/>
                </a:lnTo>
                <a:close/>
              </a:path>
              <a:path w="1991995" h="688975">
                <a:moveTo>
                  <a:pt x="1987292" y="548639"/>
                </a:moveTo>
                <a:lnTo>
                  <a:pt x="1982720" y="550163"/>
                </a:lnTo>
                <a:lnTo>
                  <a:pt x="1981196" y="554735"/>
                </a:lnTo>
                <a:lnTo>
                  <a:pt x="1982720" y="557783"/>
                </a:lnTo>
                <a:lnTo>
                  <a:pt x="1987292" y="559307"/>
                </a:lnTo>
                <a:lnTo>
                  <a:pt x="1990340" y="557783"/>
                </a:lnTo>
                <a:lnTo>
                  <a:pt x="1991864" y="554735"/>
                </a:lnTo>
                <a:lnTo>
                  <a:pt x="1990340" y="550163"/>
                </a:lnTo>
                <a:lnTo>
                  <a:pt x="1987292" y="548639"/>
                </a:lnTo>
                <a:close/>
              </a:path>
              <a:path w="1991995" h="688975">
                <a:moveTo>
                  <a:pt x="1987292" y="568451"/>
                </a:moveTo>
                <a:lnTo>
                  <a:pt x="1982720" y="569975"/>
                </a:lnTo>
                <a:lnTo>
                  <a:pt x="1981196" y="573023"/>
                </a:lnTo>
                <a:lnTo>
                  <a:pt x="1982720" y="576071"/>
                </a:lnTo>
                <a:lnTo>
                  <a:pt x="1987292" y="577595"/>
                </a:lnTo>
                <a:lnTo>
                  <a:pt x="1990340" y="576071"/>
                </a:lnTo>
                <a:lnTo>
                  <a:pt x="1991864" y="573023"/>
                </a:lnTo>
                <a:lnTo>
                  <a:pt x="1990340" y="569975"/>
                </a:lnTo>
                <a:lnTo>
                  <a:pt x="1987292" y="568451"/>
                </a:lnTo>
                <a:close/>
              </a:path>
              <a:path w="1991995" h="688975">
                <a:moveTo>
                  <a:pt x="1987292" y="586739"/>
                </a:moveTo>
                <a:lnTo>
                  <a:pt x="1982720" y="588263"/>
                </a:lnTo>
                <a:lnTo>
                  <a:pt x="1981196" y="592835"/>
                </a:lnTo>
                <a:lnTo>
                  <a:pt x="1982720" y="595883"/>
                </a:lnTo>
                <a:lnTo>
                  <a:pt x="1987292" y="597407"/>
                </a:lnTo>
                <a:lnTo>
                  <a:pt x="1990340" y="595883"/>
                </a:lnTo>
                <a:lnTo>
                  <a:pt x="1991864" y="592835"/>
                </a:lnTo>
                <a:lnTo>
                  <a:pt x="1990340" y="588263"/>
                </a:lnTo>
                <a:lnTo>
                  <a:pt x="1987292" y="586739"/>
                </a:lnTo>
                <a:close/>
              </a:path>
              <a:path w="1991995" h="688975">
                <a:moveTo>
                  <a:pt x="1987292" y="606551"/>
                </a:moveTo>
                <a:lnTo>
                  <a:pt x="1982720" y="608075"/>
                </a:lnTo>
                <a:lnTo>
                  <a:pt x="1981196" y="611123"/>
                </a:lnTo>
                <a:lnTo>
                  <a:pt x="1982720" y="614171"/>
                </a:lnTo>
                <a:lnTo>
                  <a:pt x="1987292" y="615695"/>
                </a:lnTo>
                <a:lnTo>
                  <a:pt x="1990340" y="614171"/>
                </a:lnTo>
                <a:lnTo>
                  <a:pt x="1991864" y="611123"/>
                </a:lnTo>
                <a:lnTo>
                  <a:pt x="1990340" y="608075"/>
                </a:lnTo>
                <a:lnTo>
                  <a:pt x="1987292" y="606551"/>
                </a:lnTo>
                <a:close/>
              </a:path>
              <a:path w="1991995" h="688975">
                <a:moveTo>
                  <a:pt x="1987292" y="624839"/>
                </a:moveTo>
                <a:lnTo>
                  <a:pt x="1982720" y="626363"/>
                </a:lnTo>
                <a:lnTo>
                  <a:pt x="1981196" y="630935"/>
                </a:lnTo>
                <a:lnTo>
                  <a:pt x="1982720" y="633983"/>
                </a:lnTo>
                <a:lnTo>
                  <a:pt x="1987292" y="635507"/>
                </a:lnTo>
                <a:lnTo>
                  <a:pt x="1990340" y="633983"/>
                </a:lnTo>
                <a:lnTo>
                  <a:pt x="1991864" y="630935"/>
                </a:lnTo>
                <a:lnTo>
                  <a:pt x="1990340" y="626363"/>
                </a:lnTo>
                <a:lnTo>
                  <a:pt x="1987292" y="624839"/>
                </a:lnTo>
                <a:close/>
              </a:path>
              <a:path w="1991995" h="688975">
                <a:moveTo>
                  <a:pt x="1987292" y="644651"/>
                </a:moveTo>
                <a:lnTo>
                  <a:pt x="1982720" y="646175"/>
                </a:lnTo>
                <a:lnTo>
                  <a:pt x="1981196" y="649223"/>
                </a:lnTo>
                <a:lnTo>
                  <a:pt x="1982720" y="652271"/>
                </a:lnTo>
                <a:lnTo>
                  <a:pt x="1987292" y="653795"/>
                </a:lnTo>
                <a:lnTo>
                  <a:pt x="1990340" y="652271"/>
                </a:lnTo>
                <a:lnTo>
                  <a:pt x="1991864" y="649223"/>
                </a:lnTo>
                <a:lnTo>
                  <a:pt x="1990340" y="646175"/>
                </a:lnTo>
                <a:lnTo>
                  <a:pt x="1987292" y="644651"/>
                </a:lnTo>
                <a:close/>
              </a:path>
              <a:path w="1991995" h="688975">
                <a:moveTo>
                  <a:pt x="1987292" y="662939"/>
                </a:moveTo>
                <a:lnTo>
                  <a:pt x="1982720" y="664463"/>
                </a:lnTo>
                <a:lnTo>
                  <a:pt x="1981196" y="669035"/>
                </a:lnTo>
                <a:lnTo>
                  <a:pt x="1982720" y="672083"/>
                </a:lnTo>
                <a:lnTo>
                  <a:pt x="1987292" y="673607"/>
                </a:lnTo>
                <a:lnTo>
                  <a:pt x="1990340" y="672083"/>
                </a:lnTo>
                <a:lnTo>
                  <a:pt x="1991864" y="669035"/>
                </a:lnTo>
                <a:lnTo>
                  <a:pt x="1990340" y="664463"/>
                </a:lnTo>
                <a:lnTo>
                  <a:pt x="1987292" y="662939"/>
                </a:lnTo>
                <a:close/>
              </a:path>
              <a:path w="1991995" h="688975">
                <a:moveTo>
                  <a:pt x="1982720" y="679703"/>
                </a:moveTo>
                <a:lnTo>
                  <a:pt x="1979672" y="681227"/>
                </a:lnTo>
                <a:lnTo>
                  <a:pt x="1978148" y="684275"/>
                </a:lnTo>
                <a:lnTo>
                  <a:pt x="1979672" y="687323"/>
                </a:lnTo>
                <a:lnTo>
                  <a:pt x="1982720" y="688847"/>
                </a:lnTo>
                <a:lnTo>
                  <a:pt x="1987292" y="687323"/>
                </a:lnTo>
                <a:lnTo>
                  <a:pt x="1988816" y="684275"/>
                </a:lnTo>
                <a:lnTo>
                  <a:pt x="1987292" y="681227"/>
                </a:lnTo>
                <a:lnTo>
                  <a:pt x="1982720" y="679703"/>
                </a:lnTo>
                <a:close/>
              </a:path>
              <a:path w="1991995" h="688975">
                <a:moveTo>
                  <a:pt x="1964432" y="679703"/>
                </a:moveTo>
                <a:lnTo>
                  <a:pt x="1961384" y="681227"/>
                </a:lnTo>
                <a:lnTo>
                  <a:pt x="1959860" y="684275"/>
                </a:lnTo>
                <a:lnTo>
                  <a:pt x="1961384" y="687323"/>
                </a:lnTo>
                <a:lnTo>
                  <a:pt x="1964432" y="688847"/>
                </a:lnTo>
                <a:lnTo>
                  <a:pt x="1967480" y="687323"/>
                </a:lnTo>
                <a:lnTo>
                  <a:pt x="1969004" y="684275"/>
                </a:lnTo>
                <a:lnTo>
                  <a:pt x="1967480" y="681227"/>
                </a:lnTo>
                <a:lnTo>
                  <a:pt x="1964432" y="679703"/>
                </a:lnTo>
                <a:close/>
              </a:path>
              <a:path w="1991995" h="688975">
                <a:moveTo>
                  <a:pt x="1944620" y="679703"/>
                </a:moveTo>
                <a:lnTo>
                  <a:pt x="1941572" y="681227"/>
                </a:lnTo>
                <a:lnTo>
                  <a:pt x="1940048" y="684275"/>
                </a:lnTo>
                <a:lnTo>
                  <a:pt x="1941572" y="687323"/>
                </a:lnTo>
                <a:lnTo>
                  <a:pt x="1944620" y="688847"/>
                </a:lnTo>
                <a:lnTo>
                  <a:pt x="1949192" y="687323"/>
                </a:lnTo>
                <a:lnTo>
                  <a:pt x="1950716" y="684275"/>
                </a:lnTo>
                <a:lnTo>
                  <a:pt x="1949192" y="681227"/>
                </a:lnTo>
                <a:lnTo>
                  <a:pt x="1944620" y="679703"/>
                </a:lnTo>
                <a:close/>
              </a:path>
              <a:path w="1991995" h="688975">
                <a:moveTo>
                  <a:pt x="1926332" y="679703"/>
                </a:moveTo>
                <a:lnTo>
                  <a:pt x="1923284" y="681227"/>
                </a:lnTo>
                <a:lnTo>
                  <a:pt x="1921760" y="684275"/>
                </a:lnTo>
                <a:lnTo>
                  <a:pt x="1923284" y="687323"/>
                </a:lnTo>
                <a:lnTo>
                  <a:pt x="1926332" y="688847"/>
                </a:lnTo>
                <a:lnTo>
                  <a:pt x="1929380" y="687323"/>
                </a:lnTo>
                <a:lnTo>
                  <a:pt x="1930904" y="684275"/>
                </a:lnTo>
                <a:lnTo>
                  <a:pt x="1929380" y="681227"/>
                </a:lnTo>
                <a:lnTo>
                  <a:pt x="1926332" y="679703"/>
                </a:lnTo>
                <a:close/>
              </a:path>
              <a:path w="1991995" h="688975">
                <a:moveTo>
                  <a:pt x="1906520" y="679703"/>
                </a:moveTo>
                <a:lnTo>
                  <a:pt x="1903472" y="681227"/>
                </a:lnTo>
                <a:lnTo>
                  <a:pt x="1901948" y="684275"/>
                </a:lnTo>
                <a:lnTo>
                  <a:pt x="1903472" y="687323"/>
                </a:lnTo>
                <a:lnTo>
                  <a:pt x="1906520" y="688847"/>
                </a:lnTo>
                <a:lnTo>
                  <a:pt x="1911092" y="687323"/>
                </a:lnTo>
                <a:lnTo>
                  <a:pt x="1912616" y="684275"/>
                </a:lnTo>
                <a:lnTo>
                  <a:pt x="1911092" y="681227"/>
                </a:lnTo>
                <a:lnTo>
                  <a:pt x="1906520" y="679703"/>
                </a:lnTo>
                <a:close/>
              </a:path>
              <a:path w="1991995" h="688975">
                <a:moveTo>
                  <a:pt x="1888232" y="679703"/>
                </a:moveTo>
                <a:lnTo>
                  <a:pt x="1885184" y="681227"/>
                </a:lnTo>
                <a:lnTo>
                  <a:pt x="1883660" y="684275"/>
                </a:lnTo>
                <a:lnTo>
                  <a:pt x="1885184" y="687323"/>
                </a:lnTo>
                <a:lnTo>
                  <a:pt x="1888232" y="688847"/>
                </a:lnTo>
                <a:lnTo>
                  <a:pt x="1891280" y="687323"/>
                </a:lnTo>
                <a:lnTo>
                  <a:pt x="1892804" y="684275"/>
                </a:lnTo>
                <a:lnTo>
                  <a:pt x="1891280" y="681227"/>
                </a:lnTo>
                <a:lnTo>
                  <a:pt x="1888232" y="679703"/>
                </a:lnTo>
                <a:close/>
              </a:path>
              <a:path w="1991995" h="688975">
                <a:moveTo>
                  <a:pt x="1868420" y="679703"/>
                </a:moveTo>
                <a:lnTo>
                  <a:pt x="1865372" y="681227"/>
                </a:lnTo>
                <a:lnTo>
                  <a:pt x="1863848" y="684275"/>
                </a:lnTo>
                <a:lnTo>
                  <a:pt x="1865372" y="687323"/>
                </a:lnTo>
                <a:lnTo>
                  <a:pt x="1868420" y="688847"/>
                </a:lnTo>
                <a:lnTo>
                  <a:pt x="1872992" y="687323"/>
                </a:lnTo>
                <a:lnTo>
                  <a:pt x="1874516" y="684275"/>
                </a:lnTo>
                <a:lnTo>
                  <a:pt x="1872992" y="681227"/>
                </a:lnTo>
                <a:lnTo>
                  <a:pt x="1868420" y="679703"/>
                </a:lnTo>
                <a:close/>
              </a:path>
              <a:path w="1991995" h="688975">
                <a:moveTo>
                  <a:pt x="1850132" y="679703"/>
                </a:moveTo>
                <a:lnTo>
                  <a:pt x="1847084" y="681227"/>
                </a:lnTo>
                <a:lnTo>
                  <a:pt x="1845560" y="684275"/>
                </a:lnTo>
                <a:lnTo>
                  <a:pt x="1847084" y="687323"/>
                </a:lnTo>
                <a:lnTo>
                  <a:pt x="1850132" y="688847"/>
                </a:lnTo>
                <a:lnTo>
                  <a:pt x="1853180" y="687323"/>
                </a:lnTo>
                <a:lnTo>
                  <a:pt x="1854704" y="684275"/>
                </a:lnTo>
                <a:lnTo>
                  <a:pt x="1853180" y="681227"/>
                </a:lnTo>
                <a:lnTo>
                  <a:pt x="1850132" y="679703"/>
                </a:lnTo>
                <a:close/>
              </a:path>
              <a:path w="1991995" h="688975">
                <a:moveTo>
                  <a:pt x="1830320" y="679703"/>
                </a:moveTo>
                <a:lnTo>
                  <a:pt x="1827272" y="681227"/>
                </a:lnTo>
                <a:lnTo>
                  <a:pt x="1825748" y="684275"/>
                </a:lnTo>
                <a:lnTo>
                  <a:pt x="1827272" y="687323"/>
                </a:lnTo>
                <a:lnTo>
                  <a:pt x="1830320" y="688847"/>
                </a:lnTo>
                <a:lnTo>
                  <a:pt x="1834892" y="687323"/>
                </a:lnTo>
                <a:lnTo>
                  <a:pt x="1836416" y="684275"/>
                </a:lnTo>
                <a:lnTo>
                  <a:pt x="1834892" y="681227"/>
                </a:lnTo>
                <a:lnTo>
                  <a:pt x="1830320" y="679703"/>
                </a:lnTo>
                <a:close/>
              </a:path>
              <a:path w="1991995" h="688975">
                <a:moveTo>
                  <a:pt x="1812032" y="679703"/>
                </a:moveTo>
                <a:lnTo>
                  <a:pt x="1808984" y="681227"/>
                </a:lnTo>
                <a:lnTo>
                  <a:pt x="1807460" y="684275"/>
                </a:lnTo>
                <a:lnTo>
                  <a:pt x="1808984" y="687323"/>
                </a:lnTo>
                <a:lnTo>
                  <a:pt x="1812032" y="688847"/>
                </a:lnTo>
                <a:lnTo>
                  <a:pt x="1815080" y="687323"/>
                </a:lnTo>
                <a:lnTo>
                  <a:pt x="1816604" y="684275"/>
                </a:lnTo>
                <a:lnTo>
                  <a:pt x="1815080" y="681227"/>
                </a:lnTo>
                <a:lnTo>
                  <a:pt x="1812032" y="679703"/>
                </a:lnTo>
                <a:close/>
              </a:path>
              <a:path w="1991995" h="688975">
                <a:moveTo>
                  <a:pt x="1792220" y="679703"/>
                </a:moveTo>
                <a:lnTo>
                  <a:pt x="1789172" y="681227"/>
                </a:lnTo>
                <a:lnTo>
                  <a:pt x="1787648" y="684275"/>
                </a:lnTo>
                <a:lnTo>
                  <a:pt x="1789172" y="687323"/>
                </a:lnTo>
                <a:lnTo>
                  <a:pt x="1792220" y="688847"/>
                </a:lnTo>
                <a:lnTo>
                  <a:pt x="1796792" y="687323"/>
                </a:lnTo>
                <a:lnTo>
                  <a:pt x="1798316" y="684275"/>
                </a:lnTo>
                <a:lnTo>
                  <a:pt x="1796792" y="681227"/>
                </a:lnTo>
                <a:lnTo>
                  <a:pt x="1792220" y="679703"/>
                </a:lnTo>
                <a:close/>
              </a:path>
              <a:path w="1991995" h="688975">
                <a:moveTo>
                  <a:pt x="1773932" y="679703"/>
                </a:moveTo>
                <a:lnTo>
                  <a:pt x="1770884" y="681227"/>
                </a:lnTo>
                <a:lnTo>
                  <a:pt x="1769360" y="684275"/>
                </a:lnTo>
                <a:lnTo>
                  <a:pt x="1770884" y="687323"/>
                </a:lnTo>
                <a:lnTo>
                  <a:pt x="1773932" y="688847"/>
                </a:lnTo>
                <a:lnTo>
                  <a:pt x="1776980" y="687323"/>
                </a:lnTo>
                <a:lnTo>
                  <a:pt x="1778504" y="684275"/>
                </a:lnTo>
                <a:lnTo>
                  <a:pt x="1776980" y="681227"/>
                </a:lnTo>
                <a:lnTo>
                  <a:pt x="1773932" y="679703"/>
                </a:lnTo>
                <a:close/>
              </a:path>
              <a:path w="1991995" h="688975">
                <a:moveTo>
                  <a:pt x="1754120" y="679703"/>
                </a:moveTo>
                <a:lnTo>
                  <a:pt x="1751072" y="681227"/>
                </a:lnTo>
                <a:lnTo>
                  <a:pt x="1749548" y="684275"/>
                </a:lnTo>
                <a:lnTo>
                  <a:pt x="1751072" y="687323"/>
                </a:lnTo>
                <a:lnTo>
                  <a:pt x="1754120" y="688847"/>
                </a:lnTo>
                <a:lnTo>
                  <a:pt x="1758692" y="687323"/>
                </a:lnTo>
                <a:lnTo>
                  <a:pt x="1760216" y="684275"/>
                </a:lnTo>
                <a:lnTo>
                  <a:pt x="1758692" y="681227"/>
                </a:lnTo>
                <a:lnTo>
                  <a:pt x="1754120" y="679703"/>
                </a:lnTo>
                <a:close/>
              </a:path>
              <a:path w="1991995" h="688975">
                <a:moveTo>
                  <a:pt x="1735832" y="679703"/>
                </a:moveTo>
                <a:lnTo>
                  <a:pt x="1732784" y="681227"/>
                </a:lnTo>
                <a:lnTo>
                  <a:pt x="1731260" y="684275"/>
                </a:lnTo>
                <a:lnTo>
                  <a:pt x="1732784" y="687323"/>
                </a:lnTo>
                <a:lnTo>
                  <a:pt x="1735832" y="688847"/>
                </a:lnTo>
                <a:lnTo>
                  <a:pt x="1738880" y="687323"/>
                </a:lnTo>
                <a:lnTo>
                  <a:pt x="1740404" y="684275"/>
                </a:lnTo>
                <a:lnTo>
                  <a:pt x="1738880" y="681227"/>
                </a:lnTo>
                <a:lnTo>
                  <a:pt x="1735832" y="679703"/>
                </a:lnTo>
                <a:close/>
              </a:path>
              <a:path w="1991995" h="688975">
                <a:moveTo>
                  <a:pt x="1716020" y="679703"/>
                </a:moveTo>
                <a:lnTo>
                  <a:pt x="1712972" y="681227"/>
                </a:lnTo>
                <a:lnTo>
                  <a:pt x="1711448" y="684275"/>
                </a:lnTo>
                <a:lnTo>
                  <a:pt x="1712972" y="687323"/>
                </a:lnTo>
                <a:lnTo>
                  <a:pt x="1716020" y="688847"/>
                </a:lnTo>
                <a:lnTo>
                  <a:pt x="1720592" y="687323"/>
                </a:lnTo>
                <a:lnTo>
                  <a:pt x="1722116" y="684275"/>
                </a:lnTo>
                <a:lnTo>
                  <a:pt x="1720592" y="681227"/>
                </a:lnTo>
                <a:lnTo>
                  <a:pt x="1716020" y="679703"/>
                </a:lnTo>
                <a:close/>
              </a:path>
              <a:path w="1991995" h="688975">
                <a:moveTo>
                  <a:pt x="1697732" y="679703"/>
                </a:moveTo>
                <a:lnTo>
                  <a:pt x="1694684" y="681227"/>
                </a:lnTo>
                <a:lnTo>
                  <a:pt x="1693160" y="684275"/>
                </a:lnTo>
                <a:lnTo>
                  <a:pt x="1694684" y="687323"/>
                </a:lnTo>
                <a:lnTo>
                  <a:pt x="1697732" y="688847"/>
                </a:lnTo>
                <a:lnTo>
                  <a:pt x="1700780" y="687323"/>
                </a:lnTo>
                <a:lnTo>
                  <a:pt x="1702304" y="684275"/>
                </a:lnTo>
                <a:lnTo>
                  <a:pt x="1700780" y="681227"/>
                </a:lnTo>
                <a:lnTo>
                  <a:pt x="1697732" y="679703"/>
                </a:lnTo>
                <a:close/>
              </a:path>
              <a:path w="1991995" h="688975">
                <a:moveTo>
                  <a:pt x="1677920" y="679703"/>
                </a:moveTo>
                <a:lnTo>
                  <a:pt x="1674872" y="681227"/>
                </a:lnTo>
                <a:lnTo>
                  <a:pt x="1673348" y="684275"/>
                </a:lnTo>
                <a:lnTo>
                  <a:pt x="1674872" y="687323"/>
                </a:lnTo>
                <a:lnTo>
                  <a:pt x="1677920" y="688847"/>
                </a:lnTo>
                <a:lnTo>
                  <a:pt x="1682492" y="687323"/>
                </a:lnTo>
                <a:lnTo>
                  <a:pt x="1682492" y="681227"/>
                </a:lnTo>
                <a:lnTo>
                  <a:pt x="1677920" y="679703"/>
                </a:lnTo>
                <a:close/>
              </a:path>
              <a:path w="1991995" h="688975">
                <a:moveTo>
                  <a:pt x="1659632" y="679703"/>
                </a:moveTo>
                <a:lnTo>
                  <a:pt x="1656584" y="681227"/>
                </a:lnTo>
                <a:lnTo>
                  <a:pt x="1655060" y="684275"/>
                </a:lnTo>
                <a:lnTo>
                  <a:pt x="1656584" y="687323"/>
                </a:lnTo>
                <a:lnTo>
                  <a:pt x="1659632" y="688847"/>
                </a:lnTo>
                <a:lnTo>
                  <a:pt x="1662680" y="687323"/>
                </a:lnTo>
                <a:lnTo>
                  <a:pt x="1664204" y="684275"/>
                </a:lnTo>
                <a:lnTo>
                  <a:pt x="1662680" y="681227"/>
                </a:lnTo>
                <a:lnTo>
                  <a:pt x="1659632" y="679703"/>
                </a:lnTo>
                <a:close/>
              </a:path>
              <a:path w="1991995" h="688975">
                <a:moveTo>
                  <a:pt x="1639820" y="679703"/>
                </a:moveTo>
                <a:lnTo>
                  <a:pt x="1636772" y="681227"/>
                </a:lnTo>
                <a:lnTo>
                  <a:pt x="1635248" y="684275"/>
                </a:lnTo>
                <a:lnTo>
                  <a:pt x="1636772" y="687323"/>
                </a:lnTo>
                <a:lnTo>
                  <a:pt x="1639820" y="688847"/>
                </a:lnTo>
                <a:lnTo>
                  <a:pt x="1644392" y="687323"/>
                </a:lnTo>
                <a:lnTo>
                  <a:pt x="1644392" y="681227"/>
                </a:lnTo>
                <a:lnTo>
                  <a:pt x="1639820" y="679703"/>
                </a:lnTo>
                <a:close/>
              </a:path>
              <a:path w="1991995" h="688975">
                <a:moveTo>
                  <a:pt x="1621532" y="679703"/>
                </a:moveTo>
                <a:lnTo>
                  <a:pt x="1618484" y="681227"/>
                </a:lnTo>
                <a:lnTo>
                  <a:pt x="1616960" y="684275"/>
                </a:lnTo>
                <a:lnTo>
                  <a:pt x="1618484" y="687323"/>
                </a:lnTo>
                <a:lnTo>
                  <a:pt x="1621532" y="688847"/>
                </a:lnTo>
                <a:lnTo>
                  <a:pt x="1624580" y="687323"/>
                </a:lnTo>
                <a:lnTo>
                  <a:pt x="1626104" y="684275"/>
                </a:lnTo>
                <a:lnTo>
                  <a:pt x="1624580" y="681227"/>
                </a:lnTo>
                <a:lnTo>
                  <a:pt x="1621532" y="679703"/>
                </a:lnTo>
                <a:close/>
              </a:path>
              <a:path w="1991995" h="688975">
                <a:moveTo>
                  <a:pt x="1601720" y="679703"/>
                </a:moveTo>
                <a:lnTo>
                  <a:pt x="1598672" y="681227"/>
                </a:lnTo>
                <a:lnTo>
                  <a:pt x="1597148" y="684275"/>
                </a:lnTo>
                <a:lnTo>
                  <a:pt x="1598672" y="687323"/>
                </a:lnTo>
                <a:lnTo>
                  <a:pt x="1601720" y="688847"/>
                </a:lnTo>
                <a:lnTo>
                  <a:pt x="1606292" y="687323"/>
                </a:lnTo>
                <a:lnTo>
                  <a:pt x="1606292" y="681227"/>
                </a:lnTo>
                <a:lnTo>
                  <a:pt x="1601720" y="679703"/>
                </a:lnTo>
                <a:close/>
              </a:path>
              <a:path w="1991995" h="688975">
                <a:moveTo>
                  <a:pt x="1583432" y="679703"/>
                </a:moveTo>
                <a:lnTo>
                  <a:pt x="1580384" y="681227"/>
                </a:lnTo>
                <a:lnTo>
                  <a:pt x="1578860" y="684275"/>
                </a:lnTo>
                <a:lnTo>
                  <a:pt x="1580384" y="687323"/>
                </a:lnTo>
                <a:lnTo>
                  <a:pt x="1583432" y="688847"/>
                </a:lnTo>
                <a:lnTo>
                  <a:pt x="1586480" y="687323"/>
                </a:lnTo>
                <a:lnTo>
                  <a:pt x="1588004" y="684275"/>
                </a:lnTo>
                <a:lnTo>
                  <a:pt x="1586480" y="681227"/>
                </a:lnTo>
                <a:lnTo>
                  <a:pt x="1583432" y="679703"/>
                </a:lnTo>
                <a:close/>
              </a:path>
              <a:path w="1991995" h="688975">
                <a:moveTo>
                  <a:pt x="1563620" y="679703"/>
                </a:moveTo>
                <a:lnTo>
                  <a:pt x="1560572" y="681227"/>
                </a:lnTo>
                <a:lnTo>
                  <a:pt x="1559048" y="684275"/>
                </a:lnTo>
                <a:lnTo>
                  <a:pt x="1560572" y="687323"/>
                </a:lnTo>
                <a:lnTo>
                  <a:pt x="1563620" y="688847"/>
                </a:lnTo>
                <a:lnTo>
                  <a:pt x="1568192" y="687323"/>
                </a:lnTo>
                <a:lnTo>
                  <a:pt x="1568192" y="681227"/>
                </a:lnTo>
                <a:lnTo>
                  <a:pt x="1563620" y="679703"/>
                </a:lnTo>
                <a:close/>
              </a:path>
              <a:path w="1991995" h="688975">
                <a:moveTo>
                  <a:pt x="1545332" y="679703"/>
                </a:moveTo>
                <a:lnTo>
                  <a:pt x="1542284" y="681227"/>
                </a:lnTo>
                <a:lnTo>
                  <a:pt x="1540760" y="684275"/>
                </a:lnTo>
                <a:lnTo>
                  <a:pt x="1542284" y="687323"/>
                </a:lnTo>
                <a:lnTo>
                  <a:pt x="1545332" y="688847"/>
                </a:lnTo>
                <a:lnTo>
                  <a:pt x="1548380" y="687323"/>
                </a:lnTo>
                <a:lnTo>
                  <a:pt x="1549904" y="684275"/>
                </a:lnTo>
                <a:lnTo>
                  <a:pt x="1548380" y="681227"/>
                </a:lnTo>
                <a:lnTo>
                  <a:pt x="1545332" y="679703"/>
                </a:lnTo>
                <a:close/>
              </a:path>
              <a:path w="1991995" h="688975">
                <a:moveTo>
                  <a:pt x="1525520" y="679703"/>
                </a:moveTo>
                <a:lnTo>
                  <a:pt x="1522472" y="681227"/>
                </a:lnTo>
                <a:lnTo>
                  <a:pt x="1520948" y="684275"/>
                </a:lnTo>
                <a:lnTo>
                  <a:pt x="1522472" y="687323"/>
                </a:lnTo>
                <a:lnTo>
                  <a:pt x="1525520" y="688847"/>
                </a:lnTo>
                <a:lnTo>
                  <a:pt x="1530092" y="687323"/>
                </a:lnTo>
                <a:lnTo>
                  <a:pt x="1530092" y="681227"/>
                </a:lnTo>
                <a:lnTo>
                  <a:pt x="1525520" y="679703"/>
                </a:lnTo>
                <a:close/>
              </a:path>
              <a:path w="1991995" h="688975">
                <a:moveTo>
                  <a:pt x="1507232" y="679703"/>
                </a:moveTo>
                <a:lnTo>
                  <a:pt x="1504184" y="681227"/>
                </a:lnTo>
                <a:lnTo>
                  <a:pt x="1502660" y="684275"/>
                </a:lnTo>
                <a:lnTo>
                  <a:pt x="1504184" y="687323"/>
                </a:lnTo>
                <a:lnTo>
                  <a:pt x="1507232" y="688847"/>
                </a:lnTo>
                <a:lnTo>
                  <a:pt x="1510280" y="687323"/>
                </a:lnTo>
                <a:lnTo>
                  <a:pt x="1511804" y="684275"/>
                </a:lnTo>
                <a:lnTo>
                  <a:pt x="1510280" y="681227"/>
                </a:lnTo>
                <a:lnTo>
                  <a:pt x="1507232" y="679703"/>
                </a:lnTo>
                <a:close/>
              </a:path>
              <a:path w="1991995" h="688975">
                <a:moveTo>
                  <a:pt x="1487420" y="679703"/>
                </a:moveTo>
                <a:lnTo>
                  <a:pt x="1484372" y="681227"/>
                </a:lnTo>
                <a:lnTo>
                  <a:pt x="1482848" y="684275"/>
                </a:lnTo>
                <a:lnTo>
                  <a:pt x="1484372" y="687323"/>
                </a:lnTo>
                <a:lnTo>
                  <a:pt x="1487420" y="688847"/>
                </a:lnTo>
                <a:lnTo>
                  <a:pt x="1491992" y="687323"/>
                </a:lnTo>
                <a:lnTo>
                  <a:pt x="1491992" y="681227"/>
                </a:lnTo>
                <a:lnTo>
                  <a:pt x="1487420" y="679703"/>
                </a:lnTo>
                <a:close/>
              </a:path>
              <a:path w="1991995" h="688975">
                <a:moveTo>
                  <a:pt x="1469132" y="679703"/>
                </a:moveTo>
                <a:lnTo>
                  <a:pt x="1466084" y="681227"/>
                </a:lnTo>
                <a:lnTo>
                  <a:pt x="1464560" y="684275"/>
                </a:lnTo>
                <a:lnTo>
                  <a:pt x="1466084" y="687323"/>
                </a:lnTo>
                <a:lnTo>
                  <a:pt x="1469132" y="688847"/>
                </a:lnTo>
                <a:lnTo>
                  <a:pt x="1472180" y="687323"/>
                </a:lnTo>
                <a:lnTo>
                  <a:pt x="1473704" y="684275"/>
                </a:lnTo>
                <a:lnTo>
                  <a:pt x="1472180" y="681227"/>
                </a:lnTo>
                <a:lnTo>
                  <a:pt x="1469132" y="679703"/>
                </a:lnTo>
                <a:close/>
              </a:path>
              <a:path w="1991995" h="688975">
                <a:moveTo>
                  <a:pt x="1449320" y="679703"/>
                </a:moveTo>
                <a:lnTo>
                  <a:pt x="1446272" y="681227"/>
                </a:lnTo>
                <a:lnTo>
                  <a:pt x="1444748" y="684275"/>
                </a:lnTo>
                <a:lnTo>
                  <a:pt x="1446272" y="687323"/>
                </a:lnTo>
                <a:lnTo>
                  <a:pt x="1449320" y="688847"/>
                </a:lnTo>
                <a:lnTo>
                  <a:pt x="1453892" y="687323"/>
                </a:lnTo>
                <a:lnTo>
                  <a:pt x="1453892" y="681227"/>
                </a:lnTo>
                <a:lnTo>
                  <a:pt x="1449320" y="679703"/>
                </a:lnTo>
                <a:close/>
              </a:path>
              <a:path w="1991995" h="688975">
                <a:moveTo>
                  <a:pt x="1431032" y="679703"/>
                </a:moveTo>
                <a:lnTo>
                  <a:pt x="1427984" y="681227"/>
                </a:lnTo>
                <a:lnTo>
                  <a:pt x="1426460" y="684275"/>
                </a:lnTo>
                <a:lnTo>
                  <a:pt x="1427984" y="687323"/>
                </a:lnTo>
                <a:lnTo>
                  <a:pt x="1431032" y="688847"/>
                </a:lnTo>
                <a:lnTo>
                  <a:pt x="1434080" y="687323"/>
                </a:lnTo>
                <a:lnTo>
                  <a:pt x="1435604" y="684275"/>
                </a:lnTo>
                <a:lnTo>
                  <a:pt x="1434080" y="681227"/>
                </a:lnTo>
                <a:lnTo>
                  <a:pt x="1431032" y="679703"/>
                </a:lnTo>
                <a:close/>
              </a:path>
              <a:path w="1991995" h="688975">
                <a:moveTo>
                  <a:pt x="1411220" y="679703"/>
                </a:moveTo>
                <a:lnTo>
                  <a:pt x="1408172" y="681227"/>
                </a:lnTo>
                <a:lnTo>
                  <a:pt x="1406648" y="684275"/>
                </a:lnTo>
                <a:lnTo>
                  <a:pt x="1408172" y="687323"/>
                </a:lnTo>
                <a:lnTo>
                  <a:pt x="1411220" y="688847"/>
                </a:lnTo>
                <a:lnTo>
                  <a:pt x="1415792" y="687323"/>
                </a:lnTo>
                <a:lnTo>
                  <a:pt x="1415792" y="681227"/>
                </a:lnTo>
                <a:lnTo>
                  <a:pt x="1411220" y="679703"/>
                </a:lnTo>
                <a:close/>
              </a:path>
              <a:path w="1991995" h="688975">
                <a:moveTo>
                  <a:pt x="1392932" y="679703"/>
                </a:moveTo>
                <a:lnTo>
                  <a:pt x="1389884" y="681227"/>
                </a:lnTo>
                <a:lnTo>
                  <a:pt x="1388360" y="684275"/>
                </a:lnTo>
                <a:lnTo>
                  <a:pt x="1389884" y="687323"/>
                </a:lnTo>
                <a:lnTo>
                  <a:pt x="1392932" y="688847"/>
                </a:lnTo>
                <a:lnTo>
                  <a:pt x="1395980" y="687323"/>
                </a:lnTo>
                <a:lnTo>
                  <a:pt x="1397504" y="684275"/>
                </a:lnTo>
                <a:lnTo>
                  <a:pt x="1395980" y="681227"/>
                </a:lnTo>
                <a:lnTo>
                  <a:pt x="1392932" y="679703"/>
                </a:lnTo>
                <a:close/>
              </a:path>
              <a:path w="1991995" h="688975">
                <a:moveTo>
                  <a:pt x="1373120" y="679703"/>
                </a:moveTo>
                <a:lnTo>
                  <a:pt x="1370072" y="681227"/>
                </a:lnTo>
                <a:lnTo>
                  <a:pt x="1368548" y="684275"/>
                </a:lnTo>
                <a:lnTo>
                  <a:pt x="1370072" y="687323"/>
                </a:lnTo>
                <a:lnTo>
                  <a:pt x="1373120" y="688847"/>
                </a:lnTo>
                <a:lnTo>
                  <a:pt x="1376168" y="687323"/>
                </a:lnTo>
                <a:lnTo>
                  <a:pt x="1377692" y="684275"/>
                </a:lnTo>
                <a:lnTo>
                  <a:pt x="1376168" y="681227"/>
                </a:lnTo>
                <a:lnTo>
                  <a:pt x="1373120" y="679703"/>
                </a:lnTo>
                <a:close/>
              </a:path>
              <a:path w="1991995" h="688975">
                <a:moveTo>
                  <a:pt x="1354832" y="679703"/>
                </a:moveTo>
                <a:lnTo>
                  <a:pt x="1351784" y="681227"/>
                </a:lnTo>
                <a:lnTo>
                  <a:pt x="1350260" y="684275"/>
                </a:lnTo>
                <a:lnTo>
                  <a:pt x="1351784" y="687323"/>
                </a:lnTo>
                <a:lnTo>
                  <a:pt x="1354832" y="688847"/>
                </a:lnTo>
                <a:lnTo>
                  <a:pt x="1357880" y="687323"/>
                </a:lnTo>
                <a:lnTo>
                  <a:pt x="1359404" y="684275"/>
                </a:lnTo>
                <a:lnTo>
                  <a:pt x="1357880" y="681227"/>
                </a:lnTo>
                <a:lnTo>
                  <a:pt x="1354832" y="679703"/>
                </a:lnTo>
                <a:close/>
              </a:path>
              <a:path w="1991995" h="688975">
                <a:moveTo>
                  <a:pt x="1335020" y="679703"/>
                </a:moveTo>
                <a:lnTo>
                  <a:pt x="1331972" y="681227"/>
                </a:lnTo>
                <a:lnTo>
                  <a:pt x="1330448" y="684275"/>
                </a:lnTo>
                <a:lnTo>
                  <a:pt x="1331972" y="687323"/>
                </a:lnTo>
                <a:lnTo>
                  <a:pt x="1335020" y="688847"/>
                </a:lnTo>
                <a:lnTo>
                  <a:pt x="1338068" y="687323"/>
                </a:lnTo>
                <a:lnTo>
                  <a:pt x="1339592" y="684275"/>
                </a:lnTo>
                <a:lnTo>
                  <a:pt x="1338068" y="681227"/>
                </a:lnTo>
                <a:lnTo>
                  <a:pt x="1335020" y="679703"/>
                </a:lnTo>
                <a:close/>
              </a:path>
              <a:path w="1991995" h="688975">
                <a:moveTo>
                  <a:pt x="1316732" y="679703"/>
                </a:moveTo>
                <a:lnTo>
                  <a:pt x="1313684" y="681227"/>
                </a:lnTo>
                <a:lnTo>
                  <a:pt x="1312160" y="684275"/>
                </a:lnTo>
                <a:lnTo>
                  <a:pt x="1313684" y="687323"/>
                </a:lnTo>
                <a:lnTo>
                  <a:pt x="1316732" y="688847"/>
                </a:lnTo>
                <a:lnTo>
                  <a:pt x="1319780" y="687323"/>
                </a:lnTo>
                <a:lnTo>
                  <a:pt x="1321304" y="684275"/>
                </a:lnTo>
                <a:lnTo>
                  <a:pt x="1319780" y="681227"/>
                </a:lnTo>
                <a:lnTo>
                  <a:pt x="1316732" y="679703"/>
                </a:lnTo>
                <a:close/>
              </a:path>
              <a:path w="1991995" h="688975">
                <a:moveTo>
                  <a:pt x="1296920" y="679703"/>
                </a:moveTo>
                <a:lnTo>
                  <a:pt x="1293872" y="681227"/>
                </a:lnTo>
                <a:lnTo>
                  <a:pt x="1292348" y="684275"/>
                </a:lnTo>
                <a:lnTo>
                  <a:pt x="1293872" y="687323"/>
                </a:lnTo>
                <a:lnTo>
                  <a:pt x="1296920" y="688847"/>
                </a:lnTo>
                <a:lnTo>
                  <a:pt x="1299968" y="687323"/>
                </a:lnTo>
                <a:lnTo>
                  <a:pt x="1301492" y="684275"/>
                </a:lnTo>
                <a:lnTo>
                  <a:pt x="1299968" y="681227"/>
                </a:lnTo>
                <a:lnTo>
                  <a:pt x="1296920" y="679703"/>
                </a:lnTo>
                <a:close/>
              </a:path>
              <a:path w="1991995" h="688975">
                <a:moveTo>
                  <a:pt x="1278632" y="679703"/>
                </a:moveTo>
                <a:lnTo>
                  <a:pt x="1275584" y="681227"/>
                </a:lnTo>
                <a:lnTo>
                  <a:pt x="1274060" y="684275"/>
                </a:lnTo>
                <a:lnTo>
                  <a:pt x="1275584" y="687323"/>
                </a:lnTo>
                <a:lnTo>
                  <a:pt x="1278632" y="688847"/>
                </a:lnTo>
                <a:lnTo>
                  <a:pt x="1281680" y="687323"/>
                </a:lnTo>
                <a:lnTo>
                  <a:pt x="1283204" y="684275"/>
                </a:lnTo>
                <a:lnTo>
                  <a:pt x="1281680" y="681227"/>
                </a:lnTo>
                <a:lnTo>
                  <a:pt x="1278632" y="679703"/>
                </a:lnTo>
                <a:close/>
              </a:path>
              <a:path w="1991995" h="688975">
                <a:moveTo>
                  <a:pt x="1258820" y="679703"/>
                </a:moveTo>
                <a:lnTo>
                  <a:pt x="1255772" y="681227"/>
                </a:lnTo>
                <a:lnTo>
                  <a:pt x="1254248" y="684275"/>
                </a:lnTo>
                <a:lnTo>
                  <a:pt x="1255772" y="687323"/>
                </a:lnTo>
                <a:lnTo>
                  <a:pt x="1258820" y="688847"/>
                </a:lnTo>
                <a:lnTo>
                  <a:pt x="1261868" y="687323"/>
                </a:lnTo>
                <a:lnTo>
                  <a:pt x="1263392" y="684275"/>
                </a:lnTo>
                <a:lnTo>
                  <a:pt x="1261868" y="681227"/>
                </a:lnTo>
                <a:lnTo>
                  <a:pt x="1258820" y="679703"/>
                </a:lnTo>
                <a:close/>
              </a:path>
              <a:path w="1991995" h="688975">
                <a:moveTo>
                  <a:pt x="1240532" y="679703"/>
                </a:moveTo>
                <a:lnTo>
                  <a:pt x="1235960" y="681227"/>
                </a:lnTo>
                <a:lnTo>
                  <a:pt x="1235960" y="687323"/>
                </a:lnTo>
                <a:lnTo>
                  <a:pt x="1240532" y="688847"/>
                </a:lnTo>
                <a:lnTo>
                  <a:pt x="1243580" y="687323"/>
                </a:lnTo>
                <a:lnTo>
                  <a:pt x="1245104" y="684275"/>
                </a:lnTo>
                <a:lnTo>
                  <a:pt x="1243580" y="681227"/>
                </a:lnTo>
                <a:lnTo>
                  <a:pt x="1240532" y="679703"/>
                </a:lnTo>
                <a:close/>
              </a:path>
              <a:path w="1991995" h="688975">
                <a:moveTo>
                  <a:pt x="1220720" y="679703"/>
                </a:moveTo>
                <a:lnTo>
                  <a:pt x="1217672" y="681227"/>
                </a:lnTo>
                <a:lnTo>
                  <a:pt x="1216148" y="684275"/>
                </a:lnTo>
                <a:lnTo>
                  <a:pt x="1217672" y="687323"/>
                </a:lnTo>
                <a:lnTo>
                  <a:pt x="1220720" y="688847"/>
                </a:lnTo>
                <a:lnTo>
                  <a:pt x="1223768" y="687323"/>
                </a:lnTo>
                <a:lnTo>
                  <a:pt x="1225292" y="684275"/>
                </a:lnTo>
                <a:lnTo>
                  <a:pt x="1223768" y="681227"/>
                </a:lnTo>
                <a:lnTo>
                  <a:pt x="1220720" y="679703"/>
                </a:lnTo>
                <a:close/>
              </a:path>
              <a:path w="1991995" h="688975">
                <a:moveTo>
                  <a:pt x="1202432" y="679703"/>
                </a:moveTo>
                <a:lnTo>
                  <a:pt x="1197860" y="681227"/>
                </a:lnTo>
                <a:lnTo>
                  <a:pt x="1197860" y="687323"/>
                </a:lnTo>
                <a:lnTo>
                  <a:pt x="1202432" y="688847"/>
                </a:lnTo>
                <a:lnTo>
                  <a:pt x="1205480" y="687323"/>
                </a:lnTo>
                <a:lnTo>
                  <a:pt x="1207004" y="684275"/>
                </a:lnTo>
                <a:lnTo>
                  <a:pt x="1205480" y="681227"/>
                </a:lnTo>
                <a:lnTo>
                  <a:pt x="1202432" y="679703"/>
                </a:lnTo>
                <a:close/>
              </a:path>
              <a:path w="1991995" h="688975">
                <a:moveTo>
                  <a:pt x="1182620" y="679703"/>
                </a:moveTo>
                <a:lnTo>
                  <a:pt x="1179572" y="681227"/>
                </a:lnTo>
                <a:lnTo>
                  <a:pt x="1178048" y="684275"/>
                </a:lnTo>
                <a:lnTo>
                  <a:pt x="1179572" y="687323"/>
                </a:lnTo>
                <a:lnTo>
                  <a:pt x="1182620" y="688847"/>
                </a:lnTo>
                <a:lnTo>
                  <a:pt x="1185668" y="687323"/>
                </a:lnTo>
                <a:lnTo>
                  <a:pt x="1187192" y="684275"/>
                </a:lnTo>
                <a:lnTo>
                  <a:pt x="1185668" y="681227"/>
                </a:lnTo>
                <a:lnTo>
                  <a:pt x="1182620" y="679703"/>
                </a:lnTo>
                <a:close/>
              </a:path>
              <a:path w="1991995" h="688975">
                <a:moveTo>
                  <a:pt x="1164332" y="679703"/>
                </a:moveTo>
                <a:lnTo>
                  <a:pt x="1159760" y="681227"/>
                </a:lnTo>
                <a:lnTo>
                  <a:pt x="1159760" y="687323"/>
                </a:lnTo>
                <a:lnTo>
                  <a:pt x="1164332" y="688847"/>
                </a:lnTo>
                <a:lnTo>
                  <a:pt x="1167380" y="687323"/>
                </a:lnTo>
                <a:lnTo>
                  <a:pt x="1168904" y="684275"/>
                </a:lnTo>
                <a:lnTo>
                  <a:pt x="1167380" y="681227"/>
                </a:lnTo>
                <a:lnTo>
                  <a:pt x="1164332" y="679703"/>
                </a:lnTo>
                <a:close/>
              </a:path>
              <a:path w="1991995" h="688975">
                <a:moveTo>
                  <a:pt x="1144520" y="679703"/>
                </a:moveTo>
                <a:lnTo>
                  <a:pt x="1141472" y="681227"/>
                </a:lnTo>
                <a:lnTo>
                  <a:pt x="1139948" y="684275"/>
                </a:lnTo>
                <a:lnTo>
                  <a:pt x="1141472" y="687323"/>
                </a:lnTo>
                <a:lnTo>
                  <a:pt x="1144520" y="688847"/>
                </a:lnTo>
                <a:lnTo>
                  <a:pt x="1147568" y="687323"/>
                </a:lnTo>
                <a:lnTo>
                  <a:pt x="1149092" y="684275"/>
                </a:lnTo>
                <a:lnTo>
                  <a:pt x="1147568" y="681227"/>
                </a:lnTo>
                <a:lnTo>
                  <a:pt x="1144520" y="679703"/>
                </a:lnTo>
                <a:close/>
              </a:path>
              <a:path w="1991995" h="688975">
                <a:moveTo>
                  <a:pt x="1126232" y="679703"/>
                </a:moveTo>
                <a:lnTo>
                  <a:pt x="1121660" y="681227"/>
                </a:lnTo>
                <a:lnTo>
                  <a:pt x="1121660" y="687323"/>
                </a:lnTo>
                <a:lnTo>
                  <a:pt x="1126232" y="688847"/>
                </a:lnTo>
                <a:lnTo>
                  <a:pt x="1129280" y="687323"/>
                </a:lnTo>
                <a:lnTo>
                  <a:pt x="1130804" y="684275"/>
                </a:lnTo>
                <a:lnTo>
                  <a:pt x="1129280" y="681227"/>
                </a:lnTo>
                <a:lnTo>
                  <a:pt x="1126232" y="679703"/>
                </a:lnTo>
                <a:close/>
              </a:path>
              <a:path w="1991995" h="688975">
                <a:moveTo>
                  <a:pt x="1106420" y="679703"/>
                </a:moveTo>
                <a:lnTo>
                  <a:pt x="1103372" y="681227"/>
                </a:lnTo>
                <a:lnTo>
                  <a:pt x="1101848" y="684275"/>
                </a:lnTo>
                <a:lnTo>
                  <a:pt x="1103372" y="687323"/>
                </a:lnTo>
                <a:lnTo>
                  <a:pt x="1106420" y="688847"/>
                </a:lnTo>
                <a:lnTo>
                  <a:pt x="1109468" y="687323"/>
                </a:lnTo>
                <a:lnTo>
                  <a:pt x="1110992" y="684275"/>
                </a:lnTo>
                <a:lnTo>
                  <a:pt x="1109468" y="681227"/>
                </a:lnTo>
                <a:lnTo>
                  <a:pt x="1106420" y="679703"/>
                </a:lnTo>
                <a:close/>
              </a:path>
              <a:path w="1991995" h="688975">
                <a:moveTo>
                  <a:pt x="1088132" y="679703"/>
                </a:moveTo>
                <a:lnTo>
                  <a:pt x="1083560" y="681227"/>
                </a:lnTo>
                <a:lnTo>
                  <a:pt x="1083560" y="687323"/>
                </a:lnTo>
                <a:lnTo>
                  <a:pt x="1088132" y="688847"/>
                </a:lnTo>
                <a:lnTo>
                  <a:pt x="1091180" y="687323"/>
                </a:lnTo>
                <a:lnTo>
                  <a:pt x="1092704" y="684275"/>
                </a:lnTo>
                <a:lnTo>
                  <a:pt x="1091180" y="681227"/>
                </a:lnTo>
                <a:lnTo>
                  <a:pt x="1088132" y="679703"/>
                </a:lnTo>
                <a:close/>
              </a:path>
              <a:path w="1991995" h="688975">
                <a:moveTo>
                  <a:pt x="1068320" y="679703"/>
                </a:moveTo>
                <a:lnTo>
                  <a:pt x="1065272" y="681227"/>
                </a:lnTo>
                <a:lnTo>
                  <a:pt x="1063748" y="684275"/>
                </a:lnTo>
                <a:lnTo>
                  <a:pt x="1065272" y="687323"/>
                </a:lnTo>
                <a:lnTo>
                  <a:pt x="1068320" y="688847"/>
                </a:lnTo>
                <a:lnTo>
                  <a:pt x="1071368" y="687323"/>
                </a:lnTo>
                <a:lnTo>
                  <a:pt x="1072892" y="684275"/>
                </a:lnTo>
                <a:lnTo>
                  <a:pt x="1071368" y="681227"/>
                </a:lnTo>
                <a:lnTo>
                  <a:pt x="1068320" y="679703"/>
                </a:lnTo>
                <a:close/>
              </a:path>
              <a:path w="1991995" h="688975">
                <a:moveTo>
                  <a:pt x="1050032" y="679703"/>
                </a:moveTo>
                <a:lnTo>
                  <a:pt x="1045460" y="681227"/>
                </a:lnTo>
                <a:lnTo>
                  <a:pt x="1045460" y="687323"/>
                </a:lnTo>
                <a:lnTo>
                  <a:pt x="1050032" y="688847"/>
                </a:lnTo>
                <a:lnTo>
                  <a:pt x="1053080" y="687323"/>
                </a:lnTo>
                <a:lnTo>
                  <a:pt x="1054604" y="684275"/>
                </a:lnTo>
                <a:lnTo>
                  <a:pt x="1053080" y="681227"/>
                </a:lnTo>
                <a:lnTo>
                  <a:pt x="1050032" y="679703"/>
                </a:lnTo>
                <a:close/>
              </a:path>
              <a:path w="1991995" h="688975">
                <a:moveTo>
                  <a:pt x="1030220" y="679703"/>
                </a:moveTo>
                <a:lnTo>
                  <a:pt x="1027172" y="681227"/>
                </a:lnTo>
                <a:lnTo>
                  <a:pt x="1025648" y="684275"/>
                </a:lnTo>
                <a:lnTo>
                  <a:pt x="1027172" y="687323"/>
                </a:lnTo>
                <a:lnTo>
                  <a:pt x="1030220" y="688847"/>
                </a:lnTo>
                <a:lnTo>
                  <a:pt x="1033268" y="687323"/>
                </a:lnTo>
                <a:lnTo>
                  <a:pt x="1034792" y="684275"/>
                </a:lnTo>
                <a:lnTo>
                  <a:pt x="1033268" y="681227"/>
                </a:lnTo>
                <a:lnTo>
                  <a:pt x="1030220" y="679703"/>
                </a:lnTo>
                <a:close/>
              </a:path>
              <a:path w="1991995" h="688975">
                <a:moveTo>
                  <a:pt x="1011932" y="679703"/>
                </a:moveTo>
                <a:lnTo>
                  <a:pt x="1007360" y="681227"/>
                </a:lnTo>
                <a:lnTo>
                  <a:pt x="1007360" y="687323"/>
                </a:lnTo>
                <a:lnTo>
                  <a:pt x="1011932" y="688847"/>
                </a:lnTo>
                <a:lnTo>
                  <a:pt x="1014980" y="687323"/>
                </a:lnTo>
                <a:lnTo>
                  <a:pt x="1016504" y="684275"/>
                </a:lnTo>
                <a:lnTo>
                  <a:pt x="1014980" y="681227"/>
                </a:lnTo>
                <a:lnTo>
                  <a:pt x="1011932" y="679703"/>
                </a:lnTo>
                <a:close/>
              </a:path>
              <a:path w="1991995" h="688975">
                <a:moveTo>
                  <a:pt x="992120" y="679703"/>
                </a:moveTo>
                <a:lnTo>
                  <a:pt x="989072" y="681227"/>
                </a:lnTo>
                <a:lnTo>
                  <a:pt x="987548" y="684275"/>
                </a:lnTo>
                <a:lnTo>
                  <a:pt x="989072" y="687323"/>
                </a:lnTo>
                <a:lnTo>
                  <a:pt x="992120" y="688847"/>
                </a:lnTo>
                <a:lnTo>
                  <a:pt x="995168" y="687323"/>
                </a:lnTo>
                <a:lnTo>
                  <a:pt x="996692" y="684275"/>
                </a:lnTo>
                <a:lnTo>
                  <a:pt x="995168" y="681227"/>
                </a:lnTo>
                <a:lnTo>
                  <a:pt x="992120" y="679703"/>
                </a:lnTo>
                <a:close/>
              </a:path>
              <a:path w="1991995" h="688975">
                <a:moveTo>
                  <a:pt x="973832" y="679703"/>
                </a:moveTo>
                <a:lnTo>
                  <a:pt x="969260" y="681227"/>
                </a:lnTo>
                <a:lnTo>
                  <a:pt x="969260" y="687323"/>
                </a:lnTo>
                <a:lnTo>
                  <a:pt x="973832" y="688847"/>
                </a:lnTo>
                <a:lnTo>
                  <a:pt x="976880" y="687323"/>
                </a:lnTo>
                <a:lnTo>
                  <a:pt x="978404" y="684275"/>
                </a:lnTo>
                <a:lnTo>
                  <a:pt x="976880" y="681227"/>
                </a:lnTo>
                <a:lnTo>
                  <a:pt x="973832" y="679703"/>
                </a:lnTo>
                <a:close/>
              </a:path>
              <a:path w="1991995" h="688975">
                <a:moveTo>
                  <a:pt x="954020" y="679703"/>
                </a:moveTo>
                <a:lnTo>
                  <a:pt x="950972" y="681227"/>
                </a:lnTo>
                <a:lnTo>
                  <a:pt x="949448" y="684275"/>
                </a:lnTo>
                <a:lnTo>
                  <a:pt x="950972" y="687323"/>
                </a:lnTo>
                <a:lnTo>
                  <a:pt x="954020" y="688847"/>
                </a:lnTo>
                <a:lnTo>
                  <a:pt x="957068" y="687323"/>
                </a:lnTo>
                <a:lnTo>
                  <a:pt x="958592" y="684275"/>
                </a:lnTo>
                <a:lnTo>
                  <a:pt x="957068" y="681227"/>
                </a:lnTo>
                <a:lnTo>
                  <a:pt x="954020" y="679703"/>
                </a:lnTo>
                <a:close/>
              </a:path>
              <a:path w="1991995" h="688975">
                <a:moveTo>
                  <a:pt x="935732" y="679703"/>
                </a:moveTo>
                <a:lnTo>
                  <a:pt x="931160" y="681227"/>
                </a:lnTo>
                <a:lnTo>
                  <a:pt x="929636" y="684275"/>
                </a:lnTo>
                <a:lnTo>
                  <a:pt x="931160" y="687323"/>
                </a:lnTo>
                <a:lnTo>
                  <a:pt x="935732" y="688847"/>
                </a:lnTo>
                <a:lnTo>
                  <a:pt x="938780" y="687323"/>
                </a:lnTo>
                <a:lnTo>
                  <a:pt x="940304" y="684275"/>
                </a:lnTo>
                <a:lnTo>
                  <a:pt x="938780" y="681227"/>
                </a:lnTo>
                <a:lnTo>
                  <a:pt x="935732" y="679703"/>
                </a:lnTo>
                <a:close/>
              </a:path>
              <a:path w="1991995" h="688975">
                <a:moveTo>
                  <a:pt x="915920" y="679703"/>
                </a:moveTo>
                <a:lnTo>
                  <a:pt x="912872" y="681227"/>
                </a:lnTo>
                <a:lnTo>
                  <a:pt x="911348" y="684275"/>
                </a:lnTo>
                <a:lnTo>
                  <a:pt x="912872" y="687323"/>
                </a:lnTo>
                <a:lnTo>
                  <a:pt x="915920" y="688847"/>
                </a:lnTo>
                <a:lnTo>
                  <a:pt x="918968" y="687323"/>
                </a:lnTo>
                <a:lnTo>
                  <a:pt x="920492" y="684275"/>
                </a:lnTo>
                <a:lnTo>
                  <a:pt x="918968" y="681227"/>
                </a:lnTo>
                <a:lnTo>
                  <a:pt x="915920" y="679703"/>
                </a:lnTo>
                <a:close/>
              </a:path>
              <a:path w="1991995" h="688975">
                <a:moveTo>
                  <a:pt x="897632" y="679703"/>
                </a:moveTo>
                <a:lnTo>
                  <a:pt x="893060" y="681227"/>
                </a:lnTo>
                <a:lnTo>
                  <a:pt x="891536" y="684275"/>
                </a:lnTo>
                <a:lnTo>
                  <a:pt x="893060" y="687323"/>
                </a:lnTo>
                <a:lnTo>
                  <a:pt x="897632" y="688847"/>
                </a:lnTo>
                <a:lnTo>
                  <a:pt x="900680" y="687323"/>
                </a:lnTo>
                <a:lnTo>
                  <a:pt x="902204" y="684275"/>
                </a:lnTo>
                <a:lnTo>
                  <a:pt x="900680" y="681227"/>
                </a:lnTo>
                <a:lnTo>
                  <a:pt x="897632" y="679703"/>
                </a:lnTo>
                <a:close/>
              </a:path>
              <a:path w="1991995" h="688975">
                <a:moveTo>
                  <a:pt x="877820" y="679703"/>
                </a:moveTo>
                <a:lnTo>
                  <a:pt x="874772" y="681227"/>
                </a:lnTo>
                <a:lnTo>
                  <a:pt x="873248" y="684275"/>
                </a:lnTo>
                <a:lnTo>
                  <a:pt x="874772" y="687323"/>
                </a:lnTo>
                <a:lnTo>
                  <a:pt x="877820" y="688847"/>
                </a:lnTo>
                <a:lnTo>
                  <a:pt x="880868" y="687323"/>
                </a:lnTo>
                <a:lnTo>
                  <a:pt x="882392" y="684275"/>
                </a:lnTo>
                <a:lnTo>
                  <a:pt x="880868" y="681227"/>
                </a:lnTo>
                <a:lnTo>
                  <a:pt x="877820" y="679703"/>
                </a:lnTo>
                <a:close/>
              </a:path>
              <a:path w="1991995" h="688975">
                <a:moveTo>
                  <a:pt x="859532" y="679703"/>
                </a:moveTo>
                <a:lnTo>
                  <a:pt x="854960" y="681227"/>
                </a:lnTo>
                <a:lnTo>
                  <a:pt x="853436" y="684275"/>
                </a:lnTo>
                <a:lnTo>
                  <a:pt x="854960" y="687323"/>
                </a:lnTo>
                <a:lnTo>
                  <a:pt x="859532" y="688847"/>
                </a:lnTo>
                <a:lnTo>
                  <a:pt x="862580" y="687323"/>
                </a:lnTo>
                <a:lnTo>
                  <a:pt x="864104" y="684275"/>
                </a:lnTo>
                <a:lnTo>
                  <a:pt x="862580" y="681227"/>
                </a:lnTo>
                <a:lnTo>
                  <a:pt x="859532" y="679703"/>
                </a:lnTo>
                <a:close/>
              </a:path>
              <a:path w="1991995" h="688975">
                <a:moveTo>
                  <a:pt x="839720" y="679703"/>
                </a:moveTo>
                <a:lnTo>
                  <a:pt x="836672" y="681227"/>
                </a:lnTo>
                <a:lnTo>
                  <a:pt x="835148" y="684275"/>
                </a:lnTo>
                <a:lnTo>
                  <a:pt x="836672" y="687323"/>
                </a:lnTo>
                <a:lnTo>
                  <a:pt x="839720" y="688847"/>
                </a:lnTo>
                <a:lnTo>
                  <a:pt x="842768" y="687323"/>
                </a:lnTo>
                <a:lnTo>
                  <a:pt x="844292" y="684275"/>
                </a:lnTo>
                <a:lnTo>
                  <a:pt x="842768" y="681227"/>
                </a:lnTo>
                <a:lnTo>
                  <a:pt x="839720" y="679703"/>
                </a:lnTo>
                <a:close/>
              </a:path>
              <a:path w="1991995" h="688975">
                <a:moveTo>
                  <a:pt x="821432" y="679703"/>
                </a:moveTo>
                <a:lnTo>
                  <a:pt x="816860" y="681227"/>
                </a:lnTo>
                <a:lnTo>
                  <a:pt x="815336" y="684275"/>
                </a:lnTo>
                <a:lnTo>
                  <a:pt x="816860" y="687323"/>
                </a:lnTo>
                <a:lnTo>
                  <a:pt x="821432" y="688847"/>
                </a:lnTo>
                <a:lnTo>
                  <a:pt x="824480" y="687323"/>
                </a:lnTo>
                <a:lnTo>
                  <a:pt x="826004" y="684275"/>
                </a:lnTo>
                <a:lnTo>
                  <a:pt x="824480" y="681227"/>
                </a:lnTo>
                <a:lnTo>
                  <a:pt x="821432" y="679703"/>
                </a:lnTo>
                <a:close/>
              </a:path>
              <a:path w="1991995" h="688975">
                <a:moveTo>
                  <a:pt x="801620" y="679703"/>
                </a:moveTo>
                <a:lnTo>
                  <a:pt x="798572" y="681227"/>
                </a:lnTo>
                <a:lnTo>
                  <a:pt x="797048" y="684275"/>
                </a:lnTo>
                <a:lnTo>
                  <a:pt x="798572" y="687323"/>
                </a:lnTo>
                <a:lnTo>
                  <a:pt x="801620" y="688847"/>
                </a:lnTo>
                <a:lnTo>
                  <a:pt x="804668" y="687323"/>
                </a:lnTo>
                <a:lnTo>
                  <a:pt x="806192" y="684275"/>
                </a:lnTo>
                <a:lnTo>
                  <a:pt x="804668" y="681227"/>
                </a:lnTo>
                <a:lnTo>
                  <a:pt x="801620" y="679703"/>
                </a:lnTo>
                <a:close/>
              </a:path>
              <a:path w="1991995" h="688975">
                <a:moveTo>
                  <a:pt x="783332" y="679703"/>
                </a:moveTo>
                <a:lnTo>
                  <a:pt x="778760" y="681227"/>
                </a:lnTo>
                <a:lnTo>
                  <a:pt x="777236" y="684275"/>
                </a:lnTo>
                <a:lnTo>
                  <a:pt x="778760" y="687323"/>
                </a:lnTo>
                <a:lnTo>
                  <a:pt x="783332" y="688847"/>
                </a:lnTo>
                <a:lnTo>
                  <a:pt x="786380" y="687323"/>
                </a:lnTo>
                <a:lnTo>
                  <a:pt x="787904" y="684275"/>
                </a:lnTo>
                <a:lnTo>
                  <a:pt x="786380" y="681227"/>
                </a:lnTo>
                <a:lnTo>
                  <a:pt x="783332" y="679703"/>
                </a:lnTo>
                <a:close/>
              </a:path>
              <a:path w="1991995" h="688975">
                <a:moveTo>
                  <a:pt x="763520" y="679703"/>
                </a:moveTo>
                <a:lnTo>
                  <a:pt x="760472" y="681227"/>
                </a:lnTo>
                <a:lnTo>
                  <a:pt x="758948" y="684275"/>
                </a:lnTo>
                <a:lnTo>
                  <a:pt x="760472" y="687323"/>
                </a:lnTo>
                <a:lnTo>
                  <a:pt x="763520" y="688847"/>
                </a:lnTo>
                <a:lnTo>
                  <a:pt x="766568" y="687323"/>
                </a:lnTo>
                <a:lnTo>
                  <a:pt x="768092" y="684275"/>
                </a:lnTo>
                <a:lnTo>
                  <a:pt x="766568" y="681227"/>
                </a:lnTo>
                <a:lnTo>
                  <a:pt x="763520" y="679703"/>
                </a:lnTo>
                <a:close/>
              </a:path>
              <a:path w="1991995" h="688975">
                <a:moveTo>
                  <a:pt x="745232" y="679703"/>
                </a:moveTo>
                <a:lnTo>
                  <a:pt x="740660" y="681227"/>
                </a:lnTo>
                <a:lnTo>
                  <a:pt x="739136" y="684275"/>
                </a:lnTo>
                <a:lnTo>
                  <a:pt x="740660" y="687323"/>
                </a:lnTo>
                <a:lnTo>
                  <a:pt x="745232" y="688847"/>
                </a:lnTo>
                <a:lnTo>
                  <a:pt x="748280" y="687323"/>
                </a:lnTo>
                <a:lnTo>
                  <a:pt x="749804" y="684275"/>
                </a:lnTo>
                <a:lnTo>
                  <a:pt x="748280" y="681227"/>
                </a:lnTo>
                <a:lnTo>
                  <a:pt x="745232" y="679703"/>
                </a:lnTo>
                <a:close/>
              </a:path>
              <a:path w="1991995" h="688975">
                <a:moveTo>
                  <a:pt x="725420" y="679703"/>
                </a:moveTo>
                <a:lnTo>
                  <a:pt x="722372" y="681227"/>
                </a:lnTo>
                <a:lnTo>
                  <a:pt x="720848" y="684275"/>
                </a:lnTo>
                <a:lnTo>
                  <a:pt x="722372" y="687323"/>
                </a:lnTo>
                <a:lnTo>
                  <a:pt x="725420" y="688847"/>
                </a:lnTo>
                <a:lnTo>
                  <a:pt x="728468" y="687323"/>
                </a:lnTo>
                <a:lnTo>
                  <a:pt x="729992" y="684275"/>
                </a:lnTo>
                <a:lnTo>
                  <a:pt x="728468" y="681227"/>
                </a:lnTo>
                <a:lnTo>
                  <a:pt x="725420" y="679703"/>
                </a:lnTo>
                <a:close/>
              </a:path>
              <a:path w="1991995" h="688975">
                <a:moveTo>
                  <a:pt x="707132" y="679703"/>
                </a:moveTo>
                <a:lnTo>
                  <a:pt x="702560" y="681227"/>
                </a:lnTo>
                <a:lnTo>
                  <a:pt x="701036" y="684275"/>
                </a:lnTo>
                <a:lnTo>
                  <a:pt x="702560" y="687323"/>
                </a:lnTo>
                <a:lnTo>
                  <a:pt x="707132" y="688847"/>
                </a:lnTo>
                <a:lnTo>
                  <a:pt x="710180" y="687323"/>
                </a:lnTo>
                <a:lnTo>
                  <a:pt x="711704" y="684275"/>
                </a:lnTo>
                <a:lnTo>
                  <a:pt x="710180" y="681227"/>
                </a:lnTo>
                <a:lnTo>
                  <a:pt x="707132" y="679703"/>
                </a:lnTo>
                <a:close/>
              </a:path>
              <a:path w="1991995" h="688975">
                <a:moveTo>
                  <a:pt x="687320" y="679703"/>
                </a:moveTo>
                <a:lnTo>
                  <a:pt x="684272" y="681227"/>
                </a:lnTo>
                <a:lnTo>
                  <a:pt x="682748" y="684275"/>
                </a:lnTo>
                <a:lnTo>
                  <a:pt x="684272" y="687323"/>
                </a:lnTo>
                <a:lnTo>
                  <a:pt x="687320" y="688847"/>
                </a:lnTo>
                <a:lnTo>
                  <a:pt x="690368" y="687323"/>
                </a:lnTo>
                <a:lnTo>
                  <a:pt x="691892" y="684275"/>
                </a:lnTo>
                <a:lnTo>
                  <a:pt x="690368" y="681227"/>
                </a:lnTo>
                <a:lnTo>
                  <a:pt x="687320" y="679703"/>
                </a:lnTo>
                <a:close/>
              </a:path>
              <a:path w="1991995" h="688975">
                <a:moveTo>
                  <a:pt x="669032" y="679703"/>
                </a:moveTo>
                <a:lnTo>
                  <a:pt x="664460" y="681227"/>
                </a:lnTo>
                <a:lnTo>
                  <a:pt x="662936" y="684275"/>
                </a:lnTo>
                <a:lnTo>
                  <a:pt x="664460" y="687323"/>
                </a:lnTo>
                <a:lnTo>
                  <a:pt x="669032" y="688847"/>
                </a:lnTo>
                <a:lnTo>
                  <a:pt x="672080" y="687323"/>
                </a:lnTo>
                <a:lnTo>
                  <a:pt x="673604" y="684275"/>
                </a:lnTo>
                <a:lnTo>
                  <a:pt x="672080" y="681227"/>
                </a:lnTo>
                <a:lnTo>
                  <a:pt x="669032" y="679703"/>
                </a:lnTo>
                <a:close/>
              </a:path>
              <a:path w="1991995" h="688975">
                <a:moveTo>
                  <a:pt x="649220" y="679703"/>
                </a:moveTo>
                <a:lnTo>
                  <a:pt x="646172" y="681227"/>
                </a:lnTo>
                <a:lnTo>
                  <a:pt x="644648" y="684275"/>
                </a:lnTo>
                <a:lnTo>
                  <a:pt x="646172" y="687323"/>
                </a:lnTo>
                <a:lnTo>
                  <a:pt x="649220" y="688847"/>
                </a:lnTo>
                <a:lnTo>
                  <a:pt x="652268" y="687323"/>
                </a:lnTo>
                <a:lnTo>
                  <a:pt x="653792" y="684275"/>
                </a:lnTo>
                <a:lnTo>
                  <a:pt x="652268" y="681227"/>
                </a:lnTo>
                <a:lnTo>
                  <a:pt x="649220" y="679703"/>
                </a:lnTo>
                <a:close/>
              </a:path>
              <a:path w="1991995" h="688975">
                <a:moveTo>
                  <a:pt x="630932" y="679703"/>
                </a:moveTo>
                <a:lnTo>
                  <a:pt x="626360" y="681227"/>
                </a:lnTo>
                <a:lnTo>
                  <a:pt x="624836" y="684275"/>
                </a:lnTo>
                <a:lnTo>
                  <a:pt x="626360" y="687323"/>
                </a:lnTo>
                <a:lnTo>
                  <a:pt x="630932" y="688847"/>
                </a:lnTo>
                <a:lnTo>
                  <a:pt x="633980" y="687323"/>
                </a:lnTo>
                <a:lnTo>
                  <a:pt x="635504" y="684275"/>
                </a:lnTo>
                <a:lnTo>
                  <a:pt x="633980" y="681227"/>
                </a:lnTo>
                <a:lnTo>
                  <a:pt x="630932" y="679703"/>
                </a:lnTo>
                <a:close/>
              </a:path>
              <a:path w="1991995" h="688975">
                <a:moveTo>
                  <a:pt x="611120" y="679703"/>
                </a:moveTo>
                <a:lnTo>
                  <a:pt x="608072" y="681227"/>
                </a:lnTo>
                <a:lnTo>
                  <a:pt x="606548" y="684275"/>
                </a:lnTo>
                <a:lnTo>
                  <a:pt x="608072" y="687323"/>
                </a:lnTo>
                <a:lnTo>
                  <a:pt x="611120" y="688847"/>
                </a:lnTo>
                <a:lnTo>
                  <a:pt x="614168" y="687323"/>
                </a:lnTo>
                <a:lnTo>
                  <a:pt x="615692" y="684275"/>
                </a:lnTo>
                <a:lnTo>
                  <a:pt x="614168" y="681227"/>
                </a:lnTo>
                <a:lnTo>
                  <a:pt x="611120" y="679703"/>
                </a:lnTo>
                <a:close/>
              </a:path>
              <a:path w="1991995" h="688975">
                <a:moveTo>
                  <a:pt x="592832" y="679703"/>
                </a:moveTo>
                <a:lnTo>
                  <a:pt x="588260" y="681227"/>
                </a:lnTo>
                <a:lnTo>
                  <a:pt x="586736" y="684275"/>
                </a:lnTo>
                <a:lnTo>
                  <a:pt x="588260" y="687323"/>
                </a:lnTo>
                <a:lnTo>
                  <a:pt x="592832" y="688847"/>
                </a:lnTo>
                <a:lnTo>
                  <a:pt x="595880" y="687323"/>
                </a:lnTo>
                <a:lnTo>
                  <a:pt x="597404" y="684275"/>
                </a:lnTo>
                <a:lnTo>
                  <a:pt x="595880" y="681227"/>
                </a:lnTo>
                <a:lnTo>
                  <a:pt x="592832" y="679703"/>
                </a:lnTo>
                <a:close/>
              </a:path>
              <a:path w="1991995" h="688975">
                <a:moveTo>
                  <a:pt x="573020" y="679703"/>
                </a:moveTo>
                <a:lnTo>
                  <a:pt x="569972" y="681227"/>
                </a:lnTo>
                <a:lnTo>
                  <a:pt x="568448" y="684275"/>
                </a:lnTo>
                <a:lnTo>
                  <a:pt x="569972" y="687323"/>
                </a:lnTo>
                <a:lnTo>
                  <a:pt x="573020" y="688847"/>
                </a:lnTo>
                <a:lnTo>
                  <a:pt x="576068" y="687323"/>
                </a:lnTo>
                <a:lnTo>
                  <a:pt x="577592" y="684275"/>
                </a:lnTo>
                <a:lnTo>
                  <a:pt x="576068" y="681227"/>
                </a:lnTo>
                <a:lnTo>
                  <a:pt x="573020" y="679703"/>
                </a:lnTo>
                <a:close/>
              </a:path>
              <a:path w="1991995" h="688975">
                <a:moveTo>
                  <a:pt x="553208" y="679703"/>
                </a:moveTo>
                <a:lnTo>
                  <a:pt x="550160" y="681227"/>
                </a:lnTo>
                <a:lnTo>
                  <a:pt x="548636" y="684275"/>
                </a:lnTo>
                <a:lnTo>
                  <a:pt x="550160" y="687323"/>
                </a:lnTo>
                <a:lnTo>
                  <a:pt x="553208" y="688847"/>
                </a:lnTo>
                <a:lnTo>
                  <a:pt x="557780" y="687323"/>
                </a:lnTo>
                <a:lnTo>
                  <a:pt x="559304" y="684275"/>
                </a:lnTo>
                <a:lnTo>
                  <a:pt x="557780" y="681227"/>
                </a:lnTo>
                <a:lnTo>
                  <a:pt x="553208" y="679703"/>
                </a:lnTo>
                <a:close/>
              </a:path>
              <a:path w="1991995" h="688975">
                <a:moveTo>
                  <a:pt x="534920" y="679703"/>
                </a:moveTo>
                <a:lnTo>
                  <a:pt x="531872" y="681227"/>
                </a:lnTo>
                <a:lnTo>
                  <a:pt x="530348" y="684275"/>
                </a:lnTo>
                <a:lnTo>
                  <a:pt x="531872" y="687323"/>
                </a:lnTo>
                <a:lnTo>
                  <a:pt x="534920" y="688847"/>
                </a:lnTo>
                <a:lnTo>
                  <a:pt x="537968" y="687323"/>
                </a:lnTo>
                <a:lnTo>
                  <a:pt x="539492" y="684275"/>
                </a:lnTo>
                <a:lnTo>
                  <a:pt x="537968" y="681227"/>
                </a:lnTo>
                <a:lnTo>
                  <a:pt x="534920" y="679703"/>
                </a:lnTo>
                <a:close/>
              </a:path>
              <a:path w="1991995" h="688975">
                <a:moveTo>
                  <a:pt x="515108" y="679703"/>
                </a:moveTo>
                <a:lnTo>
                  <a:pt x="512060" y="681227"/>
                </a:lnTo>
                <a:lnTo>
                  <a:pt x="510536" y="684275"/>
                </a:lnTo>
                <a:lnTo>
                  <a:pt x="512060" y="687323"/>
                </a:lnTo>
                <a:lnTo>
                  <a:pt x="515108" y="688847"/>
                </a:lnTo>
                <a:lnTo>
                  <a:pt x="519680" y="687323"/>
                </a:lnTo>
                <a:lnTo>
                  <a:pt x="521204" y="684275"/>
                </a:lnTo>
                <a:lnTo>
                  <a:pt x="519680" y="681227"/>
                </a:lnTo>
                <a:lnTo>
                  <a:pt x="515108" y="679703"/>
                </a:lnTo>
                <a:close/>
              </a:path>
              <a:path w="1991995" h="688975">
                <a:moveTo>
                  <a:pt x="496820" y="679703"/>
                </a:moveTo>
                <a:lnTo>
                  <a:pt x="493772" y="681227"/>
                </a:lnTo>
                <a:lnTo>
                  <a:pt x="492248" y="684275"/>
                </a:lnTo>
                <a:lnTo>
                  <a:pt x="493772" y="687323"/>
                </a:lnTo>
                <a:lnTo>
                  <a:pt x="496820" y="688847"/>
                </a:lnTo>
                <a:lnTo>
                  <a:pt x="499868" y="687323"/>
                </a:lnTo>
                <a:lnTo>
                  <a:pt x="501392" y="684275"/>
                </a:lnTo>
                <a:lnTo>
                  <a:pt x="499868" y="681227"/>
                </a:lnTo>
                <a:lnTo>
                  <a:pt x="496820" y="679703"/>
                </a:lnTo>
                <a:close/>
              </a:path>
              <a:path w="1991995" h="688975">
                <a:moveTo>
                  <a:pt x="477008" y="679703"/>
                </a:moveTo>
                <a:lnTo>
                  <a:pt x="473960" y="681227"/>
                </a:lnTo>
                <a:lnTo>
                  <a:pt x="472436" y="684275"/>
                </a:lnTo>
                <a:lnTo>
                  <a:pt x="473960" y="687323"/>
                </a:lnTo>
                <a:lnTo>
                  <a:pt x="477008" y="688847"/>
                </a:lnTo>
                <a:lnTo>
                  <a:pt x="481580" y="687323"/>
                </a:lnTo>
                <a:lnTo>
                  <a:pt x="483104" y="684275"/>
                </a:lnTo>
                <a:lnTo>
                  <a:pt x="481580" y="681227"/>
                </a:lnTo>
                <a:lnTo>
                  <a:pt x="477008" y="679703"/>
                </a:lnTo>
                <a:close/>
              </a:path>
              <a:path w="1991995" h="688975">
                <a:moveTo>
                  <a:pt x="458720" y="679703"/>
                </a:moveTo>
                <a:lnTo>
                  <a:pt x="455672" y="681227"/>
                </a:lnTo>
                <a:lnTo>
                  <a:pt x="454148" y="684275"/>
                </a:lnTo>
                <a:lnTo>
                  <a:pt x="455672" y="687323"/>
                </a:lnTo>
                <a:lnTo>
                  <a:pt x="458720" y="688847"/>
                </a:lnTo>
                <a:lnTo>
                  <a:pt x="461768" y="687323"/>
                </a:lnTo>
                <a:lnTo>
                  <a:pt x="463292" y="684275"/>
                </a:lnTo>
                <a:lnTo>
                  <a:pt x="461768" y="681227"/>
                </a:lnTo>
                <a:lnTo>
                  <a:pt x="458720" y="679703"/>
                </a:lnTo>
                <a:close/>
              </a:path>
              <a:path w="1991995" h="688975">
                <a:moveTo>
                  <a:pt x="438911" y="679703"/>
                </a:moveTo>
                <a:lnTo>
                  <a:pt x="435863" y="681227"/>
                </a:lnTo>
                <a:lnTo>
                  <a:pt x="434339" y="684275"/>
                </a:lnTo>
                <a:lnTo>
                  <a:pt x="435863" y="687323"/>
                </a:lnTo>
                <a:lnTo>
                  <a:pt x="438911" y="688847"/>
                </a:lnTo>
                <a:lnTo>
                  <a:pt x="443483" y="687323"/>
                </a:lnTo>
                <a:lnTo>
                  <a:pt x="445007" y="684275"/>
                </a:lnTo>
                <a:lnTo>
                  <a:pt x="443483" y="681227"/>
                </a:lnTo>
                <a:lnTo>
                  <a:pt x="438911" y="679703"/>
                </a:lnTo>
                <a:close/>
              </a:path>
              <a:path w="1991995" h="688975">
                <a:moveTo>
                  <a:pt x="420623" y="679703"/>
                </a:moveTo>
                <a:lnTo>
                  <a:pt x="417575" y="681227"/>
                </a:lnTo>
                <a:lnTo>
                  <a:pt x="416051" y="684275"/>
                </a:lnTo>
                <a:lnTo>
                  <a:pt x="417575" y="687323"/>
                </a:lnTo>
                <a:lnTo>
                  <a:pt x="420623" y="688847"/>
                </a:lnTo>
                <a:lnTo>
                  <a:pt x="423671" y="687323"/>
                </a:lnTo>
                <a:lnTo>
                  <a:pt x="425195" y="684275"/>
                </a:lnTo>
                <a:lnTo>
                  <a:pt x="423671" y="681227"/>
                </a:lnTo>
                <a:lnTo>
                  <a:pt x="420623" y="679703"/>
                </a:lnTo>
                <a:close/>
              </a:path>
              <a:path w="1991995" h="688975">
                <a:moveTo>
                  <a:pt x="400811" y="679703"/>
                </a:moveTo>
                <a:lnTo>
                  <a:pt x="397763" y="681227"/>
                </a:lnTo>
                <a:lnTo>
                  <a:pt x="396239" y="684275"/>
                </a:lnTo>
                <a:lnTo>
                  <a:pt x="397763" y="687323"/>
                </a:lnTo>
                <a:lnTo>
                  <a:pt x="400811" y="688847"/>
                </a:lnTo>
                <a:lnTo>
                  <a:pt x="405383" y="687323"/>
                </a:lnTo>
                <a:lnTo>
                  <a:pt x="406907" y="684275"/>
                </a:lnTo>
                <a:lnTo>
                  <a:pt x="405383" y="681227"/>
                </a:lnTo>
                <a:lnTo>
                  <a:pt x="400811" y="679703"/>
                </a:lnTo>
                <a:close/>
              </a:path>
              <a:path w="1991995" h="688975">
                <a:moveTo>
                  <a:pt x="382523" y="679703"/>
                </a:moveTo>
                <a:lnTo>
                  <a:pt x="379475" y="681227"/>
                </a:lnTo>
                <a:lnTo>
                  <a:pt x="377951" y="684275"/>
                </a:lnTo>
                <a:lnTo>
                  <a:pt x="379475" y="687323"/>
                </a:lnTo>
                <a:lnTo>
                  <a:pt x="382523" y="688847"/>
                </a:lnTo>
                <a:lnTo>
                  <a:pt x="385571" y="687323"/>
                </a:lnTo>
                <a:lnTo>
                  <a:pt x="387095" y="684275"/>
                </a:lnTo>
                <a:lnTo>
                  <a:pt x="385571" y="681227"/>
                </a:lnTo>
                <a:lnTo>
                  <a:pt x="382523" y="679703"/>
                </a:lnTo>
                <a:close/>
              </a:path>
              <a:path w="1991995" h="688975">
                <a:moveTo>
                  <a:pt x="362711" y="679703"/>
                </a:moveTo>
                <a:lnTo>
                  <a:pt x="359663" y="681227"/>
                </a:lnTo>
                <a:lnTo>
                  <a:pt x="358139" y="684275"/>
                </a:lnTo>
                <a:lnTo>
                  <a:pt x="359663" y="687323"/>
                </a:lnTo>
                <a:lnTo>
                  <a:pt x="362711" y="688847"/>
                </a:lnTo>
                <a:lnTo>
                  <a:pt x="367283" y="687323"/>
                </a:lnTo>
                <a:lnTo>
                  <a:pt x="368807" y="684275"/>
                </a:lnTo>
                <a:lnTo>
                  <a:pt x="367283" y="681227"/>
                </a:lnTo>
                <a:lnTo>
                  <a:pt x="362711" y="679703"/>
                </a:lnTo>
                <a:close/>
              </a:path>
              <a:path w="1991995" h="688975">
                <a:moveTo>
                  <a:pt x="344423" y="679703"/>
                </a:moveTo>
                <a:lnTo>
                  <a:pt x="341375" y="681227"/>
                </a:lnTo>
                <a:lnTo>
                  <a:pt x="339851" y="684275"/>
                </a:lnTo>
                <a:lnTo>
                  <a:pt x="341375" y="687323"/>
                </a:lnTo>
                <a:lnTo>
                  <a:pt x="344423" y="688847"/>
                </a:lnTo>
                <a:lnTo>
                  <a:pt x="347471" y="687323"/>
                </a:lnTo>
                <a:lnTo>
                  <a:pt x="348995" y="684275"/>
                </a:lnTo>
                <a:lnTo>
                  <a:pt x="347471" y="681227"/>
                </a:lnTo>
                <a:lnTo>
                  <a:pt x="344423" y="679703"/>
                </a:lnTo>
                <a:close/>
              </a:path>
              <a:path w="1991995" h="688975">
                <a:moveTo>
                  <a:pt x="324611" y="679703"/>
                </a:moveTo>
                <a:lnTo>
                  <a:pt x="321563" y="681227"/>
                </a:lnTo>
                <a:lnTo>
                  <a:pt x="320039" y="684275"/>
                </a:lnTo>
                <a:lnTo>
                  <a:pt x="321563" y="687323"/>
                </a:lnTo>
                <a:lnTo>
                  <a:pt x="324611" y="688847"/>
                </a:lnTo>
                <a:lnTo>
                  <a:pt x="329183" y="687323"/>
                </a:lnTo>
                <a:lnTo>
                  <a:pt x="330707" y="684275"/>
                </a:lnTo>
                <a:lnTo>
                  <a:pt x="329183" y="681227"/>
                </a:lnTo>
                <a:lnTo>
                  <a:pt x="324611" y="679703"/>
                </a:lnTo>
                <a:close/>
              </a:path>
              <a:path w="1991995" h="688975">
                <a:moveTo>
                  <a:pt x="306323" y="679703"/>
                </a:moveTo>
                <a:lnTo>
                  <a:pt x="303275" y="681227"/>
                </a:lnTo>
                <a:lnTo>
                  <a:pt x="301751" y="684275"/>
                </a:lnTo>
                <a:lnTo>
                  <a:pt x="303275" y="687323"/>
                </a:lnTo>
                <a:lnTo>
                  <a:pt x="306323" y="688847"/>
                </a:lnTo>
                <a:lnTo>
                  <a:pt x="309371" y="687323"/>
                </a:lnTo>
                <a:lnTo>
                  <a:pt x="310895" y="684275"/>
                </a:lnTo>
                <a:lnTo>
                  <a:pt x="309371" y="681227"/>
                </a:lnTo>
                <a:lnTo>
                  <a:pt x="306323" y="679703"/>
                </a:lnTo>
                <a:close/>
              </a:path>
              <a:path w="1991995" h="688975">
                <a:moveTo>
                  <a:pt x="286511" y="679703"/>
                </a:moveTo>
                <a:lnTo>
                  <a:pt x="283463" y="681227"/>
                </a:lnTo>
                <a:lnTo>
                  <a:pt x="281939" y="684275"/>
                </a:lnTo>
                <a:lnTo>
                  <a:pt x="283463" y="687323"/>
                </a:lnTo>
                <a:lnTo>
                  <a:pt x="286511" y="688847"/>
                </a:lnTo>
                <a:lnTo>
                  <a:pt x="291083" y="687323"/>
                </a:lnTo>
                <a:lnTo>
                  <a:pt x="292607" y="684275"/>
                </a:lnTo>
                <a:lnTo>
                  <a:pt x="291083" y="681227"/>
                </a:lnTo>
                <a:lnTo>
                  <a:pt x="286511" y="679703"/>
                </a:lnTo>
                <a:close/>
              </a:path>
              <a:path w="1991995" h="688975">
                <a:moveTo>
                  <a:pt x="268223" y="679703"/>
                </a:moveTo>
                <a:lnTo>
                  <a:pt x="265175" y="681227"/>
                </a:lnTo>
                <a:lnTo>
                  <a:pt x="263651" y="684275"/>
                </a:lnTo>
                <a:lnTo>
                  <a:pt x="265175" y="687323"/>
                </a:lnTo>
                <a:lnTo>
                  <a:pt x="268223" y="688847"/>
                </a:lnTo>
                <a:lnTo>
                  <a:pt x="271271" y="687323"/>
                </a:lnTo>
                <a:lnTo>
                  <a:pt x="272795" y="684275"/>
                </a:lnTo>
                <a:lnTo>
                  <a:pt x="271271" y="681227"/>
                </a:lnTo>
                <a:lnTo>
                  <a:pt x="268223" y="679703"/>
                </a:lnTo>
                <a:close/>
              </a:path>
              <a:path w="1991995" h="688975">
                <a:moveTo>
                  <a:pt x="248411" y="679703"/>
                </a:moveTo>
                <a:lnTo>
                  <a:pt x="245363" y="681227"/>
                </a:lnTo>
                <a:lnTo>
                  <a:pt x="243839" y="684275"/>
                </a:lnTo>
                <a:lnTo>
                  <a:pt x="245363" y="687323"/>
                </a:lnTo>
                <a:lnTo>
                  <a:pt x="248411" y="688847"/>
                </a:lnTo>
                <a:lnTo>
                  <a:pt x="252983" y="687323"/>
                </a:lnTo>
                <a:lnTo>
                  <a:pt x="254507" y="684275"/>
                </a:lnTo>
                <a:lnTo>
                  <a:pt x="252983" y="681227"/>
                </a:lnTo>
                <a:lnTo>
                  <a:pt x="248411" y="679703"/>
                </a:lnTo>
                <a:close/>
              </a:path>
              <a:path w="1991995" h="688975">
                <a:moveTo>
                  <a:pt x="230123" y="679703"/>
                </a:moveTo>
                <a:lnTo>
                  <a:pt x="227075" y="681227"/>
                </a:lnTo>
                <a:lnTo>
                  <a:pt x="225551" y="684275"/>
                </a:lnTo>
                <a:lnTo>
                  <a:pt x="227075" y="687323"/>
                </a:lnTo>
                <a:lnTo>
                  <a:pt x="230123" y="688847"/>
                </a:lnTo>
                <a:lnTo>
                  <a:pt x="233171" y="687323"/>
                </a:lnTo>
                <a:lnTo>
                  <a:pt x="234695" y="684275"/>
                </a:lnTo>
                <a:lnTo>
                  <a:pt x="233171" y="681227"/>
                </a:lnTo>
                <a:lnTo>
                  <a:pt x="230123" y="679703"/>
                </a:lnTo>
                <a:close/>
              </a:path>
              <a:path w="1991995" h="688975">
                <a:moveTo>
                  <a:pt x="210311" y="679703"/>
                </a:moveTo>
                <a:lnTo>
                  <a:pt x="207263" y="681227"/>
                </a:lnTo>
                <a:lnTo>
                  <a:pt x="205739" y="684275"/>
                </a:lnTo>
                <a:lnTo>
                  <a:pt x="207263" y="687323"/>
                </a:lnTo>
                <a:lnTo>
                  <a:pt x="210311" y="688847"/>
                </a:lnTo>
                <a:lnTo>
                  <a:pt x="214883" y="687323"/>
                </a:lnTo>
                <a:lnTo>
                  <a:pt x="216407" y="684275"/>
                </a:lnTo>
                <a:lnTo>
                  <a:pt x="214883" y="681227"/>
                </a:lnTo>
                <a:lnTo>
                  <a:pt x="210311" y="679703"/>
                </a:lnTo>
                <a:close/>
              </a:path>
              <a:path w="1991995" h="688975">
                <a:moveTo>
                  <a:pt x="192023" y="679703"/>
                </a:moveTo>
                <a:lnTo>
                  <a:pt x="188975" y="681227"/>
                </a:lnTo>
                <a:lnTo>
                  <a:pt x="187451" y="684275"/>
                </a:lnTo>
                <a:lnTo>
                  <a:pt x="188975" y="687323"/>
                </a:lnTo>
                <a:lnTo>
                  <a:pt x="192023" y="688847"/>
                </a:lnTo>
                <a:lnTo>
                  <a:pt x="195071" y="687323"/>
                </a:lnTo>
                <a:lnTo>
                  <a:pt x="196595" y="684275"/>
                </a:lnTo>
                <a:lnTo>
                  <a:pt x="195071" y="681227"/>
                </a:lnTo>
                <a:lnTo>
                  <a:pt x="192023" y="679703"/>
                </a:lnTo>
                <a:close/>
              </a:path>
              <a:path w="1991995" h="688975">
                <a:moveTo>
                  <a:pt x="172211" y="679703"/>
                </a:moveTo>
                <a:lnTo>
                  <a:pt x="169163" y="681227"/>
                </a:lnTo>
                <a:lnTo>
                  <a:pt x="167639" y="684275"/>
                </a:lnTo>
                <a:lnTo>
                  <a:pt x="169163" y="687323"/>
                </a:lnTo>
                <a:lnTo>
                  <a:pt x="172211" y="688847"/>
                </a:lnTo>
                <a:lnTo>
                  <a:pt x="176783" y="687323"/>
                </a:lnTo>
                <a:lnTo>
                  <a:pt x="176783" y="681227"/>
                </a:lnTo>
                <a:lnTo>
                  <a:pt x="172211" y="679703"/>
                </a:lnTo>
                <a:close/>
              </a:path>
              <a:path w="1991995" h="688975">
                <a:moveTo>
                  <a:pt x="153923" y="679703"/>
                </a:moveTo>
                <a:lnTo>
                  <a:pt x="150875" y="681227"/>
                </a:lnTo>
                <a:lnTo>
                  <a:pt x="149351" y="684275"/>
                </a:lnTo>
                <a:lnTo>
                  <a:pt x="150875" y="687323"/>
                </a:lnTo>
                <a:lnTo>
                  <a:pt x="153923" y="688847"/>
                </a:lnTo>
                <a:lnTo>
                  <a:pt x="156971" y="687323"/>
                </a:lnTo>
                <a:lnTo>
                  <a:pt x="158495" y="684275"/>
                </a:lnTo>
                <a:lnTo>
                  <a:pt x="156971" y="681227"/>
                </a:lnTo>
                <a:lnTo>
                  <a:pt x="153923" y="679703"/>
                </a:lnTo>
                <a:close/>
              </a:path>
              <a:path w="1991995" h="688975">
                <a:moveTo>
                  <a:pt x="134111" y="679703"/>
                </a:moveTo>
                <a:lnTo>
                  <a:pt x="131063" y="681227"/>
                </a:lnTo>
                <a:lnTo>
                  <a:pt x="129539" y="684275"/>
                </a:lnTo>
                <a:lnTo>
                  <a:pt x="131063" y="687323"/>
                </a:lnTo>
                <a:lnTo>
                  <a:pt x="134111" y="688847"/>
                </a:lnTo>
                <a:lnTo>
                  <a:pt x="138683" y="687323"/>
                </a:lnTo>
                <a:lnTo>
                  <a:pt x="138683" y="681227"/>
                </a:lnTo>
                <a:lnTo>
                  <a:pt x="134111" y="679703"/>
                </a:lnTo>
                <a:close/>
              </a:path>
              <a:path w="1991995" h="688975">
                <a:moveTo>
                  <a:pt x="115823" y="679703"/>
                </a:moveTo>
                <a:lnTo>
                  <a:pt x="112775" y="681227"/>
                </a:lnTo>
                <a:lnTo>
                  <a:pt x="111251" y="684275"/>
                </a:lnTo>
                <a:lnTo>
                  <a:pt x="112775" y="687323"/>
                </a:lnTo>
                <a:lnTo>
                  <a:pt x="115823" y="688847"/>
                </a:lnTo>
                <a:lnTo>
                  <a:pt x="118871" y="687323"/>
                </a:lnTo>
                <a:lnTo>
                  <a:pt x="120395" y="684275"/>
                </a:lnTo>
                <a:lnTo>
                  <a:pt x="118871" y="681227"/>
                </a:lnTo>
                <a:lnTo>
                  <a:pt x="115823" y="679703"/>
                </a:lnTo>
                <a:close/>
              </a:path>
              <a:path w="1991995" h="688975">
                <a:moveTo>
                  <a:pt x="96011" y="679703"/>
                </a:moveTo>
                <a:lnTo>
                  <a:pt x="92963" y="681227"/>
                </a:lnTo>
                <a:lnTo>
                  <a:pt x="91439" y="684275"/>
                </a:lnTo>
                <a:lnTo>
                  <a:pt x="92963" y="687323"/>
                </a:lnTo>
                <a:lnTo>
                  <a:pt x="96011" y="688847"/>
                </a:lnTo>
                <a:lnTo>
                  <a:pt x="100583" y="687323"/>
                </a:lnTo>
                <a:lnTo>
                  <a:pt x="100583" y="681227"/>
                </a:lnTo>
                <a:lnTo>
                  <a:pt x="96011" y="679703"/>
                </a:lnTo>
                <a:close/>
              </a:path>
              <a:path w="1991995" h="688975">
                <a:moveTo>
                  <a:pt x="77723" y="679703"/>
                </a:moveTo>
                <a:lnTo>
                  <a:pt x="74675" y="681227"/>
                </a:lnTo>
                <a:lnTo>
                  <a:pt x="73151" y="684275"/>
                </a:lnTo>
                <a:lnTo>
                  <a:pt x="74675" y="687323"/>
                </a:lnTo>
                <a:lnTo>
                  <a:pt x="77723" y="688847"/>
                </a:lnTo>
                <a:lnTo>
                  <a:pt x="80771" y="687323"/>
                </a:lnTo>
                <a:lnTo>
                  <a:pt x="82295" y="684275"/>
                </a:lnTo>
                <a:lnTo>
                  <a:pt x="80771" y="681227"/>
                </a:lnTo>
                <a:lnTo>
                  <a:pt x="77723" y="679703"/>
                </a:lnTo>
                <a:close/>
              </a:path>
              <a:path w="1991995" h="688975">
                <a:moveTo>
                  <a:pt x="57911" y="679703"/>
                </a:moveTo>
                <a:lnTo>
                  <a:pt x="54863" y="681227"/>
                </a:lnTo>
                <a:lnTo>
                  <a:pt x="53339" y="684275"/>
                </a:lnTo>
                <a:lnTo>
                  <a:pt x="54863" y="687323"/>
                </a:lnTo>
                <a:lnTo>
                  <a:pt x="57911" y="688847"/>
                </a:lnTo>
                <a:lnTo>
                  <a:pt x="62483" y="687323"/>
                </a:lnTo>
                <a:lnTo>
                  <a:pt x="62483" y="681227"/>
                </a:lnTo>
                <a:lnTo>
                  <a:pt x="57911" y="679703"/>
                </a:lnTo>
                <a:close/>
              </a:path>
              <a:path w="1991995" h="688975">
                <a:moveTo>
                  <a:pt x="39623" y="679703"/>
                </a:moveTo>
                <a:lnTo>
                  <a:pt x="36575" y="681227"/>
                </a:lnTo>
                <a:lnTo>
                  <a:pt x="35051" y="684275"/>
                </a:lnTo>
                <a:lnTo>
                  <a:pt x="36575" y="687323"/>
                </a:lnTo>
                <a:lnTo>
                  <a:pt x="39623" y="688847"/>
                </a:lnTo>
                <a:lnTo>
                  <a:pt x="42671" y="687323"/>
                </a:lnTo>
                <a:lnTo>
                  <a:pt x="44195" y="684275"/>
                </a:lnTo>
                <a:lnTo>
                  <a:pt x="42671" y="681227"/>
                </a:lnTo>
                <a:lnTo>
                  <a:pt x="39623" y="679703"/>
                </a:lnTo>
                <a:close/>
              </a:path>
              <a:path w="1991995" h="688975">
                <a:moveTo>
                  <a:pt x="19811" y="679703"/>
                </a:moveTo>
                <a:lnTo>
                  <a:pt x="16763" y="681227"/>
                </a:lnTo>
                <a:lnTo>
                  <a:pt x="15239" y="684275"/>
                </a:lnTo>
                <a:lnTo>
                  <a:pt x="16763" y="687323"/>
                </a:lnTo>
                <a:lnTo>
                  <a:pt x="19811" y="688847"/>
                </a:lnTo>
                <a:lnTo>
                  <a:pt x="24383" y="687323"/>
                </a:lnTo>
                <a:lnTo>
                  <a:pt x="24383" y="681227"/>
                </a:lnTo>
                <a:lnTo>
                  <a:pt x="19811" y="6797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893455" y="5795262"/>
            <a:ext cx="139827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205" marR="5080" indent="-104139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emo</a:t>
            </a:r>
            <a:r>
              <a:rPr sz="1200" spc="5" dirty="0">
                <a:latin typeface="Calibri"/>
                <a:cs typeface="Calibri"/>
              </a:rPr>
              <a:t>žn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5" dirty="0">
                <a:latin typeface="Calibri"/>
                <a:cs typeface="Calibri"/>
              </a:rPr>
              <a:t>s</a:t>
            </a:r>
            <a:r>
              <a:rPr sz="1200" spc="-5" dirty="0">
                <a:latin typeface="Calibri"/>
                <a:cs typeface="Calibri"/>
              </a:rPr>
              <a:t>t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m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5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oj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í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Calibri"/>
                <a:cs typeface="Calibri"/>
              </a:rPr>
              <a:t>e</a:t>
            </a:r>
            <a:r>
              <a:rPr sz="1200" spc="-40" dirty="0">
                <a:latin typeface="Calibri"/>
                <a:cs typeface="Calibri"/>
              </a:rPr>
              <a:t>x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spc="-30" dirty="0">
                <a:latin typeface="Calibri"/>
                <a:cs typeface="Calibri"/>
              </a:rPr>
              <a:t>k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0" dirty="0">
                <a:latin typeface="Calibri"/>
                <a:cs typeface="Calibri"/>
              </a:rPr>
              <a:t>c</a:t>
            </a:r>
            <a:r>
              <a:rPr sz="1200" dirty="0">
                <a:latin typeface="Calibri"/>
                <a:cs typeface="Calibri"/>
              </a:rPr>
              <a:t>í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964317" y="5609078"/>
            <a:ext cx="4901565" cy="0"/>
          </a:xfrm>
          <a:custGeom>
            <a:avLst/>
            <a:gdLst/>
            <a:ahLst/>
            <a:cxnLst/>
            <a:rect l="l" t="t" r="r" b="b"/>
            <a:pathLst>
              <a:path w="4901565">
                <a:moveTo>
                  <a:pt x="0" y="0"/>
                </a:moveTo>
                <a:lnTo>
                  <a:pt x="49011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827397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2003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2003" y="60959"/>
                </a:lnTo>
                <a:lnTo>
                  <a:pt x="32003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2003" y="0"/>
                </a:lnTo>
                <a:lnTo>
                  <a:pt x="32003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291206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3527" y="60959"/>
                </a:lnTo>
                <a:lnTo>
                  <a:pt x="33527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45286" y="5609840"/>
            <a:ext cx="76200" cy="125095"/>
          </a:xfrm>
          <a:custGeom>
            <a:avLst/>
            <a:gdLst/>
            <a:ahLst/>
            <a:cxnLst/>
            <a:rect l="l" t="t" r="r" b="b"/>
            <a:pathLst>
              <a:path w="76200" h="125095">
                <a:moveTo>
                  <a:pt x="33527" y="48767"/>
                </a:moveTo>
                <a:lnTo>
                  <a:pt x="0" y="48767"/>
                </a:lnTo>
                <a:lnTo>
                  <a:pt x="38099" y="124967"/>
                </a:lnTo>
                <a:lnTo>
                  <a:pt x="70103" y="60959"/>
                </a:lnTo>
                <a:lnTo>
                  <a:pt x="33527" y="60959"/>
                </a:lnTo>
                <a:lnTo>
                  <a:pt x="33527" y="48767"/>
                </a:lnTo>
                <a:close/>
              </a:path>
              <a:path w="76200" h="125095">
                <a:moveTo>
                  <a:pt x="42671" y="0"/>
                </a:moveTo>
                <a:lnTo>
                  <a:pt x="33527" y="0"/>
                </a:lnTo>
                <a:lnTo>
                  <a:pt x="33527" y="60959"/>
                </a:lnTo>
                <a:lnTo>
                  <a:pt x="42671" y="60959"/>
                </a:lnTo>
                <a:lnTo>
                  <a:pt x="42671" y="0"/>
                </a:lnTo>
                <a:close/>
              </a:path>
              <a:path w="76200" h="125095">
                <a:moveTo>
                  <a:pt x="76199" y="48767"/>
                </a:moveTo>
                <a:lnTo>
                  <a:pt x="42671" y="48767"/>
                </a:lnTo>
                <a:lnTo>
                  <a:pt x="42671" y="60959"/>
                </a:lnTo>
                <a:lnTo>
                  <a:pt x="70103" y="60959"/>
                </a:lnTo>
                <a:lnTo>
                  <a:pt x="7619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927741" y="5609840"/>
            <a:ext cx="76200" cy="114300"/>
          </a:xfrm>
          <a:custGeom>
            <a:avLst/>
            <a:gdLst/>
            <a:ahLst/>
            <a:cxnLst/>
            <a:rect l="l" t="t" r="r" b="b"/>
            <a:pathLst>
              <a:path w="76200" h="114300">
                <a:moveTo>
                  <a:pt x="32003" y="38099"/>
                </a:moveTo>
                <a:lnTo>
                  <a:pt x="0" y="38099"/>
                </a:lnTo>
                <a:lnTo>
                  <a:pt x="38099" y="114299"/>
                </a:lnTo>
                <a:lnTo>
                  <a:pt x="70103" y="50291"/>
                </a:lnTo>
                <a:lnTo>
                  <a:pt x="32003" y="50291"/>
                </a:lnTo>
                <a:lnTo>
                  <a:pt x="32003" y="38099"/>
                </a:lnTo>
                <a:close/>
              </a:path>
              <a:path w="76200" h="114300">
                <a:moveTo>
                  <a:pt x="41147" y="0"/>
                </a:moveTo>
                <a:lnTo>
                  <a:pt x="32003" y="0"/>
                </a:lnTo>
                <a:lnTo>
                  <a:pt x="32003" y="50291"/>
                </a:lnTo>
                <a:lnTo>
                  <a:pt x="42671" y="50291"/>
                </a:lnTo>
                <a:lnTo>
                  <a:pt x="41147" y="0"/>
                </a:lnTo>
                <a:close/>
              </a:path>
              <a:path w="76200" h="114300">
                <a:moveTo>
                  <a:pt x="76199" y="38099"/>
                </a:moveTo>
                <a:lnTo>
                  <a:pt x="42302" y="38099"/>
                </a:lnTo>
                <a:lnTo>
                  <a:pt x="42671" y="50291"/>
                </a:lnTo>
                <a:lnTo>
                  <a:pt x="70103" y="50291"/>
                </a:lnTo>
                <a:lnTo>
                  <a:pt x="76199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571365" y="5362952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64317" y="6561577"/>
            <a:ext cx="4901565" cy="0"/>
          </a:xfrm>
          <a:custGeom>
            <a:avLst/>
            <a:gdLst/>
            <a:ahLst/>
            <a:cxnLst/>
            <a:rect l="l" t="t" r="r" b="b"/>
            <a:pathLst>
              <a:path w="4901565">
                <a:moveTo>
                  <a:pt x="0" y="0"/>
                </a:moveTo>
                <a:lnTo>
                  <a:pt x="490118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964317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8338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2930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864736" y="6414511"/>
            <a:ext cx="0" cy="151130"/>
          </a:xfrm>
          <a:custGeom>
            <a:avLst/>
            <a:gdLst/>
            <a:ahLst/>
            <a:cxnLst/>
            <a:rect l="l" t="t" r="r" b="b"/>
            <a:pathLst>
              <a:path h="151129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864230" y="6565387"/>
            <a:ext cx="76200" cy="178435"/>
          </a:xfrm>
          <a:custGeom>
            <a:avLst/>
            <a:gdLst/>
            <a:ahLst/>
            <a:cxnLst/>
            <a:rect l="l" t="t" r="r" b="b"/>
            <a:pathLst>
              <a:path w="76200" h="178434">
                <a:moveTo>
                  <a:pt x="33527" y="102107"/>
                </a:moveTo>
                <a:lnTo>
                  <a:pt x="0" y="102107"/>
                </a:lnTo>
                <a:lnTo>
                  <a:pt x="39623" y="178307"/>
                </a:lnTo>
                <a:lnTo>
                  <a:pt x="70347" y="114299"/>
                </a:lnTo>
                <a:lnTo>
                  <a:pt x="33527" y="114299"/>
                </a:lnTo>
                <a:lnTo>
                  <a:pt x="33527" y="102107"/>
                </a:lnTo>
                <a:close/>
              </a:path>
              <a:path w="76200" h="178434">
                <a:moveTo>
                  <a:pt x="42671" y="0"/>
                </a:moveTo>
                <a:lnTo>
                  <a:pt x="33527" y="0"/>
                </a:lnTo>
                <a:lnTo>
                  <a:pt x="33527" y="114299"/>
                </a:lnTo>
                <a:lnTo>
                  <a:pt x="44195" y="114299"/>
                </a:lnTo>
                <a:lnTo>
                  <a:pt x="42671" y="0"/>
                </a:lnTo>
                <a:close/>
              </a:path>
              <a:path w="76200" h="178434">
                <a:moveTo>
                  <a:pt x="76199" y="102107"/>
                </a:moveTo>
                <a:lnTo>
                  <a:pt x="44033" y="102107"/>
                </a:lnTo>
                <a:lnTo>
                  <a:pt x="44195" y="114299"/>
                </a:lnTo>
                <a:lnTo>
                  <a:pt x="70347" y="114299"/>
                </a:lnTo>
                <a:lnTo>
                  <a:pt x="76199" y="1021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123821" y="6733027"/>
            <a:ext cx="3272154" cy="474345"/>
          </a:xfrm>
          <a:custGeom>
            <a:avLst/>
            <a:gdLst/>
            <a:ahLst/>
            <a:cxnLst/>
            <a:rect l="l" t="t" r="r" b="b"/>
            <a:pathLst>
              <a:path w="3272154" h="474345">
                <a:moveTo>
                  <a:pt x="0" y="473963"/>
                </a:moveTo>
                <a:lnTo>
                  <a:pt x="3272027" y="473963"/>
                </a:lnTo>
                <a:lnTo>
                  <a:pt x="3272027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117726" y="6728455"/>
            <a:ext cx="3282950" cy="478790"/>
          </a:xfrm>
          <a:custGeom>
            <a:avLst/>
            <a:gdLst/>
            <a:ahLst/>
            <a:cxnLst/>
            <a:rect l="l" t="t" r="r" b="b"/>
            <a:pathLst>
              <a:path w="3282950" h="478790">
                <a:moveTo>
                  <a:pt x="3282695" y="0"/>
                </a:moveTo>
                <a:lnTo>
                  <a:pt x="0" y="0"/>
                </a:lnTo>
                <a:lnTo>
                  <a:pt x="0" y="478535"/>
                </a:lnTo>
                <a:lnTo>
                  <a:pt x="10667" y="478535"/>
                </a:lnTo>
                <a:lnTo>
                  <a:pt x="6095" y="473963"/>
                </a:lnTo>
                <a:lnTo>
                  <a:pt x="10667" y="473963"/>
                </a:lnTo>
                <a:lnTo>
                  <a:pt x="10667" y="10667"/>
                </a:lnTo>
                <a:lnTo>
                  <a:pt x="6095" y="10667"/>
                </a:lnTo>
                <a:lnTo>
                  <a:pt x="10667" y="4571"/>
                </a:lnTo>
                <a:lnTo>
                  <a:pt x="3282695" y="4571"/>
                </a:lnTo>
                <a:lnTo>
                  <a:pt x="3282695" y="0"/>
                </a:lnTo>
                <a:close/>
              </a:path>
              <a:path w="3282950" h="478790">
                <a:moveTo>
                  <a:pt x="10667" y="473963"/>
                </a:moveTo>
                <a:lnTo>
                  <a:pt x="6095" y="473963"/>
                </a:lnTo>
                <a:lnTo>
                  <a:pt x="10667" y="478535"/>
                </a:lnTo>
                <a:lnTo>
                  <a:pt x="10667" y="473963"/>
                </a:lnTo>
                <a:close/>
              </a:path>
              <a:path w="3282950" h="478790">
                <a:moveTo>
                  <a:pt x="3273551" y="473963"/>
                </a:moveTo>
                <a:lnTo>
                  <a:pt x="10667" y="473963"/>
                </a:lnTo>
                <a:lnTo>
                  <a:pt x="10667" y="478535"/>
                </a:lnTo>
                <a:lnTo>
                  <a:pt x="3273551" y="478535"/>
                </a:lnTo>
                <a:lnTo>
                  <a:pt x="3273551" y="473963"/>
                </a:lnTo>
                <a:close/>
              </a:path>
              <a:path w="3282950" h="478790">
                <a:moveTo>
                  <a:pt x="3273551" y="4571"/>
                </a:moveTo>
                <a:lnTo>
                  <a:pt x="3273551" y="478535"/>
                </a:lnTo>
                <a:lnTo>
                  <a:pt x="3278123" y="473963"/>
                </a:lnTo>
                <a:lnTo>
                  <a:pt x="3282695" y="473963"/>
                </a:lnTo>
                <a:lnTo>
                  <a:pt x="3282695" y="10667"/>
                </a:lnTo>
                <a:lnTo>
                  <a:pt x="3278123" y="10667"/>
                </a:lnTo>
                <a:lnTo>
                  <a:pt x="3273551" y="4571"/>
                </a:lnTo>
                <a:close/>
              </a:path>
              <a:path w="3282950" h="478790">
                <a:moveTo>
                  <a:pt x="3282695" y="473963"/>
                </a:moveTo>
                <a:lnTo>
                  <a:pt x="3278123" y="473963"/>
                </a:lnTo>
                <a:lnTo>
                  <a:pt x="3273551" y="478535"/>
                </a:lnTo>
                <a:lnTo>
                  <a:pt x="3282695" y="478535"/>
                </a:lnTo>
                <a:lnTo>
                  <a:pt x="3282695" y="473963"/>
                </a:lnTo>
                <a:close/>
              </a:path>
              <a:path w="3282950" h="478790">
                <a:moveTo>
                  <a:pt x="10667" y="4571"/>
                </a:moveTo>
                <a:lnTo>
                  <a:pt x="6095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3282950" h="478790">
                <a:moveTo>
                  <a:pt x="3273551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3273551" y="10667"/>
                </a:lnTo>
                <a:lnTo>
                  <a:pt x="3273551" y="4571"/>
                </a:lnTo>
                <a:close/>
              </a:path>
              <a:path w="3282950" h="478790">
                <a:moveTo>
                  <a:pt x="3282695" y="4571"/>
                </a:moveTo>
                <a:lnTo>
                  <a:pt x="3273551" y="4571"/>
                </a:lnTo>
                <a:lnTo>
                  <a:pt x="3278123" y="10667"/>
                </a:lnTo>
                <a:lnTo>
                  <a:pt x="3282695" y="10667"/>
                </a:lnTo>
                <a:lnTo>
                  <a:pt x="3282695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927997" y="6795003"/>
            <a:ext cx="1661160" cy="391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35"/>
              </a:lnSpc>
            </a:pPr>
            <a:r>
              <a:rPr sz="1200" spc="-15" dirty="0">
                <a:latin typeface="Calibri"/>
                <a:cs typeface="Calibri"/>
              </a:rPr>
              <a:t>Ú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spc="-10" dirty="0">
                <a:latin typeface="Calibri"/>
                <a:cs typeface="Calibri"/>
              </a:rPr>
              <a:t>ek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Calibri"/>
                <a:cs typeface="Calibri"/>
              </a:rPr>
              <a:t>v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Calibri"/>
                <a:cs typeface="Calibri"/>
              </a:rPr>
              <a:t>p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d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b</a:t>
            </a:r>
            <a:r>
              <a:rPr sz="1200" spc="-10" dirty="0">
                <a:latin typeface="Calibri"/>
                <a:cs typeface="Calibri"/>
              </a:rPr>
              <a:t>ě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ts val="1675"/>
              </a:lnSpc>
            </a:pPr>
            <a:r>
              <a:rPr sz="1400" b="1" spc="-5" dirty="0">
                <a:latin typeface="Calibri"/>
                <a:cs typeface="Calibri"/>
              </a:rPr>
              <a:t>P</a:t>
            </a:r>
            <a:r>
              <a:rPr sz="1400" b="1" dirty="0">
                <a:latin typeface="Calibri"/>
                <a:cs typeface="Calibri"/>
              </a:rPr>
              <a:t>l</a:t>
            </a:r>
            <a:r>
              <a:rPr sz="1400" b="1" spc="-10" dirty="0">
                <a:latin typeface="Calibri"/>
                <a:cs typeface="Calibri"/>
              </a:rPr>
              <a:t>at</a:t>
            </a:r>
            <a:r>
              <a:rPr sz="1400" b="1" dirty="0">
                <a:latin typeface="Calibri"/>
                <a:cs typeface="Calibri"/>
              </a:rPr>
              <a:t>ební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nes</a:t>
            </a:r>
            <a:r>
              <a:rPr sz="1400" b="1" spc="-5" dirty="0">
                <a:latin typeface="Calibri"/>
                <a:cs typeface="Calibri"/>
              </a:rPr>
              <a:t>c</a:t>
            </a:r>
            <a:r>
              <a:rPr sz="1400" b="1" dirty="0">
                <a:latin typeface="Calibri"/>
                <a:cs typeface="Calibri"/>
              </a:rPr>
              <a:t>hopno</a:t>
            </a:r>
            <a:r>
              <a:rPr sz="1400" b="1" spc="-20" dirty="0">
                <a:latin typeface="Calibri"/>
                <a:cs typeface="Calibri"/>
              </a:rPr>
              <a:t>s</a:t>
            </a:r>
            <a:r>
              <a:rPr sz="1400" b="1" spc="5" dirty="0">
                <a:latin typeface="Calibri"/>
                <a:cs typeface="Calibri"/>
              </a:rPr>
              <a:t>t</a:t>
            </a:r>
            <a:r>
              <a:rPr sz="1400" b="1" dirty="0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499737" y="4498844"/>
            <a:ext cx="215265" cy="2165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ts val="1415"/>
              </a:lnSpc>
            </a:pPr>
            <a:r>
              <a:rPr sz="1200" b="1" dirty="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855344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Ob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c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ě</a:t>
            </a:r>
            <a:r>
              <a:rPr sz="3300" spc="-3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k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dirty="0">
                <a:latin typeface="Georgia"/>
                <a:cs typeface="Georgia"/>
              </a:rPr>
              <a:t>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8890" y="1955252"/>
            <a:ext cx="8230234" cy="1072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ladn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zásad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1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enční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mus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ved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no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Georgia"/>
                <a:cs typeface="Georgia"/>
              </a:rPr>
              <a:t>ž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dný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z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Georgia"/>
                <a:cs typeface="Georgia"/>
              </a:rPr>
              <a:t>ú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dirty="0">
                <a:latin typeface="Georgia"/>
                <a:cs typeface="Georgia"/>
              </a:rPr>
              <a:t>tní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ů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l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77404" y="3052400"/>
            <a:ext cx="499808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113790" algn="l"/>
                <a:tab pos="1739264" algn="l"/>
                <a:tab pos="2377440" algn="l"/>
                <a:tab pos="2967355" algn="l"/>
                <a:tab pos="3698875" algn="l"/>
                <a:tab pos="4211955" algn="l"/>
                <a:tab pos="4562475" algn="l"/>
              </a:tabLst>
            </a:pP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ra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edl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oškoz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ed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osáh</a:t>
            </a:r>
            <a:r>
              <a:rPr sz="2000" dirty="0">
                <a:latin typeface="Georgia"/>
                <a:cs typeface="Georgia"/>
              </a:rPr>
              <a:t>lo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Georgia"/>
                <a:cs typeface="Georgia"/>
              </a:rPr>
              <a:t>r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lé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hos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ár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co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itelů;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03309" y="3052400"/>
            <a:ext cx="265747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3189">
              <a:lnSpc>
                <a:spcPct val="100000"/>
              </a:lnSpc>
              <a:tabLst>
                <a:tab pos="1410970" algn="l"/>
                <a:tab pos="1531620" algn="l"/>
                <a:tab pos="1836420" algn="l"/>
                <a:tab pos="2411095" algn="l"/>
              </a:tabLst>
            </a:pP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ýho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ěn</a:t>
            </a:r>
            <a:r>
              <a:rPr sz="2000" dirty="0">
                <a:latin typeface="Times New Roman"/>
                <a:cs typeface="Times New Roman"/>
              </a:rPr>
              <a:t>		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yš</a:t>
            </a:r>
            <a:r>
              <a:rPr sz="2000" spc="-1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64779" y="4131666"/>
            <a:ext cx="7958455" cy="25904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500" spc="17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é,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dle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spc="10" dirty="0">
                <a:latin typeface="Georgia"/>
                <a:cs typeface="Georgia"/>
              </a:rPr>
              <a:t>á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Georgia"/>
                <a:cs typeface="Georgia"/>
              </a:rPr>
              <a:t>z</a:t>
            </a:r>
            <a:r>
              <a:rPr sz="2000" spc="-5" dirty="0">
                <a:latin typeface="Georgia"/>
                <a:cs typeface="Georgia"/>
              </a:rPr>
              <a:t>ása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1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ě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te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vení,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ro</a:t>
            </a:r>
            <a:r>
              <a:rPr sz="2000" dirty="0">
                <a:latin typeface="Georgia"/>
                <a:cs typeface="Georgia"/>
              </a:rPr>
              <a:t>vné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mož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ti;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lang="cs-CZ" sz="2000" spc="-10" dirty="0">
                <a:latin typeface="Georgia"/>
                <a:cs typeface="Times New Roman"/>
              </a:rPr>
              <a:t>N</a:t>
            </a:r>
            <a:r>
              <a:rPr lang="cs-CZ" sz="2000" spc="-10" dirty="0" smtClean="0">
                <a:latin typeface="Georgia"/>
                <a:cs typeface="Georgia"/>
              </a:rPr>
              <a:t>estanoví </a:t>
            </a:r>
            <a:r>
              <a:rPr lang="cs-CZ" sz="2000" spc="-10" dirty="0" err="1" smtClean="0">
                <a:latin typeface="Georgia"/>
                <a:cs typeface="Georgia"/>
              </a:rPr>
              <a:t>li</a:t>
            </a:r>
            <a:r>
              <a:rPr lang="cs-CZ" sz="2000" spc="-10" dirty="0" smtClean="0">
                <a:latin typeface="Georgia"/>
                <a:cs typeface="Georgia"/>
              </a:rPr>
              <a:t> t</a:t>
            </a:r>
            <a:r>
              <a:rPr sz="2000" dirty="0" err="1" smtClean="0">
                <a:latin typeface="Georgia"/>
                <a:cs typeface="Georgia"/>
              </a:rPr>
              <a:t>en</a:t>
            </a:r>
            <a:r>
              <a:rPr sz="2000" spc="-10" dirty="0" err="1" smtClean="0">
                <a:latin typeface="Georgia"/>
                <a:cs typeface="Georgia"/>
              </a:rPr>
              <a:t>t</a:t>
            </a:r>
            <a:r>
              <a:rPr sz="2000" dirty="0" err="1" smtClean="0">
                <a:latin typeface="Georgia"/>
                <a:cs typeface="Georgia"/>
              </a:rPr>
              <a:t>o</a:t>
            </a:r>
            <a:r>
              <a:rPr sz="2000" spc="180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nel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va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y</a:t>
            </a:r>
            <a:r>
              <a:rPr sz="2000" dirty="0">
                <a:latin typeface="Georgia"/>
                <a:cs typeface="Georgia"/>
              </a:rPr>
              <a:t>tá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ví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ed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spc="10" dirty="0">
                <a:latin typeface="Georgia"/>
                <a:cs typeface="Georgia"/>
              </a:rPr>
              <a:t>a</a:t>
            </a:r>
            <a:r>
              <a:rPr sz="2000" spc="-5" dirty="0">
                <a:latin typeface="Georgia"/>
                <a:cs typeface="Georgia"/>
              </a:rPr>
              <a:t>há</a:t>
            </a:r>
            <a:r>
              <a:rPr sz="2000" dirty="0">
                <a:latin typeface="Georgia"/>
                <a:cs typeface="Georgia"/>
              </a:rPr>
              <a:t>jením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enční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om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spc="-1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rozho</a:t>
            </a:r>
            <a:r>
              <a:rPr sz="2000" dirty="0">
                <a:latin typeface="Georgia"/>
                <a:cs typeface="Georgia"/>
              </a:rPr>
              <a:t>dn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15" dirty="0">
                <a:latin typeface="Georgia"/>
                <a:cs typeface="Georgia"/>
              </a:rPr>
              <a:t>í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sou</a:t>
            </a:r>
            <a:r>
              <a:rPr sz="2000" dirty="0">
                <a:latin typeface="Georgia"/>
                <a:cs typeface="Georgia"/>
              </a:rPr>
              <a:t>du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em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vce;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500" spc="17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vinni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rž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edn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ní,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sm</a:t>
            </a:r>
            <a:r>
              <a:rPr sz="2000" dirty="0">
                <a:latin typeface="Georgia"/>
                <a:cs typeface="Georgia"/>
              </a:rPr>
              <a:t>ě</a:t>
            </a:r>
            <a:r>
              <a:rPr sz="2000" spc="-5" dirty="0">
                <a:latin typeface="Georgia"/>
                <a:cs typeface="Georgia"/>
              </a:rPr>
              <a:t>řu</a:t>
            </a:r>
            <a:r>
              <a:rPr sz="2000" dirty="0">
                <a:latin typeface="Georgia"/>
                <a:cs typeface="Georgia"/>
              </a:rPr>
              <a:t>jící</a:t>
            </a:r>
            <a:r>
              <a:rPr sz="2000" spc="-1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k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jejich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spc="-10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15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vek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enční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ení,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až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j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záko</a:t>
            </a:r>
            <a:r>
              <a:rPr sz="2000" dirty="0">
                <a:latin typeface="Georgia"/>
                <a:cs typeface="Georgia"/>
              </a:rPr>
              <a:t>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855344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Ob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c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ě</a:t>
            </a:r>
            <a:r>
              <a:rPr sz="3300" spc="-3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k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dirty="0">
                <a:latin typeface="Georgia"/>
                <a:cs typeface="Georgia"/>
              </a:rPr>
              <a:t>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03211" y="2711024"/>
            <a:ext cx="6549390" cy="210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Doru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ve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ejnění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ej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ejn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Georgia"/>
                <a:cs typeface="Georgia"/>
              </a:rPr>
              <a:t>i</a:t>
            </a:r>
            <a:r>
              <a:rPr sz="2000" b="1" spc="-5" dirty="0">
                <a:latin typeface="Georgia"/>
                <a:cs typeface="Georgia"/>
              </a:rPr>
              <a:t>n</a:t>
            </a:r>
            <a:r>
              <a:rPr sz="2000" b="1" spc="5" dirty="0">
                <a:latin typeface="Georgia"/>
                <a:cs typeface="Georgia"/>
              </a:rPr>
              <a:t>s</a:t>
            </a:r>
            <a:r>
              <a:rPr sz="2000" b="1" spc="-5" dirty="0">
                <a:latin typeface="Georgia"/>
                <a:cs typeface="Georgia"/>
              </a:rPr>
              <a:t>o</a:t>
            </a:r>
            <a:r>
              <a:rPr sz="2000" b="1" spc="-10" dirty="0">
                <a:latin typeface="Georgia"/>
                <a:cs typeface="Georgia"/>
              </a:rPr>
              <a:t>l</a:t>
            </a:r>
            <a:r>
              <a:rPr sz="2000" b="1" spc="5" dirty="0">
                <a:latin typeface="Georgia"/>
                <a:cs typeface="Georgia"/>
              </a:rPr>
              <a:t>v</a:t>
            </a:r>
            <a:r>
              <a:rPr sz="2000" b="1" spc="-10" dirty="0">
                <a:latin typeface="Georgia"/>
                <a:cs typeface="Georgia"/>
              </a:rPr>
              <a:t>e</a:t>
            </a:r>
            <a:r>
              <a:rPr sz="2000" b="1" spc="-5" dirty="0">
                <a:latin typeface="Georgia"/>
                <a:cs typeface="Georgia"/>
              </a:rPr>
              <a:t>n</a:t>
            </a:r>
            <a:r>
              <a:rPr sz="2000" b="1" dirty="0">
                <a:latin typeface="Georgia"/>
                <a:cs typeface="Georgia"/>
              </a:rPr>
              <a:t>č</a:t>
            </a:r>
            <a:r>
              <a:rPr sz="2000" b="1" spc="-5" dirty="0">
                <a:latin typeface="Georgia"/>
                <a:cs typeface="Georgia"/>
              </a:rPr>
              <a:t>n</a:t>
            </a:r>
            <a:r>
              <a:rPr sz="2000" b="1" dirty="0">
                <a:latin typeface="Georgia"/>
                <a:cs typeface="Georgia"/>
              </a:rPr>
              <a:t>í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Georgia"/>
                <a:cs typeface="Georgia"/>
              </a:rPr>
              <a:t>r</a:t>
            </a:r>
            <a:r>
              <a:rPr sz="2000" b="1" spc="-10" dirty="0">
                <a:latin typeface="Georgia"/>
                <a:cs typeface="Georgia"/>
              </a:rPr>
              <a:t>e</a:t>
            </a:r>
            <a:r>
              <a:rPr sz="2000" b="1" dirty="0">
                <a:latin typeface="Georgia"/>
                <a:cs typeface="Georgia"/>
              </a:rPr>
              <a:t>j</a:t>
            </a:r>
            <a:r>
              <a:rPr sz="2000" b="1" spc="5" dirty="0">
                <a:latin typeface="Georgia"/>
                <a:cs typeface="Georgia"/>
              </a:rPr>
              <a:t>s</a:t>
            </a:r>
            <a:r>
              <a:rPr sz="2000" b="1" spc="-10" dirty="0">
                <a:latin typeface="Georgia"/>
                <a:cs typeface="Georgia"/>
              </a:rPr>
              <a:t>t</a:t>
            </a:r>
            <a:r>
              <a:rPr sz="2000" b="1" dirty="0">
                <a:latin typeface="Georgia"/>
                <a:cs typeface="Georgia"/>
              </a:rPr>
              <a:t>řík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562610">
              <a:lnSpc>
                <a:spcPct val="100000"/>
              </a:lnSpc>
            </a:pPr>
            <a:r>
              <a:rPr sz="2000" spc="-220" dirty="0">
                <a:solidFill>
                  <a:srgbClr val="8FB08C"/>
                </a:solidFill>
                <a:latin typeface="Wingdings"/>
                <a:cs typeface="Wingdings"/>
              </a:rPr>
              <a:t></a:t>
            </a:r>
            <a:r>
              <a:rPr sz="2000" spc="-140" dirty="0">
                <a:solidFill>
                  <a:srgbClr val="8FB08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lvenčních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ů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2000" spc="-220" dirty="0">
                <a:solidFill>
                  <a:srgbClr val="8FB08C"/>
                </a:solidFill>
                <a:latin typeface="Wingdings"/>
                <a:cs typeface="Wingdings"/>
              </a:rPr>
              <a:t></a:t>
            </a:r>
            <a:r>
              <a:rPr sz="2000" spc="-140" dirty="0">
                <a:solidFill>
                  <a:srgbClr val="8FB08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lvenčních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vců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pPr>
              <a:defRPr/>
            </a:pPr>
            <a:r>
              <a:rPr lang="cs-CZ" dirty="0"/>
              <a:t>Obecně k vymáhání </a:t>
            </a:r>
            <a:r>
              <a:rPr lang="cs-CZ" dirty="0" smtClean="0"/>
              <a:t>pohledávek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50900" y="1852539"/>
            <a:ext cx="9370410" cy="678391"/>
          </a:xfrm>
        </p:spPr>
        <p:txBody>
          <a:bodyPr/>
          <a:lstStyle/>
          <a:p>
            <a:pPr>
              <a:buClr>
                <a:schemeClr val="tx1"/>
              </a:buClr>
              <a:buSzPct val="90000"/>
            </a:pPr>
            <a:r>
              <a:rPr lang="cs-CZ" altLang="cs-CZ" sz="2204" b="1" dirty="0"/>
              <a:t>Náklady při vymáhání</a:t>
            </a:r>
          </a:p>
          <a:p>
            <a:pPr marL="302624" lvl="1">
              <a:buClr>
                <a:schemeClr val="tx1"/>
              </a:buClr>
              <a:buSzPct val="90000"/>
            </a:pPr>
            <a:endParaRPr lang="cs-CZ" altLang="cs-CZ" sz="2204" dirty="0">
              <a:solidFill>
                <a:schemeClr val="tx1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053230"/>
              </p:ext>
            </p:extLst>
          </p:nvPr>
        </p:nvGraphicFramePr>
        <p:xfrm>
          <a:off x="1062935" y="2191735"/>
          <a:ext cx="8398565" cy="3872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4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9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>
                          <a:effectLst/>
                        </a:rPr>
                        <a:t>Náklady věřitele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>
                          <a:effectLst/>
                        </a:rPr>
                        <a:t>Náklady dlužníka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>
                          <a:effectLst/>
                        </a:rPr>
                        <a:t>Uspokojení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Postoupení pohledávky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procentuální část pohledávky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okamžitě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Mediace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mediátora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na mediátora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individuálně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4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Vymáhací agentura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procentuální část pohledávky, případně částka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individuálně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1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5826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F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dirty="0">
                <a:latin typeface="Georgia"/>
                <a:cs typeface="Georgia"/>
              </a:rPr>
              <a:t>e</a:t>
            </a:r>
            <a:r>
              <a:rPr sz="3300" spc="-5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6611620" cy="308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ur</a:t>
            </a:r>
            <a:r>
              <a:rPr sz="2000" dirty="0">
                <a:latin typeface="Georgia"/>
                <a:cs typeface="Georgia"/>
              </a:rPr>
              <a:t>čit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dech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jeno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rozho</a:t>
            </a:r>
            <a:r>
              <a:rPr sz="2000" dirty="0">
                <a:latin typeface="Georgia"/>
                <a:cs typeface="Georgia"/>
              </a:rPr>
              <a:t>dn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tím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5826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F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dirty="0">
                <a:latin typeface="Georgia"/>
                <a:cs typeface="Georgia"/>
              </a:rPr>
              <a:t>e</a:t>
            </a:r>
            <a:r>
              <a:rPr sz="3300" spc="-5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96162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00450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099" y="50291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099" y="50291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1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5" y="50291"/>
                </a:moveTo>
                <a:lnTo>
                  <a:pt x="42671" y="50291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5" y="50291"/>
                </a:lnTo>
                <a:close/>
              </a:path>
              <a:path w="76200" h="862964">
                <a:moveTo>
                  <a:pt x="38099" y="50291"/>
                </a:moveTo>
                <a:lnTo>
                  <a:pt x="33527" y="50291"/>
                </a:lnTo>
                <a:lnTo>
                  <a:pt x="33527" y="53400"/>
                </a:lnTo>
                <a:lnTo>
                  <a:pt x="38099" y="50291"/>
                </a:lnTo>
                <a:close/>
              </a:path>
              <a:path w="76200" h="862964">
                <a:moveTo>
                  <a:pt x="42671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27796" y="2399140"/>
            <a:ext cx="108331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indent="-231775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4989" y="2325988"/>
            <a:ext cx="178625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280" marR="5080" indent="-323215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zp</a:t>
            </a:r>
            <a:r>
              <a:rPr sz="1400" spc="-5" dirty="0">
                <a:latin typeface="Georgia"/>
                <a:cs typeface="Georgia"/>
              </a:rPr>
              <a:t>ů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5" dirty="0">
                <a:latin typeface="Georgia"/>
                <a:cs typeface="Georgia"/>
              </a:rPr>
              <a:t>b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ře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3969" y="2975213"/>
            <a:ext cx="7061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Georgia"/>
                <a:cs typeface="Georgia"/>
              </a:rPr>
              <a:t>3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íc</a:t>
            </a:r>
            <a:r>
              <a:rPr sz="1400" dirty="0">
                <a:latin typeface="Georgia"/>
                <a:cs typeface="Georgia"/>
              </a:rPr>
              <a:t>e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34262" y="3297925"/>
            <a:ext cx="2304415" cy="97790"/>
          </a:xfrm>
          <a:custGeom>
            <a:avLst/>
            <a:gdLst/>
            <a:ahLst/>
            <a:cxnLst/>
            <a:rect l="l" t="t" r="r" b="b"/>
            <a:pathLst>
              <a:path w="2304415" h="97789">
                <a:moveTo>
                  <a:pt x="2285870" y="48845"/>
                </a:moveTo>
                <a:lnTo>
                  <a:pt x="2217419" y="89915"/>
                </a:lnTo>
                <a:lnTo>
                  <a:pt x="2214371" y="91439"/>
                </a:lnTo>
                <a:lnTo>
                  <a:pt x="2214371" y="96011"/>
                </a:lnTo>
                <a:lnTo>
                  <a:pt x="2217419" y="97535"/>
                </a:lnTo>
                <a:lnTo>
                  <a:pt x="2221991" y="97535"/>
                </a:lnTo>
                <a:lnTo>
                  <a:pt x="2296572" y="53339"/>
                </a:lnTo>
                <a:lnTo>
                  <a:pt x="2293619" y="53339"/>
                </a:lnTo>
                <a:lnTo>
                  <a:pt x="2285870" y="48845"/>
                </a:lnTo>
                <a:close/>
              </a:path>
              <a:path w="2304415" h="97789">
                <a:moveTo>
                  <a:pt x="2277854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278379" y="53339"/>
                </a:lnTo>
                <a:lnTo>
                  <a:pt x="2285870" y="48845"/>
                </a:lnTo>
                <a:lnTo>
                  <a:pt x="2277854" y="44195"/>
                </a:lnTo>
                <a:close/>
              </a:path>
              <a:path w="2304415" h="97789">
                <a:moveTo>
                  <a:pt x="2293619" y="44195"/>
                </a:moveTo>
                <a:lnTo>
                  <a:pt x="2285870" y="48845"/>
                </a:lnTo>
                <a:lnTo>
                  <a:pt x="2293619" y="53339"/>
                </a:lnTo>
                <a:lnTo>
                  <a:pt x="2293619" y="44195"/>
                </a:lnTo>
                <a:close/>
              </a:path>
              <a:path w="2304415" h="97789">
                <a:moveTo>
                  <a:pt x="2295143" y="44195"/>
                </a:moveTo>
                <a:lnTo>
                  <a:pt x="2293619" y="44195"/>
                </a:lnTo>
                <a:lnTo>
                  <a:pt x="2293619" y="53339"/>
                </a:lnTo>
                <a:lnTo>
                  <a:pt x="2295143" y="53339"/>
                </a:lnTo>
                <a:lnTo>
                  <a:pt x="2295143" y="44195"/>
                </a:lnTo>
                <a:close/>
              </a:path>
              <a:path w="2304415" h="97789">
                <a:moveTo>
                  <a:pt x="2296572" y="44195"/>
                </a:moveTo>
                <a:lnTo>
                  <a:pt x="2295143" y="44195"/>
                </a:lnTo>
                <a:lnTo>
                  <a:pt x="2295143" y="53339"/>
                </a:lnTo>
                <a:lnTo>
                  <a:pt x="2296572" y="53339"/>
                </a:lnTo>
                <a:lnTo>
                  <a:pt x="2304287" y="48767"/>
                </a:lnTo>
                <a:lnTo>
                  <a:pt x="2296572" y="44195"/>
                </a:lnTo>
                <a:close/>
              </a:path>
              <a:path w="2304415" h="97789">
                <a:moveTo>
                  <a:pt x="2221991" y="0"/>
                </a:moveTo>
                <a:lnTo>
                  <a:pt x="2217419" y="0"/>
                </a:lnTo>
                <a:lnTo>
                  <a:pt x="2214371" y="1523"/>
                </a:lnTo>
                <a:lnTo>
                  <a:pt x="2214371" y="6095"/>
                </a:lnTo>
                <a:lnTo>
                  <a:pt x="2217419" y="9143"/>
                </a:lnTo>
                <a:lnTo>
                  <a:pt x="2285870" y="48845"/>
                </a:lnTo>
                <a:lnTo>
                  <a:pt x="2293619" y="44195"/>
                </a:lnTo>
                <a:lnTo>
                  <a:pt x="2296572" y="44195"/>
                </a:lnTo>
                <a:lnTo>
                  <a:pt x="22219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38550" y="3297925"/>
            <a:ext cx="2664460" cy="97790"/>
          </a:xfrm>
          <a:custGeom>
            <a:avLst/>
            <a:gdLst/>
            <a:ahLst/>
            <a:cxnLst/>
            <a:rect l="l" t="t" r="r" b="b"/>
            <a:pathLst>
              <a:path w="2664459" h="97789">
                <a:moveTo>
                  <a:pt x="2644010" y="48845"/>
                </a:moveTo>
                <a:lnTo>
                  <a:pt x="2575559" y="89915"/>
                </a:lnTo>
                <a:lnTo>
                  <a:pt x="2574035" y="91439"/>
                </a:lnTo>
                <a:lnTo>
                  <a:pt x="2574035" y="96011"/>
                </a:lnTo>
                <a:lnTo>
                  <a:pt x="2577083" y="97535"/>
                </a:lnTo>
                <a:lnTo>
                  <a:pt x="2581655" y="97535"/>
                </a:lnTo>
                <a:lnTo>
                  <a:pt x="2656236" y="53339"/>
                </a:lnTo>
                <a:lnTo>
                  <a:pt x="2651759" y="53339"/>
                </a:lnTo>
                <a:lnTo>
                  <a:pt x="2644010" y="48845"/>
                </a:lnTo>
                <a:close/>
              </a:path>
              <a:path w="2664459" h="97789">
                <a:moveTo>
                  <a:pt x="2635994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636519" y="53339"/>
                </a:lnTo>
                <a:lnTo>
                  <a:pt x="2644010" y="48845"/>
                </a:lnTo>
                <a:lnTo>
                  <a:pt x="2635994" y="44195"/>
                </a:lnTo>
                <a:close/>
              </a:path>
              <a:path w="2664459" h="97789">
                <a:moveTo>
                  <a:pt x="2651759" y="44195"/>
                </a:moveTo>
                <a:lnTo>
                  <a:pt x="2644010" y="48845"/>
                </a:lnTo>
                <a:lnTo>
                  <a:pt x="2651759" y="53339"/>
                </a:lnTo>
                <a:lnTo>
                  <a:pt x="2651759" y="44195"/>
                </a:lnTo>
                <a:close/>
              </a:path>
              <a:path w="2664459" h="97789">
                <a:moveTo>
                  <a:pt x="2654807" y="44195"/>
                </a:moveTo>
                <a:lnTo>
                  <a:pt x="2651759" y="44195"/>
                </a:lnTo>
                <a:lnTo>
                  <a:pt x="2651759" y="53339"/>
                </a:lnTo>
                <a:lnTo>
                  <a:pt x="2654807" y="53339"/>
                </a:lnTo>
                <a:lnTo>
                  <a:pt x="2654807" y="44195"/>
                </a:lnTo>
                <a:close/>
              </a:path>
              <a:path w="2664459" h="97789">
                <a:moveTo>
                  <a:pt x="2656236" y="44195"/>
                </a:moveTo>
                <a:lnTo>
                  <a:pt x="2654807" y="44195"/>
                </a:lnTo>
                <a:lnTo>
                  <a:pt x="2654807" y="53339"/>
                </a:lnTo>
                <a:lnTo>
                  <a:pt x="2656236" y="53339"/>
                </a:lnTo>
                <a:lnTo>
                  <a:pt x="2663951" y="48767"/>
                </a:lnTo>
                <a:lnTo>
                  <a:pt x="2656236" y="44195"/>
                </a:lnTo>
                <a:close/>
              </a:path>
              <a:path w="2664459" h="97789">
                <a:moveTo>
                  <a:pt x="2581655" y="0"/>
                </a:moveTo>
                <a:lnTo>
                  <a:pt x="2577083" y="0"/>
                </a:lnTo>
                <a:lnTo>
                  <a:pt x="2574035" y="1523"/>
                </a:lnTo>
                <a:lnTo>
                  <a:pt x="2574035" y="6095"/>
                </a:lnTo>
                <a:lnTo>
                  <a:pt x="2575559" y="9143"/>
                </a:lnTo>
                <a:lnTo>
                  <a:pt x="2644010" y="48845"/>
                </a:lnTo>
                <a:lnTo>
                  <a:pt x="2651759" y="44195"/>
                </a:lnTo>
                <a:lnTo>
                  <a:pt x="2656236" y="44195"/>
                </a:lnTo>
                <a:lnTo>
                  <a:pt x="25816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60202" y="3551285"/>
            <a:ext cx="17481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ojo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ů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74757" y="4210801"/>
            <a:ext cx="7127875" cy="0"/>
          </a:xfrm>
          <a:custGeom>
            <a:avLst/>
            <a:gdLst/>
            <a:ahLst/>
            <a:cxnLst/>
            <a:rect l="l" t="t" r="r" b="b"/>
            <a:pathLst>
              <a:path w="7127875">
                <a:moveTo>
                  <a:pt x="0" y="0"/>
                </a:moveTo>
                <a:lnTo>
                  <a:pt x="712774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25989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89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89" h="1297304">
                <a:moveTo>
                  <a:pt x="48845" y="1276982"/>
                </a:moveTo>
                <a:lnTo>
                  <a:pt x="44195" y="1284731"/>
                </a:ln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8845" y="1276982"/>
                </a:lnTo>
                <a:close/>
              </a:path>
              <a:path w="97789" h="1297304">
                <a:moveTo>
                  <a:pt x="96011" y="1207007"/>
                </a:moveTo>
                <a:lnTo>
                  <a:pt x="91439" y="1207007"/>
                </a:lnTo>
                <a:lnTo>
                  <a:pt x="89915" y="1208531"/>
                </a:lnTo>
                <a:lnTo>
                  <a:pt x="53339" y="1269491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89" h="1297304">
                <a:moveTo>
                  <a:pt x="44195" y="1268966"/>
                </a:moveTo>
                <a:lnTo>
                  <a:pt x="44195" y="1284731"/>
                </a:lnTo>
                <a:lnTo>
                  <a:pt x="48845" y="1276982"/>
                </a:lnTo>
                <a:lnTo>
                  <a:pt x="44195" y="1268966"/>
                </a:lnTo>
                <a:close/>
              </a:path>
              <a:path w="97789" h="1297304">
                <a:moveTo>
                  <a:pt x="53339" y="1269491"/>
                </a:moveTo>
                <a:lnTo>
                  <a:pt x="48845" y="1276982"/>
                </a:lnTo>
                <a:lnTo>
                  <a:pt x="53339" y="1284731"/>
                </a:lnTo>
                <a:lnTo>
                  <a:pt x="53339" y="1269491"/>
                </a:lnTo>
                <a:close/>
              </a:path>
              <a:path w="97789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8845" y="1276982"/>
                </a:lnTo>
                <a:lnTo>
                  <a:pt x="53339" y="1269491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34262" y="3777991"/>
            <a:ext cx="0" cy="1295400"/>
          </a:xfrm>
          <a:custGeom>
            <a:avLst/>
            <a:gdLst/>
            <a:ahLst/>
            <a:cxnLst/>
            <a:rect l="l" t="t" r="r" b="b"/>
            <a:pathLst>
              <a:path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38550" y="3777991"/>
            <a:ext cx="0" cy="433070"/>
          </a:xfrm>
          <a:custGeom>
            <a:avLst/>
            <a:gdLst/>
            <a:ahLst/>
            <a:cxnLst/>
            <a:rect l="l" t="t" r="r" b="b"/>
            <a:pathLst>
              <a:path h="433070">
                <a:moveTo>
                  <a:pt x="0" y="0"/>
                </a:moveTo>
                <a:lnTo>
                  <a:pt x="0" y="43281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53733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90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90" h="1297304">
                <a:moveTo>
                  <a:pt x="44195" y="1268966"/>
                </a:move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5719" y="1284731"/>
                </a:lnTo>
                <a:lnTo>
                  <a:pt x="49529" y="1278163"/>
                </a:lnTo>
                <a:lnTo>
                  <a:pt x="44195" y="1268966"/>
                </a:lnTo>
                <a:close/>
              </a:path>
              <a:path w="97790" h="1297304">
                <a:moveTo>
                  <a:pt x="96011" y="1207007"/>
                </a:moveTo>
                <a:lnTo>
                  <a:pt x="92963" y="1207007"/>
                </a:lnTo>
                <a:lnTo>
                  <a:pt x="89915" y="1208531"/>
                </a:lnTo>
                <a:lnTo>
                  <a:pt x="53339" y="1271594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90" h="1297304">
                <a:moveTo>
                  <a:pt x="49529" y="1278163"/>
                </a:moveTo>
                <a:lnTo>
                  <a:pt x="45719" y="1284731"/>
                </a:lnTo>
                <a:lnTo>
                  <a:pt x="53339" y="1284731"/>
                </a:lnTo>
                <a:lnTo>
                  <a:pt x="49529" y="1278163"/>
                </a:lnTo>
                <a:close/>
              </a:path>
              <a:path w="97790" h="1297304">
                <a:moveTo>
                  <a:pt x="53339" y="1271594"/>
                </a:moveTo>
                <a:lnTo>
                  <a:pt x="49529" y="1278163"/>
                </a:lnTo>
                <a:lnTo>
                  <a:pt x="53339" y="1284731"/>
                </a:lnTo>
                <a:lnTo>
                  <a:pt x="53339" y="1271594"/>
                </a:lnTo>
                <a:close/>
              </a:path>
              <a:path w="97790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9529" y="1278163"/>
                </a:lnTo>
                <a:lnTo>
                  <a:pt x="53339" y="1271594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77425" y="5710795"/>
            <a:ext cx="9448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Z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88771" y="5639167"/>
            <a:ext cx="10166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onč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34262" y="5024623"/>
            <a:ext cx="1442085" cy="99060"/>
          </a:xfrm>
          <a:custGeom>
            <a:avLst/>
            <a:gdLst/>
            <a:ahLst/>
            <a:cxnLst/>
            <a:rect l="l" t="t" r="r" b="b"/>
            <a:pathLst>
              <a:path w="1442085" h="99060">
                <a:moveTo>
                  <a:pt x="1422943" y="49529"/>
                </a:moveTo>
                <a:lnTo>
                  <a:pt x="1353311" y="89915"/>
                </a:lnTo>
                <a:lnTo>
                  <a:pt x="1350263" y="92963"/>
                </a:lnTo>
                <a:lnTo>
                  <a:pt x="1351787" y="96011"/>
                </a:lnTo>
                <a:lnTo>
                  <a:pt x="1354835" y="99059"/>
                </a:lnTo>
                <a:lnTo>
                  <a:pt x="1357883" y="97535"/>
                </a:lnTo>
                <a:lnTo>
                  <a:pt x="1431226" y="54863"/>
                </a:lnTo>
                <a:lnTo>
                  <a:pt x="1431035" y="54863"/>
                </a:lnTo>
                <a:lnTo>
                  <a:pt x="1431035" y="53339"/>
                </a:lnTo>
                <a:lnTo>
                  <a:pt x="1429511" y="53339"/>
                </a:lnTo>
                <a:lnTo>
                  <a:pt x="1422943" y="49529"/>
                </a:lnTo>
                <a:close/>
              </a:path>
              <a:path w="1442085" h="99060">
                <a:moveTo>
                  <a:pt x="1413746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413746" y="54863"/>
                </a:lnTo>
                <a:lnTo>
                  <a:pt x="1422943" y="49529"/>
                </a:lnTo>
                <a:lnTo>
                  <a:pt x="1413746" y="44195"/>
                </a:lnTo>
                <a:close/>
              </a:path>
              <a:path w="1442085" h="99060">
                <a:moveTo>
                  <a:pt x="1433592" y="44195"/>
                </a:moveTo>
                <a:lnTo>
                  <a:pt x="1431035" y="44195"/>
                </a:lnTo>
                <a:lnTo>
                  <a:pt x="1431035" y="54863"/>
                </a:lnTo>
                <a:lnTo>
                  <a:pt x="1431226" y="54863"/>
                </a:lnTo>
                <a:lnTo>
                  <a:pt x="1441703" y="48767"/>
                </a:lnTo>
                <a:lnTo>
                  <a:pt x="1433592" y="44195"/>
                </a:lnTo>
                <a:close/>
              </a:path>
              <a:path w="1442085" h="99060">
                <a:moveTo>
                  <a:pt x="1429511" y="45719"/>
                </a:moveTo>
                <a:lnTo>
                  <a:pt x="1422943" y="49529"/>
                </a:lnTo>
                <a:lnTo>
                  <a:pt x="1429511" y="53339"/>
                </a:lnTo>
                <a:lnTo>
                  <a:pt x="1429511" y="45719"/>
                </a:lnTo>
                <a:close/>
              </a:path>
              <a:path w="1442085" h="99060">
                <a:moveTo>
                  <a:pt x="1431035" y="45719"/>
                </a:moveTo>
                <a:lnTo>
                  <a:pt x="1429511" y="45719"/>
                </a:lnTo>
                <a:lnTo>
                  <a:pt x="1429511" y="53339"/>
                </a:lnTo>
                <a:lnTo>
                  <a:pt x="1431035" y="53339"/>
                </a:lnTo>
                <a:lnTo>
                  <a:pt x="1431035" y="45719"/>
                </a:lnTo>
                <a:close/>
              </a:path>
              <a:path w="1442085" h="99060">
                <a:moveTo>
                  <a:pt x="1354835" y="0"/>
                </a:moveTo>
                <a:lnTo>
                  <a:pt x="1351787" y="3047"/>
                </a:lnTo>
                <a:lnTo>
                  <a:pt x="1350263" y="6095"/>
                </a:lnTo>
                <a:lnTo>
                  <a:pt x="1353311" y="9143"/>
                </a:lnTo>
                <a:lnTo>
                  <a:pt x="1422943" y="49529"/>
                </a:lnTo>
                <a:lnTo>
                  <a:pt x="1429511" y="45719"/>
                </a:lnTo>
                <a:lnTo>
                  <a:pt x="1431035" y="45719"/>
                </a:lnTo>
                <a:lnTo>
                  <a:pt x="1431035" y="44195"/>
                </a:lnTo>
                <a:lnTo>
                  <a:pt x="1433592" y="44195"/>
                </a:lnTo>
                <a:lnTo>
                  <a:pt x="1357883" y="1523"/>
                </a:lnTo>
                <a:lnTo>
                  <a:pt x="13548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757564" y="5279502"/>
            <a:ext cx="152019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spc="5" dirty="0">
                <a:latin typeface="Georgia"/>
                <a:cs typeface="Georgia"/>
              </a:rPr>
              <a:t>3</a:t>
            </a:r>
            <a:r>
              <a:rPr sz="1400" dirty="0">
                <a:latin typeface="Georgia"/>
                <a:cs typeface="Georgia"/>
              </a:rPr>
              <a:t>0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ů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až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2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íc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ih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ávek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53147" y="3910950"/>
            <a:ext cx="1529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r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74757" y="5169403"/>
            <a:ext cx="792480" cy="99060"/>
          </a:xfrm>
          <a:custGeom>
            <a:avLst/>
            <a:gdLst/>
            <a:ahLst/>
            <a:cxnLst/>
            <a:rect l="l" t="t" r="r" b="b"/>
            <a:pathLst>
              <a:path w="792480" h="99060">
                <a:moveTo>
                  <a:pt x="773719" y="49529"/>
                </a:moveTo>
                <a:lnTo>
                  <a:pt x="704087" y="89915"/>
                </a:lnTo>
                <a:lnTo>
                  <a:pt x="702563" y="92963"/>
                </a:lnTo>
                <a:lnTo>
                  <a:pt x="702563" y="96011"/>
                </a:lnTo>
                <a:lnTo>
                  <a:pt x="705611" y="99059"/>
                </a:lnTo>
                <a:lnTo>
                  <a:pt x="708659" y="97535"/>
                </a:lnTo>
                <a:lnTo>
                  <a:pt x="784621" y="53339"/>
                </a:lnTo>
                <a:lnTo>
                  <a:pt x="780287" y="53339"/>
                </a:lnTo>
                <a:lnTo>
                  <a:pt x="773719" y="49529"/>
                </a:lnTo>
                <a:close/>
              </a:path>
              <a:path w="792480" h="99060">
                <a:moveTo>
                  <a:pt x="764522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767150" y="53339"/>
                </a:lnTo>
                <a:lnTo>
                  <a:pt x="773719" y="49529"/>
                </a:lnTo>
                <a:lnTo>
                  <a:pt x="764522" y="44195"/>
                </a:lnTo>
                <a:close/>
              </a:path>
              <a:path w="792480" h="99060">
                <a:moveTo>
                  <a:pt x="780287" y="45719"/>
                </a:moveTo>
                <a:lnTo>
                  <a:pt x="773719" y="49529"/>
                </a:lnTo>
                <a:lnTo>
                  <a:pt x="780287" y="53339"/>
                </a:lnTo>
                <a:lnTo>
                  <a:pt x="780287" y="45719"/>
                </a:lnTo>
                <a:close/>
              </a:path>
              <a:path w="792480" h="99060">
                <a:moveTo>
                  <a:pt x="783335" y="45719"/>
                </a:moveTo>
                <a:lnTo>
                  <a:pt x="780287" y="45719"/>
                </a:lnTo>
                <a:lnTo>
                  <a:pt x="780287" y="53339"/>
                </a:lnTo>
                <a:lnTo>
                  <a:pt x="783335" y="53339"/>
                </a:lnTo>
                <a:lnTo>
                  <a:pt x="783335" y="45719"/>
                </a:lnTo>
                <a:close/>
              </a:path>
              <a:path w="792480" h="99060">
                <a:moveTo>
                  <a:pt x="784621" y="44195"/>
                </a:moveTo>
                <a:lnTo>
                  <a:pt x="783335" y="44195"/>
                </a:lnTo>
                <a:lnTo>
                  <a:pt x="783335" y="53339"/>
                </a:lnTo>
                <a:lnTo>
                  <a:pt x="784621" y="53339"/>
                </a:lnTo>
                <a:lnTo>
                  <a:pt x="792479" y="48767"/>
                </a:lnTo>
                <a:lnTo>
                  <a:pt x="784621" y="44195"/>
                </a:lnTo>
                <a:close/>
              </a:path>
              <a:path w="792480" h="99060">
                <a:moveTo>
                  <a:pt x="708659" y="0"/>
                </a:moveTo>
                <a:lnTo>
                  <a:pt x="705611" y="0"/>
                </a:lnTo>
                <a:lnTo>
                  <a:pt x="702563" y="3047"/>
                </a:lnTo>
                <a:lnTo>
                  <a:pt x="702563" y="6095"/>
                </a:lnTo>
                <a:lnTo>
                  <a:pt x="704087" y="9143"/>
                </a:lnTo>
                <a:lnTo>
                  <a:pt x="773719" y="49529"/>
                </a:lnTo>
                <a:lnTo>
                  <a:pt x="780287" y="45719"/>
                </a:lnTo>
                <a:lnTo>
                  <a:pt x="783335" y="45719"/>
                </a:lnTo>
                <a:lnTo>
                  <a:pt x="783335" y="44195"/>
                </a:lnTo>
                <a:lnTo>
                  <a:pt x="784621" y="44195"/>
                </a:lnTo>
                <a:lnTo>
                  <a:pt x="708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74757" y="4809740"/>
            <a:ext cx="1224280" cy="97790"/>
          </a:xfrm>
          <a:custGeom>
            <a:avLst/>
            <a:gdLst/>
            <a:ahLst/>
            <a:cxnLst/>
            <a:rect l="l" t="t" r="r" b="b"/>
            <a:pathLst>
              <a:path w="1224280" h="97789">
                <a:moveTo>
                  <a:pt x="1203830" y="48690"/>
                </a:moveTo>
                <a:lnTo>
                  <a:pt x="1135379" y="88391"/>
                </a:lnTo>
                <a:lnTo>
                  <a:pt x="1133855" y="91439"/>
                </a:lnTo>
                <a:lnTo>
                  <a:pt x="1133855" y="96011"/>
                </a:lnTo>
                <a:lnTo>
                  <a:pt x="1136903" y="97535"/>
                </a:lnTo>
                <a:lnTo>
                  <a:pt x="1141475" y="97535"/>
                </a:lnTo>
                <a:lnTo>
                  <a:pt x="1216056" y="53339"/>
                </a:lnTo>
                <a:lnTo>
                  <a:pt x="1211579" y="53339"/>
                </a:lnTo>
                <a:lnTo>
                  <a:pt x="1203830" y="48690"/>
                </a:lnTo>
                <a:close/>
              </a:path>
              <a:path w="1224280" h="97789">
                <a:moveTo>
                  <a:pt x="1196339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195814" y="53339"/>
                </a:lnTo>
                <a:lnTo>
                  <a:pt x="1203830" y="48690"/>
                </a:lnTo>
                <a:lnTo>
                  <a:pt x="1196339" y="44195"/>
                </a:lnTo>
                <a:close/>
              </a:path>
              <a:path w="1224280" h="97789">
                <a:moveTo>
                  <a:pt x="1211579" y="44195"/>
                </a:moveTo>
                <a:lnTo>
                  <a:pt x="1203830" y="48690"/>
                </a:lnTo>
                <a:lnTo>
                  <a:pt x="1211579" y="53339"/>
                </a:lnTo>
                <a:lnTo>
                  <a:pt x="1211579" y="44195"/>
                </a:lnTo>
                <a:close/>
              </a:path>
              <a:path w="1224280" h="97789">
                <a:moveTo>
                  <a:pt x="1214627" y="44195"/>
                </a:moveTo>
                <a:lnTo>
                  <a:pt x="1211579" y="44195"/>
                </a:lnTo>
                <a:lnTo>
                  <a:pt x="1211579" y="53339"/>
                </a:lnTo>
                <a:lnTo>
                  <a:pt x="1214627" y="53339"/>
                </a:lnTo>
                <a:lnTo>
                  <a:pt x="1214627" y="44195"/>
                </a:lnTo>
                <a:close/>
              </a:path>
              <a:path w="1224280" h="97789">
                <a:moveTo>
                  <a:pt x="1216056" y="44195"/>
                </a:moveTo>
                <a:lnTo>
                  <a:pt x="1214627" y="44195"/>
                </a:lnTo>
                <a:lnTo>
                  <a:pt x="1214627" y="53339"/>
                </a:lnTo>
                <a:lnTo>
                  <a:pt x="1216056" y="53339"/>
                </a:lnTo>
                <a:lnTo>
                  <a:pt x="1223771" y="48767"/>
                </a:lnTo>
                <a:lnTo>
                  <a:pt x="1216056" y="44195"/>
                </a:lnTo>
                <a:close/>
              </a:path>
              <a:path w="1224280" h="97789">
                <a:moveTo>
                  <a:pt x="1141475" y="0"/>
                </a:moveTo>
                <a:lnTo>
                  <a:pt x="1136903" y="0"/>
                </a:lnTo>
                <a:lnTo>
                  <a:pt x="1133855" y="1523"/>
                </a:lnTo>
                <a:lnTo>
                  <a:pt x="1133855" y="4571"/>
                </a:lnTo>
                <a:lnTo>
                  <a:pt x="1135379" y="7619"/>
                </a:lnTo>
                <a:lnTo>
                  <a:pt x="1203830" y="48690"/>
                </a:lnTo>
                <a:lnTo>
                  <a:pt x="1211579" y="44195"/>
                </a:lnTo>
                <a:lnTo>
                  <a:pt x="1216056" y="44195"/>
                </a:lnTo>
                <a:lnTo>
                  <a:pt x="1141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25131" y="5345705"/>
            <a:ext cx="9721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7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360" dirty="0">
                <a:latin typeface="Georgia"/>
                <a:cs typeface="Georgia"/>
              </a:rPr>
              <a:t>G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m</a:t>
            </a:r>
            <a:r>
              <a:rPr sz="1000" spc="-10" dirty="0">
                <a:latin typeface="Georgia"/>
                <a:cs typeface="Georgia"/>
              </a:rPr>
              <a:t>í</a:t>
            </a:r>
            <a:r>
              <a:rPr sz="1000" spc="-5" dirty="0">
                <a:latin typeface="Georgia"/>
                <a:cs typeface="Georgia"/>
              </a:rPr>
              <a:t>t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25131" y="4984516"/>
            <a:ext cx="15303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Georgia"/>
                <a:cs typeface="Georgia"/>
              </a:rPr>
              <a:t>10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Georgia"/>
                <a:cs typeface="Georgia"/>
              </a:rPr>
              <a:t>p</a:t>
            </a:r>
            <a:r>
              <a:rPr sz="1000" spc="-10" dirty="0">
                <a:latin typeface="Georgia"/>
                <a:cs typeface="Georgia"/>
              </a:rPr>
              <a:t>rv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ú</a:t>
            </a:r>
            <a:r>
              <a:rPr sz="1000" spc="-20" dirty="0">
                <a:latin typeface="Georgia"/>
                <a:cs typeface="Georgia"/>
              </a:rPr>
              <a:t>k</a:t>
            </a:r>
            <a:r>
              <a:rPr sz="1000" spc="-10" dirty="0">
                <a:latin typeface="Georgia"/>
                <a:cs typeface="Georgia"/>
              </a:rPr>
              <a:t>on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e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vě</a:t>
            </a:r>
            <a:r>
              <a:rPr sz="1000" spc="-5" dirty="0">
                <a:latin typeface="Georgia"/>
                <a:cs typeface="Georgia"/>
              </a:rPr>
              <a:t>ci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74757" y="4450069"/>
            <a:ext cx="1656714" cy="99060"/>
          </a:xfrm>
          <a:custGeom>
            <a:avLst/>
            <a:gdLst/>
            <a:ahLst/>
            <a:cxnLst/>
            <a:rect l="l" t="t" r="r" b="b"/>
            <a:pathLst>
              <a:path w="1656714" h="99060">
                <a:moveTo>
                  <a:pt x="1637824" y="49530"/>
                </a:moveTo>
                <a:lnTo>
                  <a:pt x="1568192" y="89922"/>
                </a:lnTo>
                <a:lnTo>
                  <a:pt x="1565144" y="92970"/>
                </a:lnTo>
                <a:lnTo>
                  <a:pt x="1566668" y="96018"/>
                </a:lnTo>
                <a:lnTo>
                  <a:pt x="1569716" y="99066"/>
                </a:lnTo>
                <a:lnTo>
                  <a:pt x="1572764" y="97542"/>
                </a:lnTo>
                <a:lnTo>
                  <a:pt x="1646108" y="54863"/>
                </a:lnTo>
                <a:lnTo>
                  <a:pt x="1645919" y="54863"/>
                </a:lnTo>
                <a:lnTo>
                  <a:pt x="1645919" y="53339"/>
                </a:lnTo>
                <a:lnTo>
                  <a:pt x="1644392" y="53339"/>
                </a:lnTo>
                <a:lnTo>
                  <a:pt x="1637824" y="49530"/>
                </a:lnTo>
                <a:close/>
              </a:path>
              <a:path w="1656714" h="99060">
                <a:moveTo>
                  <a:pt x="1628627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628629" y="54863"/>
                </a:lnTo>
                <a:lnTo>
                  <a:pt x="1637824" y="49530"/>
                </a:lnTo>
                <a:lnTo>
                  <a:pt x="1628627" y="44195"/>
                </a:lnTo>
                <a:close/>
              </a:path>
              <a:path w="1656714" h="99060">
                <a:moveTo>
                  <a:pt x="1648473" y="44195"/>
                </a:moveTo>
                <a:lnTo>
                  <a:pt x="1645919" y="44195"/>
                </a:lnTo>
                <a:lnTo>
                  <a:pt x="1645919" y="54863"/>
                </a:lnTo>
                <a:lnTo>
                  <a:pt x="1646108" y="54863"/>
                </a:lnTo>
                <a:lnTo>
                  <a:pt x="1656584" y="48767"/>
                </a:lnTo>
                <a:lnTo>
                  <a:pt x="1648473" y="44195"/>
                </a:lnTo>
                <a:close/>
              </a:path>
              <a:path w="1656714" h="99060">
                <a:moveTo>
                  <a:pt x="1644392" y="45719"/>
                </a:moveTo>
                <a:lnTo>
                  <a:pt x="1637824" y="49530"/>
                </a:lnTo>
                <a:lnTo>
                  <a:pt x="1644392" y="53339"/>
                </a:lnTo>
                <a:lnTo>
                  <a:pt x="1644392" y="45719"/>
                </a:lnTo>
                <a:close/>
              </a:path>
              <a:path w="1656714" h="99060">
                <a:moveTo>
                  <a:pt x="1645919" y="45719"/>
                </a:moveTo>
                <a:lnTo>
                  <a:pt x="1644392" y="45719"/>
                </a:lnTo>
                <a:lnTo>
                  <a:pt x="1644392" y="53339"/>
                </a:lnTo>
                <a:lnTo>
                  <a:pt x="1645919" y="53339"/>
                </a:lnTo>
                <a:lnTo>
                  <a:pt x="1645919" y="45719"/>
                </a:lnTo>
                <a:close/>
              </a:path>
              <a:path w="1656714" h="99060">
                <a:moveTo>
                  <a:pt x="1569716" y="0"/>
                </a:moveTo>
                <a:lnTo>
                  <a:pt x="1566668" y="3047"/>
                </a:lnTo>
                <a:lnTo>
                  <a:pt x="1565144" y="6095"/>
                </a:lnTo>
                <a:lnTo>
                  <a:pt x="1568192" y="9143"/>
                </a:lnTo>
                <a:lnTo>
                  <a:pt x="1637824" y="49530"/>
                </a:lnTo>
                <a:lnTo>
                  <a:pt x="1644392" y="45719"/>
                </a:lnTo>
                <a:lnTo>
                  <a:pt x="1645919" y="45719"/>
                </a:lnTo>
                <a:lnTo>
                  <a:pt x="1645919" y="44195"/>
                </a:lnTo>
                <a:lnTo>
                  <a:pt x="1648473" y="44195"/>
                </a:lnTo>
                <a:lnTo>
                  <a:pt x="1572764" y="1523"/>
                </a:lnTo>
                <a:lnTo>
                  <a:pt x="15697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825131" y="4624852"/>
            <a:ext cx="182498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15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roz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dl.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á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r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u</a:t>
            </a:r>
            <a:endParaRPr sz="1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97726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122601"/>
            <a:ext cx="8185010" cy="39626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u="sng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u="sng" dirty="0">
                <a:solidFill>
                  <a:srgbClr val="636A86"/>
                </a:solidFill>
                <a:latin typeface="Georgia"/>
                <a:cs typeface="Georgia"/>
              </a:rPr>
              <a:t>ždy</a:t>
            </a:r>
            <a:r>
              <a:rPr sz="1500" b="1" u="sng" spc="-20" dirty="0">
                <a:solidFill>
                  <a:srgbClr val="636A86"/>
                </a:solidFill>
                <a:latin typeface="Georgia"/>
                <a:cs typeface="Georgia"/>
              </a:rPr>
              <a:t> n</a:t>
            </a:r>
            <a:r>
              <a:rPr sz="1500" b="1" u="sng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b="1" u="sng" spc="-15" dirty="0">
                <a:solidFill>
                  <a:srgbClr val="636A86"/>
                </a:solidFill>
                <a:latin typeface="Georgia"/>
                <a:cs typeface="Georgia"/>
              </a:rPr>
              <a:t> n</a:t>
            </a:r>
            <a:r>
              <a:rPr sz="1500" b="1" u="sng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b="1" u="sng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endParaRPr sz="15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120" dirty="0">
                <a:latin typeface="Georgia"/>
                <a:cs typeface="Georgia"/>
              </a:rPr>
              <a:t>Návrh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ž</a:t>
            </a:r>
            <a:r>
              <a:rPr sz="1400" spc="-5" dirty="0">
                <a:latin typeface="Georgia"/>
                <a:cs typeface="Georgia"/>
              </a:rPr>
              <a:t>ní</a:t>
            </a:r>
            <a:r>
              <a:rPr sz="1400" dirty="0">
                <a:latin typeface="Georgia"/>
                <a:cs typeface="Georgia"/>
              </a:rPr>
              <a:t>ka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120" dirty="0">
                <a:latin typeface="Georgia"/>
                <a:cs typeface="Georgia"/>
              </a:rPr>
              <a:t>Návrh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</a:p>
          <a:p>
            <a:pPr marL="287020">
              <a:lnSpc>
                <a:spcPct val="100000"/>
              </a:lnSpc>
            </a:pPr>
            <a:r>
              <a:rPr sz="1400" dirty="0">
                <a:latin typeface="Georgia"/>
                <a:cs typeface="Georgia"/>
              </a:rPr>
              <a:t>=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é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účin</a:t>
            </a:r>
            <a:r>
              <a:rPr sz="1400" dirty="0">
                <a:latin typeface="Georgia"/>
                <a:cs typeface="Georgia"/>
              </a:rPr>
              <a:t>ky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di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ka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5" dirty="0">
                <a:latin typeface="Georgia"/>
                <a:cs typeface="Georgia"/>
              </a:rPr>
              <a:t>bs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m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t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vé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od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t</a:t>
            </a:r>
            <a:r>
              <a:rPr sz="1400" spc="5" dirty="0">
                <a:latin typeface="Georgia"/>
                <a:cs typeface="Georgia"/>
              </a:rPr>
              <a:t>a</a:t>
            </a:r>
            <a:r>
              <a:rPr sz="1400" spc="-10" dirty="0">
                <a:latin typeface="Georgia"/>
                <a:cs typeface="Georgia"/>
              </a:rPr>
              <a:t>t</a:t>
            </a:r>
            <a:r>
              <a:rPr sz="1400" dirty="0">
                <a:latin typeface="Georgia"/>
                <a:cs typeface="Georgia"/>
              </a:rPr>
              <a:t>y</a:t>
            </a: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ínk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endParaRPr sz="15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věře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ý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od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s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120" dirty="0">
                <a:latin typeface="Georgia"/>
                <a:cs typeface="Georgia"/>
              </a:rPr>
              <a:t>V</a:t>
            </a:r>
            <a:r>
              <a:rPr sz="1400" spc="5" dirty="0">
                <a:latin typeface="Georgia"/>
                <a:cs typeface="Georgia"/>
              </a:rPr>
              <a:t>y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íč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ut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vé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t</a:t>
            </a:r>
            <a:r>
              <a:rPr sz="1400" dirty="0">
                <a:latin typeface="Georgia"/>
                <a:cs typeface="Georgia"/>
              </a:rPr>
              <a:t>avu</a:t>
            </a: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050" spc="-12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ř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i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ti</a:t>
            </a:r>
            <a:r>
              <a:rPr sz="1400" dirty="0">
                <a:latin typeface="Georgia"/>
                <a:cs typeface="Georgia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ih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5" dirty="0">
                <a:latin typeface="Georgia"/>
                <a:cs typeface="Georgia"/>
              </a:rPr>
              <a:t>š</a:t>
            </a:r>
            <a:r>
              <a:rPr sz="1400" dirty="0">
                <a:latin typeface="Georgia"/>
                <a:cs typeface="Georgia"/>
              </a:rPr>
              <a:t>ky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oh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ávky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př</a:t>
            </a:r>
            <a:r>
              <a:rPr sz="1400" spc="-5" dirty="0">
                <a:latin typeface="Georgia"/>
                <a:cs typeface="Georgia"/>
              </a:rPr>
              <a:t>í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ě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návr</a:t>
            </a:r>
            <a:r>
              <a:rPr sz="1400" spc="-5" dirty="0">
                <a:latin typeface="Georgia"/>
                <a:cs typeface="Georgia"/>
              </a:rPr>
              <a:t>h</a:t>
            </a:r>
            <a:r>
              <a:rPr sz="1400" dirty="0">
                <a:latin typeface="Georgia"/>
                <a:cs typeface="Georgia"/>
              </a:rPr>
              <a:t>u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věř</a:t>
            </a:r>
            <a:r>
              <a:rPr sz="1400" spc="-5" dirty="0">
                <a:latin typeface="Georgia"/>
                <a:cs typeface="Georgia"/>
              </a:rPr>
              <a:t>it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12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ání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sz="15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1440"/>
              </a:lnSpc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    </a:t>
            </a:r>
            <a:r>
              <a:rPr sz="1050" spc="-9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čink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venční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zv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ejně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yh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ášk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ah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b="1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IŘ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tá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1500" b="1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b="1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b="1" spc="-10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15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h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tt</a:t>
            </a:r>
            <a:r>
              <a:rPr sz="1500" u="sng" spc="-10" dirty="0">
                <a:solidFill>
                  <a:srgbClr val="00A3D6"/>
                </a:solidFill>
                <a:latin typeface="Georgia"/>
                <a:cs typeface="Georgia"/>
              </a:rPr>
              <a:t>p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s://isi</a:t>
            </a:r>
            <a:r>
              <a:rPr sz="1500" u="sng" spc="-15" dirty="0">
                <a:solidFill>
                  <a:srgbClr val="00A3D6"/>
                </a:solidFill>
                <a:latin typeface="Georgia"/>
                <a:cs typeface="Georgia"/>
              </a:rPr>
              <a:t>r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.</a:t>
            </a:r>
            <a:r>
              <a:rPr sz="1500" u="sng" spc="-15" dirty="0">
                <a:solidFill>
                  <a:srgbClr val="00A3D6"/>
                </a:solidFill>
                <a:latin typeface="Georgia"/>
                <a:cs typeface="Georgia"/>
              </a:rPr>
              <a:t>j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u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sti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c</a:t>
            </a:r>
            <a:r>
              <a:rPr sz="1500" u="sng" spc="-10" dirty="0">
                <a:solidFill>
                  <a:srgbClr val="00A3D6"/>
                </a:solidFill>
                <a:latin typeface="Georgia"/>
                <a:cs typeface="Georgia"/>
              </a:rPr>
              <a:t>e</a:t>
            </a:r>
            <a:r>
              <a:rPr sz="1500" u="sng" spc="-5" dirty="0">
                <a:solidFill>
                  <a:srgbClr val="00A3D6"/>
                </a:solidFill>
                <a:latin typeface="Georgia"/>
                <a:cs typeface="Georgia"/>
              </a:rPr>
              <a:t>.</a:t>
            </a:r>
            <a:r>
              <a:rPr sz="1500" u="sng" dirty="0">
                <a:solidFill>
                  <a:srgbClr val="00A3D6"/>
                </a:solidFill>
                <a:latin typeface="Georgia"/>
                <a:cs typeface="Georgia"/>
              </a:rPr>
              <a:t>c</a:t>
            </a:r>
            <a:r>
              <a:rPr sz="1500" u="sng" spc="-20" dirty="0">
                <a:solidFill>
                  <a:srgbClr val="00A3D6"/>
                </a:solidFill>
                <a:latin typeface="Georgia"/>
                <a:cs typeface="Georgia"/>
              </a:rPr>
              <a:t>z</a:t>
            </a:r>
            <a:r>
              <a:rPr sz="1500" u="sng" spc="-10" dirty="0">
                <a:solidFill>
                  <a:srgbClr val="00A3D6"/>
                </a:solidFill>
                <a:latin typeface="Georgia"/>
                <a:cs typeface="Georgia"/>
              </a:rPr>
              <a:t>/</a:t>
            </a:r>
            <a:endParaRPr sz="15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-120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050" spc="-120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nák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500" spc="-10" dirty="0" smtClean="0">
                <a:solidFill>
                  <a:srgbClr val="636A86"/>
                </a:solidFill>
                <a:latin typeface="Times New Roman"/>
                <a:cs typeface="Times New Roman"/>
              </a:rPr>
              <a:t>až 50.000 Kč</a:t>
            </a:r>
            <a:endParaRPr sz="15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26034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P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vi</a:t>
            </a:r>
            <a:r>
              <a:rPr sz="3300" spc="-30" dirty="0">
                <a:latin typeface="Georgia"/>
                <a:cs typeface="Georgia"/>
              </a:rPr>
              <a:t>nn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st</a:t>
            </a:r>
            <a:r>
              <a:rPr sz="3300" spc="-6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0" dirty="0">
                <a:latin typeface="Georgia"/>
                <a:cs typeface="Georgia"/>
              </a:rPr>
              <a:t>vr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dirty="0">
                <a:latin typeface="Georgia"/>
                <a:cs typeface="Georgia"/>
              </a:rPr>
              <a:t>u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1" y="1873250"/>
            <a:ext cx="8032610" cy="42524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762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 err="1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20" dirty="0" err="1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 err="1">
                <a:solidFill>
                  <a:srgbClr val="636A86"/>
                </a:solidFill>
                <a:latin typeface="Georgia"/>
                <a:cs typeface="Georgia"/>
              </a:rPr>
              <a:t>ob</a:t>
            </a:r>
            <a:r>
              <a:rPr sz="1700" spc="5" dirty="0" err="1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 err="1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 err="1" smtClean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 err="1" smtClean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15" dirty="0" err="1" smtClean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 err="1" smtClean="0">
                <a:solidFill>
                  <a:srgbClr val="636A86"/>
                </a:solidFill>
                <a:latin typeface="Georgia"/>
                <a:cs typeface="Georgia"/>
              </a:rPr>
              <a:t>ele</a:t>
            </a:r>
            <a:r>
              <a:rPr sz="17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povi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-2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b="1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vědě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ivo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vědě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úp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pod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rh</a:t>
            </a:r>
            <a:r>
              <a:rPr sz="1700" b="1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nní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rg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vid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rý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vid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sz="1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iná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eh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?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dí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me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zi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2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oje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oje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700" b="1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ky</a:t>
            </a:r>
            <a:r>
              <a:rPr sz="17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spc="-1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b="1" spc="-5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 err="1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 err="1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 err="1" smtClean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 err="1" smtClean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lang="cs-CZ" sz="1700" spc="-610" dirty="0">
                <a:solidFill>
                  <a:srgbClr val="636A86"/>
                </a:solidFill>
                <a:latin typeface="Georgia"/>
                <a:cs typeface="Georgia"/>
              </a:rPr>
              <a:t>-</a:t>
            </a:r>
            <a:r>
              <a:rPr sz="17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700" dirty="0" err="1" smtClean="0">
                <a:solidFill>
                  <a:srgbClr val="636A86"/>
                </a:solidFill>
                <a:latin typeface="Times New Roman"/>
                <a:cs typeface="Times New Roman"/>
              </a:rPr>
              <a:t>li</a:t>
            </a:r>
            <a:r>
              <a:rPr sz="1700" spc="-2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iv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ihl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elem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17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íze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hla</a:t>
            </a:r>
            <a:r>
              <a:rPr sz="17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7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al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éh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ilí,</a:t>
            </a:r>
            <a:r>
              <a:rPr sz="17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lze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7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094740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Ši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ó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0" dirty="0">
                <a:latin typeface="Georgia"/>
                <a:cs typeface="Georgia"/>
              </a:rPr>
              <a:t>vr</a:t>
            </a:r>
            <a:r>
              <a:rPr sz="3300" dirty="0">
                <a:latin typeface="Georgia"/>
                <a:cs typeface="Georgia"/>
              </a:rPr>
              <a:t>h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036160"/>
            <a:ext cx="8074659" cy="4676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liže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ízení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ním</a:t>
            </a:r>
            <a:r>
              <a:rPr sz="17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</a:t>
            </a:r>
            <a:endParaRPr sz="17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  <a:tabLst>
                <a:tab pos="560705" algn="l"/>
              </a:tabLst>
            </a:pPr>
            <a:r>
              <a:rPr sz="12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2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5" dirty="0">
                <a:latin typeface="Georgia"/>
                <a:cs typeface="Georgia"/>
              </a:rPr>
              <a:t>yl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za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endParaRPr sz="16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2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2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ní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h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5" dirty="0">
                <a:latin typeface="Georgia"/>
                <a:cs typeface="Georgia"/>
              </a:rPr>
              <a:t>y</a:t>
            </a:r>
            <a:r>
              <a:rPr sz="1600" spc="-5" dirty="0">
                <a:latin typeface="Georgia"/>
                <a:cs typeface="Georgia"/>
              </a:rPr>
              <a:t>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dm</a:t>
            </a:r>
            <a:r>
              <a:rPr sz="1600" spc="-10" dirty="0">
                <a:latin typeface="Georgia"/>
                <a:cs typeface="Georgia"/>
              </a:rPr>
              <a:t>ít</a:t>
            </a:r>
            <a:r>
              <a:rPr sz="1600" spc="-5" dirty="0">
                <a:latin typeface="Georgia"/>
                <a:cs typeface="Georgia"/>
              </a:rPr>
              <a:t>nu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vi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ou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ova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,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endParaRPr sz="16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tabLst>
                <a:tab pos="560705" algn="l"/>
              </a:tabLst>
            </a:pPr>
            <a:r>
              <a:rPr sz="1200" spc="-13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200" spc="-135" dirty="0">
                <a:solidFill>
                  <a:srgbClr val="8CADAE"/>
                </a:solidFill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5" dirty="0">
                <a:latin typeface="Georgia"/>
                <a:cs typeface="Georgia"/>
              </a:rPr>
              <a:t>yl</a:t>
            </a:r>
            <a:r>
              <a:rPr sz="1600" spc="-570" dirty="0">
                <a:latin typeface="Georgia"/>
                <a:cs typeface="Georgia"/>
              </a:rPr>
              <a:t>G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ní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h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za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ít</a:t>
            </a:r>
            <a:r>
              <a:rPr sz="1600" spc="-5" dirty="0">
                <a:latin typeface="Georgia"/>
                <a:cs typeface="Georgia"/>
              </a:rPr>
              <a:t>nu</a:t>
            </a:r>
            <a:r>
              <a:rPr sz="1600" spc="-10" dirty="0">
                <a:latin typeface="Georgia"/>
                <a:cs typeface="Georgia"/>
              </a:rPr>
              <a:t>t</a:t>
            </a:r>
            <a:endParaRPr sz="1600" dirty="0">
              <a:latin typeface="Georgia"/>
              <a:cs typeface="Georgia"/>
            </a:endParaRPr>
          </a:p>
          <a:p>
            <a:pPr marL="560705" marR="8255" algn="just">
              <a:lnSpc>
                <a:spcPts val="1540"/>
              </a:lnSpc>
              <a:spcBef>
                <a:spcPts val="365"/>
              </a:spcBef>
            </a:pP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á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u</a:t>
            </a:r>
            <a:r>
              <a:rPr sz="1600" spc="-10" dirty="0">
                <a:latin typeface="Georgia"/>
                <a:cs typeface="Georgia"/>
              </a:rPr>
              <a:t>ž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10" dirty="0">
                <a:latin typeface="Georgia"/>
                <a:cs typeface="Georgia"/>
              </a:rPr>
              <a:t>k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jiný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u</a:t>
            </a:r>
            <a:r>
              <a:rPr sz="1600" spc="-10" dirty="0">
                <a:latin typeface="Georgia"/>
                <a:cs typeface="Georgia"/>
              </a:rPr>
              <a:t>ž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-10" dirty="0">
                <a:latin typeface="Georgia"/>
                <a:cs typeface="Georgia"/>
              </a:rPr>
              <a:t>ův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ě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l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oti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i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rh</a:t>
            </a:r>
            <a:r>
              <a:rPr sz="1600" spc="-10" dirty="0">
                <a:latin typeface="Georgia"/>
                <a:cs typeface="Georgia"/>
              </a:rPr>
              <a:t>ova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p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dirty="0">
                <a:latin typeface="Georgia"/>
                <a:cs typeface="Georgia"/>
              </a:rPr>
              <a:t>á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5" dirty="0">
                <a:latin typeface="Georgia"/>
                <a:cs typeface="Georgia"/>
              </a:rPr>
              <a:t>r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1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š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-10" dirty="0">
                <a:latin typeface="Georgia"/>
                <a:cs typeface="Georgia"/>
              </a:rPr>
              <a:t>y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jin</a:t>
            </a:r>
            <a:r>
              <a:rPr sz="1600" spc="-10" dirty="0">
                <a:latin typeface="Georgia"/>
                <a:cs typeface="Georgia"/>
              </a:rPr>
              <a:t>é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ú</a:t>
            </a:r>
            <a:r>
              <a:rPr sz="1600" spc="0" dirty="0">
                <a:latin typeface="Georgia"/>
                <a:cs typeface="Georgia"/>
              </a:rPr>
              <a:t>j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5" dirty="0">
                <a:latin typeface="Georgia"/>
                <a:cs typeface="Georgia"/>
              </a:rPr>
              <a:t>y,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0" dirty="0">
                <a:latin typeface="Georgia"/>
                <a:cs typeface="Georgia"/>
              </a:rPr>
              <a:t>á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i</a:t>
            </a:r>
            <a:r>
              <a:rPr sz="1600" spc="-5" dirty="0">
                <a:latin typeface="Georgia"/>
                <a:cs typeface="Georgia"/>
              </a:rPr>
              <a:t>k</a:t>
            </a:r>
            <a:r>
              <a:rPr sz="1600" spc="-10" dirty="0">
                <a:latin typeface="Georgia"/>
                <a:cs typeface="Georgia"/>
              </a:rPr>
              <a:t>la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za</a:t>
            </a:r>
            <a:r>
              <a:rPr sz="1600" spc="-5" dirty="0">
                <a:latin typeface="Georgia"/>
                <a:cs typeface="Georgia"/>
              </a:rPr>
              <a:t>h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5" dirty="0">
                <a:latin typeface="Georgia"/>
                <a:cs typeface="Georgia"/>
              </a:rPr>
              <a:t>j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m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en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10" dirty="0">
                <a:latin typeface="Georgia"/>
                <a:cs typeface="Georgia"/>
              </a:rPr>
              <a:t>at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20" dirty="0">
                <a:latin typeface="Georgia"/>
                <a:cs typeface="Georgia"/>
              </a:rPr>
              <a:t>m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5" dirty="0">
                <a:latin typeface="Georgia"/>
                <a:cs typeface="Georgia"/>
              </a:rPr>
              <a:t>ř</a:t>
            </a:r>
            <a:r>
              <a:rPr sz="1600" spc="-10" dirty="0">
                <a:latin typeface="Georgia"/>
                <a:cs typeface="Georgia"/>
              </a:rPr>
              <a:t>ija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ý</a:t>
            </a:r>
            <a:r>
              <a:rPr sz="1600" spc="-5" dirty="0">
                <a:latin typeface="Georgia"/>
                <a:cs typeface="Georgia"/>
              </a:rPr>
              <a:t>mi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je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0" dirty="0">
                <a:latin typeface="Georgia"/>
                <a:cs typeface="Georgia"/>
              </a:rPr>
              <a:t>ů</a:t>
            </a:r>
            <a:r>
              <a:rPr sz="1600" spc="-5" dirty="0">
                <a:latin typeface="Georgia"/>
                <a:cs typeface="Georgia"/>
              </a:rPr>
              <a:t>bě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0" dirty="0">
                <a:latin typeface="Georgia"/>
                <a:cs typeface="Georgia"/>
              </a:rPr>
              <a:t>u</a:t>
            </a:r>
            <a:r>
              <a:rPr sz="1600" spc="-5" dirty="0">
                <a:latin typeface="Georgia"/>
                <a:cs typeface="Georgia"/>
              </a:rPr>
              <a:t>.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J</a:t>
            </a:r>
            <a:r>
              <a:rPr sz="1600" spc="-15" dirty="0">
                <a:latin typeface="Georgia"/>
                <a:cs typeface="Georgia"/>
              </a:rPr>
              <a:t>de</a:t>
            </a:r>
            <a:r>
              <a:rPr sz="1600" spc="-555" dirty="0">
                <a:latin typeface="Georgia"/>
                <a:cs typeface="Georgia"/>
              </a:rPr>
              <a:t>G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15" dirty="0">
                <a:latin typeface="Georgia"/>
                <a:cs typeface="Georgia"/>
              </a:rPr>
              <a:t>d</a:t>
            </a:r>
            <a:r>
              <a:rPr sz="1600" dirty="0">
                <a:latin typeface="Georgia"/>
                <a:cs typeface="Georgia"/>
              </a:rPr>
              <a:t>p</a:t>
            </a:r>
            <a:r>
              <a:rPr sz="1600" spc="-10" dirty="0">
                <a:latin typeface="Georgia"/>
                <a:cs typeface="Georgia"/>
              </a:rPr>
              <a:t>ov</a:t>
            </a:r>
            <a:r>
              <a:rPr sz="1600" spc="-5" dirty="0">
                <a:latin typeface="Georgia"/>
                <a:cs typeface="Georgia"/>
              </a:rPr>
              <a:t>ě</a:t>
            </a:r>
            <a:r>
              <a:rPr sz="1600" spc="-15" dirty="0">
                <a:latin typeface="Georgia"/>
                <a:cs typeface="Georgia"/>
              </a:rPr>
              <a:t>d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0" dirty="0">
                <a:latin typeface="Georgia"/>
                <a:cs typeface="Georgia"/>
              </a:rPr>
              <a:t>ů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i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d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u</a:t>
            </a:r>
            <a:r>
              <a:rPr sz="1600" spc="-10" dirty="0">
                <a:latin typeface="Georgia"/>
                <a:cs typeface="Georgia"/>
              </a:rPr>
              <a:t>ž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k</a:t>
            </a:r>
            <a:r>
              <a:rPr sz="1600" spc="0" dirty="0">
                <a:latin typeface="Georgia"/>
                <a:cs typeface="Georgia"/>
              </a:rPr>
              <a:t>u</a:t>
            </a:r>
            <a:r>
              <a:rPr sz="1600" spc="-5" dirty="0">
                <a:latin typeface="Georgia"/>
                <a:cs typeface="Georgia"/>
              </a:rPr>
              <a:t>,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m</a:t>
            </a:r>
            <a:r>
              <a:rPr sz="1600" spc="-10" dirty="0">
                <a:latin typeface="Georgia"/>
                <a:cs typeface="Georgia"/>
              </a:rPr>
              <a:t>á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Georgia"/>
                <a:cs typeface="Georgia"/>
              </a:rPr>
              <a:t>p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15" dirty="0">
                <a:latin typeface="Georgia"/>
                <a:cs typeface="Georgia"/>
              </a:rPr>
              <a:t>c</a:t>
            </a:r>
            <a:r>
              <a:rPr sz="1600" spc="-5" dirty="0">
                <a:latin typeface="Georgia"/>
                <a:cs typeface="Georgia"/>
              </a:rPr>
              <a:t>hy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c</a:t>
            </a:r>
            <a:r>
              <a:rPr sz="1600" spc="-10" dirty="0">
                <a:latin typeface="Georgia"/>
                <a:cs typeface="Georgia"/>
              </a:rPr>
              <a:t>h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to,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že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0" dirty="0">
                <a:latin typeface="Georgia"/>
                <a:cs typeface="Georgia"/>
              </a:rPr>
              <a:t>o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en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ní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r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dirty="0">
                <a:latin typeface="Georgia"/>
                <a:cs typeface="Georgia"/>
              </a:rPr>
              <a:t>v</a:t>
            </a:r>
            <a:r>
              <a:rPr sz="1600" spc="-10" dirty="0">
                <a:latin typeface="Georgia"/>
                <a:cs typeface="Georgia"/>
              </a:rPr>
              <a:t>a</a:t>
            </a:r>
            <a:r>
              <a:rPr sz="1600" dirty="0">
                <a:latin typeface="Georgia"/>
                <a:cs typeface="Georgia"/>
              </a:rPr>
              <a:t>t</a:t>
            </a:r>
            <a:r>
              <a:rPr sz="1600" spc="-5" dirty="0">
                <a:latin typeface="Georgia"/>
                <a:cs typeface="Georgia"/>
              </a:rPr>
              <a:t>el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t</a:t>
            </a:r>
            <a:r>
              <a:rPr sz="1600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5" dirty="0">
                <a:latin typeface="Georgia"/>
                <a:cs typeface="Georgia"/>
              </a:rPr>
              <a:t>ení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0" dirty="0">
                <a:latin typeface="Georgia"/>
                <a:cs typeface="Georgia"/>
              </a:rPr>
              <a:t>l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0" dirty="0">
                <a:latin typeface="Georgia"/>
                <a:cs typeface="Georgia"/>
              </a:rPr>
              <a:t>ní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Georgia"/>
                <a:cs typeface="Georgia"/>
              </a:rPr>
              <a:t>ř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dirty="0">
                <a:latin typeface="Georgia"/>
                <a:cs typeface="Georgia"/>
              </a:rPr>
              <a:t>z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0" dirty="0">
                <a:latin typeface="Georgia"/>
                <a:cs typeface="Georgia"/>
              </a:rPr>
              <a:t>n</a:t>
            </a:r>
            <a:r>
              <a:rPr sz="1600" spc="-5" dirty="0">
                <a:latin typeface="Georgia"/>
                <a:cs typeface="Georgia"/>
              </a:rPr>
              <a:t>í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20" dirty="0">
                <a:latin typeface="Georgia"/>
                <a:cs typeface="Georgia"/>
              </a:rPr>
              <a:t>b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-20" dirty="0">
                <a:latin typeface="Georgia"/>
                <a:cs typeface="Georgia"/>
              </a:rPr>
              <a:t>dm</a:t>
            </a:r>
            <a:r>
              <a:rPr sz="1600" spc="-10" dirty="0">
                <a:latin typeface="Georgia"/>
                <a:cs typeface="Georgia"/>
              </a:rPr>
              <a:t>ít</a:t>
            </a:r>
            <a:r>
              <a:rPr sz="1600" spc="-5" dirty="0">
                <a:latin typeface="Georgia"/>
                <a:cs typeface="Georgia"/>
              </a:rPr>
              <a:t>nu</a:t>
            </a:r>
            <a:r>
              <a:rPr sz="1600" spc="-10" dirty="0">
                <a:latin typeface="Georgia"/>
                <a:cs typeface="Georgia"/>
              </a:rPr>
              <a:t>tí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in</a:t>
            </a:r>
            <a:r>
              <a:rPr sz="1600" spc="-20" dirty="0">
                <a:latin typeface="Georgia"/>
                <a:cs typeface="Georgia"/>
              </a:rPr>
              <a:t>s</a:t>
            </a:r>
            <a:r>
              <a:rPr sz="1600" spc="-10" dirty="0">
                <a:latin typeface="Georgia"/>
                <a:cs typeface="Georgia"/>
              </a:rPr>
              <a:t>olv</a:t>
            </a:r>
            <a:r>
              <a:rPr sz="1600" spc="-15" dirty="0">
                <a:latin typeface="Georgia"/>
                <a:cs typeface="Georgia"/>
              </a:rPr>
              <a:t>e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č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0" dirty="0">
                <a:latin typeface="Georgia"/>
                <a:cs typeface="Georgia"/>
              </a:rPr>
              <a:t>í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o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Georgia"/>
                <a:cs typeface="Georgia"/>
              </a:rPr>
              <a:t>n</a:t>
            </a:r>
            <a:r>
              <a:rPr sz="1600" spc="-15" dirty="0">
                <a:latin typeface="Georgia"/>
                <a:cs typeface="Georgia"/>
              </a:rPr>
              <a:t>á</a:t>
            </a:r>
            <a:r>
              <a:rPr sz="1600" spc="-10" dirty="0">
                <a:latin typeface="Georgia"/>
                <a:cs typeface="Georgia"/>
              </a:rPr>
              <a:t>v</a:t>
            </a:r>
            <a:r>
              <a:rPr sz="1600" spc="-20" dirty="0">
                <a:latin typeface="Georgia"/>
                <a:cs typeface="Georgia"/>
              </a:rPr>
              <a:t>r</a:t>
            </a:r>
            <a:r>
              <a:rPr sz="1600" spc="-15" dirty="0">
                <a:latin typeface="Georgia"/>
                <a:cs typeface="Georgia"/>
              </a:rPr>
              <a:t>h</a:t>
            </a:r>
            <a:r>
              <a:rPr sz="1600" spc="-10" dirty="0">
                <a:latin typeface="Georgia"/>
                <a:cs typeface="Georgia"/>
              </a:rPr>
              <a:t>u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Georgia"/>
                <a:cs typeface="Georgia"/>
              </a:rPr>
              <a:t>z</a:t>
            </a:r>
            <a:r>
              <a:rPr sz="1600" spc="-15" dirty="0">
                <a:latin typeface="Georgia"/>
                <a:cs typeface="Georgia"/>
              </a:rPr>
              <a:t>a</a:t>
            </a:r>
            <a:r>
              <a:rPr sz="1600" spc="-10" dirty="0">
                <a:latin typeface="Georgia"/>
                <a:cs typeface="Georgia"/>
              </a:rPr>
              <a:t>vi</a:t>
            </a:r>
            <a:r>
              <a:rPr sz="1600" spc="-5" dirty="0">
                <a:latin typeface="Georgia"/>
                <a:cs typeface="Georgia"/>
              </a:rPr>
              <a:t>ni</a:t>
            </a:r>
            <a:r>
              <a:rPr sz="1600" spc="-10" dirty="0">
                <a:latin typeface="Georgia"/>
                <a:cs typeface="Georgia"/>
              </a:rPr>
              <a:t>l</a:t>
            </a:r>
            <a:r>
              <a:rPr sz="1600" spc="-5" dirty="0">
                <a:latin typeface="Georgia"/>
                <a:cs typeface="Georgia"/>
              </a:rPr>
              <a:t>.</a:t>
            </a:r>
            <a:endParaRPr sz="16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6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elem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lnění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ně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rg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nu,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ží,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éh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hu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2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eb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7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ně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ný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spc="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zh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u.</a:t>
            </a:r>
            <a:endParaRPr sz="1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 dirty="0">
              <a:latin typeface="Times New Roman"/>
              <a:cs typeface="Times New Roman"/>
            </a:endParaRPr>
          </a:p>
          <a:p>
            <a:pPr marL="286385" marR="6985" indent="-274320" algn="just">
              <a:lnSpc>
                <a:spcPts val="1630"/>
              </a:lnSpc>
            </a:pPr>
            <a:r>
              <a:rPr sz="1150" spc="-9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150" spc="-95" dirty="0">
                <a:solidFill>
                  <a:srgbClr val="CCB400"/>
                </a:solidFill>
                <a:latin typeface="Times New Roman"/>
                <a:cs typeface="Times New Roman"/>
              </a:rPr>
              <a:t>   </a:t>
            </a:r>
            <a:r>
              <a:rPr sz="1150" spc="-5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700" u="heavy" spc="-4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u="heavy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700" u="heavy" spc="4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 smtClean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u="heavy" spc="-43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b="1" u="heavy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u="heavy" spc="-4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b="1" u="heavy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u="heavy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1700" u="heavy" spc="3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 - </a:t>
            </a:r>
            <a:r>
              <a:rPr sz="17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 err="1" smtClean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sz="1700" spc="-10" dirty="0" err="1" smtClean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dirty="0" err="1" smtClean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4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r>
              <a:rPr sz="1700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17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ne,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dy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hod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ízení</a:t>
            </a:r>
            <a:r>
              <a:rPr sz="1700" spc="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u,</a:t>
            </a:r>
            <a:r>
              <a:rPr sz="17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iný</a:t>
            </a:r>
            <a:r>
              <a:rPr sz="17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ův</a:t>
            </a:r>
            <a:r>
              <a:rPr sz="17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jp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17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17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7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7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700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7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ním</a:t>
            </a:r>
            <a:r>
              <a:rPr sz="17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jstř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7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700" dirty="0">
                <a:solidFill>
                  <a:srgbClr val="636A86"/>
                </a:solidFill>
                <a:latin typeface="Georgia"/>
                <a:cs typeface="Georgia"/>
              </a:rPr>
              <a:t>u.</a:t>
            </a:r>
            <a:endParaRPr sz="17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04800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Ú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5054" y="2127523"/>
            <a:ext cx="807275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jiná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ýka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být</a:t>
            </a:r>
            <a:r>
              <a:rPr sz="2000" b="1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al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lang="cs-CZ" sz="2000" dirty="0" smtClean="0">
                <a:solidFill>
                  <a:srgbClr val="636A86"/>
                </a:solidFill>
                <a:latin typeface="Georgia"/>
                <a:cs typeface="Georgia"/>
              </a:rPr>
              <a:t> -</a:t>
            </a:r>
            <a:r>
              <a:rPr sz="2000" dirty="0" smtClean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2000" spc="-2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tnit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áškou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8890" y="2800357"/>
            <a:ext cx="667956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tě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ejíc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být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000" b="1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8455" y="2797183"/>
            <a:ext cx="135445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" algn="r">
              <a:lnSpc>
                <a:spcPct val="100000"/>
              </a:lnSpc>
              <a:tabLst>
                <a:tab pos="1090930" algn="l"/>
              </a:tabLst>
            </a:pP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28890" y="3899744"/>
            <a:ext cx="8073390" cy="253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715" algn="just">
              <a:lnSpc>
                <a:spcPct val="100000"/>
              </a:lnSpc>
            </a:pP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ýc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to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sk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sz="20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eno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ení,</a:t>
            </a:r>
            <a:endParaRPr sz="2000" dirty="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vý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či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x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uc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jetek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sz="20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jiný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do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řídi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ze</a:t>
            </a:r>
            <a:r>
              <a:rPr sz="20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vš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 marL="287020" marR="7620" indent="-274320" algn="just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up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lat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tnit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áškou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ení,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čí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jí</a:t>
            </a:r>
            <a:r>
              <a:rPr sz="20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ál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ží.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64960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I</a:t>
            </a:r>
            <a:r>
              <a:rPr sz="3300" spc="-25" dirty="0">
                <a:latin typeface="Georgia"/>
                <a:cs typeface="Georgia"/>
              </a:rPr>
              <a:t>Ř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3390" cy="412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vi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rž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et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spoj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2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akl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etk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erý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lo</a:t>
            </a:r>
            <a:r>
              <a:rPr sz="22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měny</a:t>
            </a:r>
            <a:r>
              <a:rPr sz="22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skl</a:t>
            </a:r>
            <a:r>
              <a:rPr sz="2200" b="1" u="heavy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u="heavy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bě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vyu</a:t>
            </a:r>
            <a:r>
              <a:rPr sz="2200" b="1" u="heavy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b="1" u="heavy" spc="-10" dirty="0">
                <a:solidFill>
                  <a:srgbClr val="636A86"/>
                </a:solidFill>
                <a:latin typeface="Georgia"/>
                <a:cs typeface="Georgia"/>
              </a:rPr>
              <a:t>ití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ebo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sz="2200" b="1" u="heavy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b="1" u="heavy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u="heavy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u="heavy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etku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ik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ol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bate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b="1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zme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še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20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té</a:t>
            </a:r>
            <a:r>
              <a:rPr sz="22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azk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ik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1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pln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zsa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dm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stan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nýc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mt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klá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endParaRPr sz="2200">
              <a:latin typeface="Georgia"/>
              <a:cs typeface="Georgia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mez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ími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stan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důsl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ků</a:t>
            </a:r>
            <a:r>
              <a:rPr sz="2200" spc="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spoj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se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js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vů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ite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ům</a:t>
            </a:r>
            <a:r>
              <a:rPr sz="2200" b="1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eú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é.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649605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O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I</a:t>
            </a:r>
            <a:r>
              <a:rPr sz="3300" spc="-25" dirty="0">
                <a:latin typeface="Georgia"/>
                <a:cs typeface="Georgia"/>
              </a:rPr>
              <a:t>Ř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9525" rIns="0" bIns="0" rtlCol="0">
            <a:spAutoFit/>
          </a:bodyPr>
          <a:lstStyle/>
          <a:p>
            <a:pPr marL="523875" marR="6350" indent="-27432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Dluž</a:t>
            </a:r>
            <a:r>
              <a:rPr sz="2200" spc="-5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íka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m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Georgia"/>
                <a:cs typeface="Georgia"/>
              </a:rPr>
              <a:t>žn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5" dirty="0">
                <a:latin typeface="Georgia"/>
                <a:cs typeface="Georgia"/>
              </a:rPr>
              <a:t>me</a:t>
            </a:r>
            <a:r>
              <a:rPr sz="2200" spc="-15" dirty="0">
                <a:latin typeface="Georgia"/>
                <a:cs typeface="Georgia"/>
              </a:rPr>
              <a:t>z</a:t>
            </a:r>
            <a:r>
              <a:rPr sz="2200" spc="0" dirty="0">
                <a:latin typeface="Georgia"/>
                <a:cs typeface="Georgia"/>
              </a:rPr>
              <a:t>i</a:t>
            </a:r>
            <a:r>
              <a:rPr sz="2200" spc="-10" dirty="0">
                <a:latin typeface="Georgia"/>
                <a:cs typeface="Georgia"/>
              </a:rPr>
              <a:t>t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př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d</a:t>
            </a:r>
            <a:r>
              <a:rPr sz="2200" spc="-20" dirty="0">
                <a:latin typeface="Georgia"/>
                <a:cs typeface="Georgia"/>
              </a:rPr>
              <a:t>b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5" dirty="0">
                <a:latin typeface="Georgia"/>
                <a:cs typeface="Georgia"/>
              </a:rPr>
              <a:t>ž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5" dirty="0">
                <a:latin typeface="Georgia"/>
                <a:cs typeface="Georgia"/>
              </a:rPr>
              <a:t>ý</a:t>
            </a:r>
            <a:r>
              <a:rPr sz="2200" spc="-20" dirty="0">
                <a:latin typeface="Georgia"/>
                <a:cs typeface="Georgia"/>
              </a:rPr>
              <a:t>m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opat</a:t>
            </a:r>
            <a:r>
              <a:rPr sz="220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0" dirty="0">
                <a:latin typeface="Georgia"/>
                <a:cs typeface="Georgia"/>
              </a:rPr>
              <a:t>í</a:t>
            </a:r>
            <a:r>
              <a:rPr sz="2200" spc="-20" dirty="0">
                <a:latin typeface="Georgia"/>
                <a:cs typeface="Georgia"/>
              </a:rPr>
              <a:t>m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v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na</a:t>
            </a:r>
            <a:r>
              <a:rPr sz="2200" spc="-15" dirty="0">
                <a:latin typeface="Georgia"/>
                <a:cs typeface="Georgia"/>
              </a:rPr>
              <a:t>klá</a:t>
            </a:r>
            <a:r>
              <a:rPr sz="2200" spc="-5" dirty="0">
                <a:latin typeface="Georgia"/>
                <a:cs typeface="Georgia"/>
              </a:rPr>
              <a:t>d</a:t>
            </a:r>
            <a:r>
              <a:rPr sz="2200" spc="-10" dirty="0">
                <a:latin typeface="Georgia"/>
                <a:cs typeface="Georgia"/>
              </a:rPr>
              <a:t>á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maj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5" dirty="0">
                <a:latin typeface="Georgia"/>
                <a:cs typeface="Georgia"/>
              </a:rPr>
              <a:t>tkovou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podstatou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ve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v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15" dirty="0">
                <a:latin typeface="Georgia"/>
                <a:cs typeface="Georgia"/>
              </a:rPr>
              <a:t>tším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ro</a:t>
            </a:r>
            <a:r>
              <a:rPr sz="2200" spc="-20" dirty="0">
                <a:latin typeface="Georgia"/>
                <a:cs typeface="Georgia"/>
              </a:rPr>
              <a:t>zsa</a:t>
            </a:r>
            <a:r>
              <a:rPr sz="2200" spc="-10" dirty="0">
                <a:latin typeface="Georgia"/>
                <a:cs typeface="Georgia"/>
              </a:rPr>
              <a:t>h</a:t>
            </a:r>
            <a:r>
              <a:rPr sz="2200" spc="-15" dirty="0">
                <a:latin typeface="Georgia"/>
                <a:cs typeface="Georgia"/>
              </a:rPr>
              <a:t>u</a:t>
            </a:r>
            <a:endParaRPr sz="2200">
              <a:latin typeface="Georgia"/>
              <a:cs typeface="Georgia"/>
            </a:endParaRPr>
          </a:p>
          <a:p>
            <a:pPr marL="236854"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523875" marR="5080" indent="-274320">
              <a:lnSpc>
                <a:spcPct val="100000"/>
              </a:lnSpc>
              <a:tabLst>
                <a:tab pos="1259205" algn="l"/>
              </a:tabLst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Př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d</a:t>
            </a:r>
            <a:r>
              <a:rPr sz="2200" spc="-10" dirty="0">
                <a:latin typeface="Georgia"/>
                <a:cs typeface="Georgia"/>
              </a:rPr>
              <a:t>b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15" dirty="0">
                <a:latin typeface="Georgia"/>
                <a:cs typeface="Georgia"/>
              </a:rPr>
              <a:t>ž</a:t>
            </a:r>
            <a:r>
              <a:rPr sz="2200" spc="-5" dirty="0">
                <a:latin typeface="Georgia"/>
                <a:cs typeface="Georgia"/>
              </a:rPr>
              <a:t>ný</a:t>
            </a:r>
            <a:r>
              <a:rPr sz="2200" spc="-20" dirty="0">
                <a:latin typeface="Georgia"/>
                <a:cs typeface="Georgia"/>
              </a:rPr>
              <a:t>m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op</a:t>
            </a:r>
            <a:r>
              <a:rPr sz="2200" spc="-10" dirty="0">
                <a:latin typeface="Georgia"/>
                <a:cs typeface="Georgia"/>
              </a:rPr>
              <a:t>a</a:t>
            </a:r>
            <a:r>
              <a:rPr sz="2200" spc="-15" dirty="0">
                <a:latin typeface="Georgia"/>
                <a:cs typeface="Georgia"/>
              </a:rPr>
              <a:t>t</a:t>
            </a:r>
            <a:r>
              <a:rPr sz="2200" spc="-1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5" dirty="0">
                <a:latin typeface="Georgia"/>
                <a:cs typeface="Georgia"/>
              </a:rPr>
              <a:t>n</a:t>
            </a:r>
            <a:r>
              <a:rPr sz="2200" spc="-15" dirty="0">
                <a:latin typeface="Georgia"/>
                <a:cs typeface="Georgia"/>
              </a:rPr>
              <a:t>ím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Georgia"/>
                <a:cs typeface="Georgia"/>
              </a:rPr>
              <a:t>m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Georgia"/>
                <a:cs typeface="Georgia"/>
              </a:rPr>
              <a:t>žn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u</a:t>
            </a:r>
            <a:r>
              <a:rPr sz="2200" dirty="0">
                <a:latin typeface="Georgia"/>
                <a:cs typeface="Georgia"/>
              </a:rPr>
              <a:t>s</a:t>
            </a:r>
            <a:r>
              <a:rPr sz="2200" spc="-5" dirty="0">
                <a:latin typeface="Georgia"/>
                <a:cs typeface="Georgia"/>
              </a:rPr>
              <a:t>ta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ovit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p</a:t>
            </a:r>
            <a:r>
              <a:rPr sz="220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db</a:t>
            </a:r>
            <a:r>
              <a:rPr sz="2200" spc="-25" dirty="0">
                <a:latin typeface="Georgia"/>
                <a:cs typeface="Georgia"/>
              </a:rPr>
              <a:t>ě</a:t>
            </a:r>
            <a:r>
              <a:rPr sz="2200" spc="-15" dirty="0">
                <a:latin typeface="Georgia"/>
                <a:cs typeface="Georgia"/>
              </a:rPr>
              <a:t>ž</a:t>
            </a:r>
            <a:r>
              <a:rPr sz="2200" spc="-5" dirty="0">
                <a:latin typeface="Georgia"/>
                <a:cs typeface="Georgia"/>
              </a:rPr>
              <a:t>n</a:t>
            </a:r>
            <a:r>
              <a:rPr sz="2200" spc="-25" dirty="0">
                <a:latin typeface="Georgia"/>
                <a:cs typeface="Georgia"/>
              </a:rPr>
              <a:t>é</a:t>
            </a:r>
            <a:r>
              <a:rPr sz="2200" spc="-10" dirty="0">
                <a:latin typeface="Georgia"/>
                <a:cs typeface="Georgia"/>
              </a:rPr>
              <a:t>h</a:t>
            </a:r>
            <a:r>
              <a:rPr sz="2200" spc="-15" dirty="0">
                <a:latin typeface="Georgia"/>
                <a:cs typeface="Georgia"/>
              </a:rPr>
              <a:t>o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spr</a:t>
            </a:r>
            <a:r>
              <a:rPr sz="2200" spc="-10" dirty="0">
                <a:latin typeface="Georgia"/>
                <a:cs typeface="Georgia"/>
              </a:rPr>
              <a:t>á</a:t>
            </a:r>
            <a:r>
              <a:rPr sz="2200" spc="-15" dirty="0">
                <a:latin typeface="Georgia"/>
                <a:cs typeface="Georgia"/>
              </a:rPr>
              <a:t>vc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,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a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to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0" dirty="0">
                <a:latin typeface="Georgia"/>
                <a:cs typeface="Georgia"/>
              </a:rPr>
              <a:t>b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0" dirty="0">
                <a:latin typeface="Georgia"/>
                <a:cs typeface="Georgia"/>
              </a:rPr>
              <a:t>z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ná</a:t>
            </a:r>
            <a:r>
              <a:rPr sz="2200" spc="-10" dirty="0">
                <a:latin typeface="Georgia"/>
                <a:cs typeface="Georgia"/>
              </a:rPr>
              <a:t>vrh</a:t>
            </a:r>
            <a:r>
              <a:rPr sz="2200" spc="-15" dirty="0">
                <a:latin typeface="Georgia"/>
                <a:cs typeface="Georgia"/>
              </a:rPr>
              <a:t>u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885314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M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dst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0" dirty="0">
                <a:latin typeface="Georgia"/>
                <a:cs typeface="Georgia"/>
              </a:rPr>
              <a:t>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01" y="1955252"/>
            <a:ext cx="8072755" cy="419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Obsa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tkové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podstaty</a:t>
            </a:r>
            <a:endParaRPr sz="22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75"/>
              </a:spcBef>
              <a:buClr>
                <a:srgbClr val="636A86"/>
              </a:buClr>
              <a:buFont typeface="Georgia"/>
              <a:buAutoNum type="alphaLcParenR"/>
              <a:tabLst>
                <a:tab pos="224790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ost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34950" indent="-22225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3558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ovi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13360" indent="-20066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1399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nik,</a:t>
            </a:r>
            <a:endParaRPr sz="1500">
              <a:latin typeface="Georgia"/>
              <a:cs typeface="Georgia"/>
            </a:endParaRPr>
          </a:p>
          <a:p>
            <a:pPr marL="238125" indent="-225425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38760" algn="l"/>
              </a:tabLst>
            </a:pP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ub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19710" indent="-20701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2034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kní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ist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dů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15900" algn="l"/>
              </a:tabLst>
            </a:pP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ěnky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pap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ane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is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hž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15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nění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va,</a:t>
            </a:r>
            <a:endParaRPr sz="1500">
              <a:latin typeface="Georgia"/>
              <a:cs typeface="Georgia"/>
            </a:endParaRPr>
          </a:p>
          <a:p>
            <a:pPr marL="226060" indent="-21336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26695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bch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87020" marR="5715" indent="-274320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44475" algn="l"/>
              </a:tabLst>
            </a:pP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vek</a:t>
            </a:r>
            <a:r>
              <a:rPr sz="15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íněn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vek,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ud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endParaRPr sz="1500">
              <a:latin typeface="Georgia"/>
              <a:cs typeface="Georgia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243204" algn="l"/>
              </a:tabLst>
            </a:pP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níkova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mz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bo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eh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ovní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1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kovi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3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éna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dů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ké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ví,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sti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2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ovan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500" spc="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fu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nk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15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st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nan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osti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ekva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ika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endParaRPr sz="1500">
              <a:latin typeface="Georgia"/>
              <a:cs typeface="Georgi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636A86"/>
              </a:buClr>
              <a:buFont typeface="Georgia"/>
              <a:buAutoNum type="alphaLcParenR"/>
              <a:tabLst>
                <a:tab pos="185420" algn="l"/>
              </a:tabLst>
            </a:pP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ší</a:t>
            </a:r>
            <a:r>
              <a:rPr sz="15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va</a:t>
            </a:r>
            <a:r>
              <a:rPr sz="15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5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kov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ot</a:t>
            </a:r>
            <a:r>
              <a:rPr sz="1500" spc="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500" spc="-15" dirty="0">
                <a:solidFill>
                  <a:srgbClr val="636A86"/>
                </a:solidFill>
                <a:latin typeface="Georgia"/>
                <a:cs typeface="Georgia"/>
              </a:rPr>
              <a:t>aj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500" spc="-53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peně</a:t>
            </a:r>
            <a:r>
              <a:rPr sz="1500" spc="-2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5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eni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5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ot</a:t>
            </a:r>
            <a:r>
              <a:rPr sz="15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500" spc="-5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885314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M</a:t>
            </a:r>
            <a:r>
              <a:rPr sz="3300" spc="-20" dirty="0">
                <a:latin typeface="Georgia"/>
                <a:cs typeface="Georgia"/>
              </a:rPr>
              <a:t>a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dst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20" dirty="0">
                <a:latin typeface="Georgia"/>
                <a:cs typeface="Georgia"/>
              </a:rPr>
              <a:t>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0850" cy="3744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tabLst>
                <a:tab pos="2042160" algn="l"/>
                <a:tab pos="3080385" algn="l"/>
                <a:tab pos="4458335" algn="l"/>
                <a:tab pos="4954905" algn="l"/>
                <a:tab pos="5701665" algn="l"/>
                <a:tab pos="6302375" algn="l"/>
                <a:tab pos="7026275" algn="l"/>
              </a:tabLst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áj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Ins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dnut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zsa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tkové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 err="1">
                <a:solidFill>
                  <a:srgbClr val="636A86"/>
                </a:solidFill>
                <a:latin typeface="Georgia"/>
                <a:cs typeface="Georgia"/>
              </a:rPr>
              <a:t>podstaty</a:t>
            </a:r>
            <a:r>
              <a:rPr sz="22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§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20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6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IZ</a:t>
            </a:r>
            <a:endParaRPr sz="2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ska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iv</a:t>
            </a:r>
            <a:endParaRPr sz="22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tné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vní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úko</a:t>
            </a:r>
            <a:r>
              <a:rPr sz="2000" dirty="0">
                <a:latin typeface="Georgia"/>
                <a:cs typeface="Georgia"/>
              </a:rPr>
              <a:t>ny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ú</a:t>
            </a:r>
            <a:r>
              <a:rPr sz="2000" dirty="0">
                <a:latin typeface="Georgia"/>
                <a:cs typeface="Georgia"/>
              </a:rPr>
              <a:t>činné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vní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úko</a:t>
            </a:r>
            <a:r>
              <a:rPr sz="2000" dirty="0">
                <a:latin typeface="Georgia"/>
                <a:cs typeface="Georgia"/>
              </a:rPr>
              <a:t>ny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vních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nů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ez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lnění</a:t>
            </a:r>
            <a:endParaRPr sz="2000" dirty="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dň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jících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vních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nů</a:t>
            </a:r>
            <a:endParaRPr sz="2000" dirty="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úmys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jících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vních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nů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pPr>
              <a:defRPr/>
            </a:pPr>
            <a:r>
              <a:rPr lang="cs-CZ" dirty="0"/>
              <a:t>Obecně k vymáhání </a:t>
            </a:r>
            <a:r>
              <a:rPr lang="cs-CZ" dirty="0" smtClean="0"/>
              <a:t>pohledávek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62935" y="1808811"/>
            <a:ext cx="9370410" cy="678391"/>
          </a:xfrm>
        </p:spPr>
        <p:txBody>
          <a:bodyPr/>
          <a:lstStyle/>
          <a:p>
            <a:pPr>
              <a:buClr>
                <a:schemeClr val="tx1"/>
              </a:buClr>
              <a:buSzPct val="90000"/>
            </a:pPr>
            <a:r>
              <a:rPr lang="cs-CZ" altLang="cs-CZ" sz="2204" b="1" dirty="0"/>
              <a:t>Náklady při vymáhání</a:t>
            </a:r>
          </a:p>
          <a:p>
            <a:pPr marL="302624" lvl="1">
              <a:buClr>
                <a:schemeClr val="tx1"/>
              </a:buClr>
              <a:buSzPct val="90000"/>
            </a:pPr>
            <a:endParaRPr lang="cs-CZ" altLang="cs-CZ" sz="2204" dirty="0">
              <a:solidFill>
                <a:schemeClr val="tx1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72796"/>
              </p:ext>
            </p:extLst>
          </p:nvPr>
        </p:nvGraphicFramePr>
        <p:xfrm>
          <a:off x="1062935" y="2254250"/>
          <a:ext cx="8322365" cy="829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8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9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 dirty="0">
                          <a:effectLst/>
                        </a:rPr>
                        <a:t>Náklady věřitele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 dirty="0">
                          <a:effectLst/>
                        </a:rPr>
                        <a:t>Náklady dlužníka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 dirty="0">
                          <a:effectLst/>
                        </a:rPr>
                        <a:t>Uspokojení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69951"/>
              </p:ext>
            </p:extLst>
          </p:nvPr>
        </p:nvGraphicFramePr>
        <p:xfrm>
          <a:off x="1062935" y="3127552"/>
          <a:ext cx="8322365" cy="3927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8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1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1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Nalézací řízení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soudní poplatek, náklady právního zastoupení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individuálně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Rozhodčí 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náklady rozhodčího řízení, náklady právního zastoupení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individuálně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Výkon rozhodnutí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soudní poplatek, náklady právního zastoupení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individuálně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Exekuce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exekuce v případě nemajetnosti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náklady exekuce, náklady právního zastoupení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individuálně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8" marR="4897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3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2289" y="855240"/>
            <a:ext cx="8217534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is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z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ič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ní</a:t>
            </a:r>
            <a:r>
              <a:rPr sz="3200" spc="-6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op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ě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ní</a:t>
            </a:r>
            <a:r>
              <a:rPr sz="3200" spc="-6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s</a:t>
            </a:r>
            <a:r>
              <a:rPr sz="3200" spc="-3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m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aj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et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ou</a:t>
            </a:r>
            <a:r>
              <a:rPr sz="3200" spc="-5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dst</a:t>
            </a:r>
            <a:r>
              <a:rPr sz="3200" spc="5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200" spc="-5" dirty="0">
                <a:solidFill>
                  <a:srgbClr val="7A9899"/>
                </a:solidFill>
                <a:latin typeface="Georgia"/>
                <a:cs typeface="Georgia"/>
              </a:rPr>
              <a:t>t</a:t>
            </a:r>
            <a:r>
              <a:rPr sz="3200" dirty="0">
                <a:solidFill>
                  <a:srgbClr val="7A9899"/>
                </a:solidFill>
                <a:latin typeface="Georgia"/>
                <a:cs typeface="Georgia"/>
              </a:rPr>
              <a:t>ou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253823"/>
            <a:ext cx="8071484" cy="4497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zása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samos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tném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kurs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orga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zása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ník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9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povol</a:t>
            </a:r>
            <a:r>
              <a:rPr sz="1900" spc="-20" dirty="0">
                <a:latin typeface="Georgia"/>
                <a:cs typeface="Georgia"/>
              </a:rPr>
              <a:t>ené</a:t>
            </a:r>
            <a:r>
              <a:rPr sz="1900" spc="-15" dirty="0">
                <a:latin typeface="Georgia"/>
                <a:cs typeface="Georgia"/>
              </a:rPr>
              <a:t>ho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ddluž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dlužník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c</a:t>
            </a:r>
            <a:r>
              <a:rPr sz="1900" spc="-20" dirty="0">
                <a:latin typeface="Georgia"/>
                <a:cs typeface="Georgia"/>
              </a:rPr>
              <a:t>hv</a:t>
            </a:r>
            <a:r>
              <a:rPr sz="1900" spc="-10" dirty="0">
                <a:latin typeface="Georgia"/>
                <a:cs typeface="Georgia"/>
              </a:rPr>
              <a:t>á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20" dirty="0">
                <a:latin typeface="Georgia"/>
                <a:cs typeface="Georgia"/>
              </a:rPr>
              <a:t>ené</a:t>
            </a:r>
            <a:r>
              <a:rPr sz="1900" spc="-15" dirty="0">
                <a:latin typeface="Georgia"/>
                <a:cs typeface="Georgia"/>
              </a:rPr>
              <a:t>ho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ddluž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í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  <a:spcBef>
                <a:spcPts val="225"/>
              </a:spcBef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9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pln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spl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dáře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endParaRPr sz="1900">
              <a:latin typeface="Georgia"/>
              <a:cs typeface="Georgia"/>
            </a:endParaRPr>
          </a:p>
          <a:p>
            <a:pPr marL="835660" marR="5080" indent="-274320">
              <a:lnSpc>
                <a:spcPts val="2050"/>
              </a:lnSpc>
              <a:spcBef>
                <a:spcPts val="484"/>
              </a:spcBef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aty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–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olv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enč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3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rý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zís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ká</a:t>
            </a:r>
            <a:r>
              <a:rPr sz="19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r.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dlužník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760730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spc="-5" dirty="0">
                <a:latin typeface="Georgia"/>
                <a:cs typeface="Georgia"/>
              </a:rPr>
              <a:t>po</a:t>
            </a:r>
            <a:r>
              <a:rPr sz="3300" dirty="0">
                <a:latin typeface="Georgia"/>
                <a:cs typeface="Georgia"/>
              </a:rPr>
              <a:t>čt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v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0" dirty="0">
                <a:latin typeface="Georgia"/>
                <a:cs typeface="Georgia"/>
              </a:rPr>
              <a:t>m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192863"/>
            <a:ext cx="8074025" cy="4417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zahá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b="1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45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čtení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tné,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tli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ín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něny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ůso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r>
              <a:rPr sz="20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eno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dě,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žn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450">
              <a:latin typeface="Times New Roman"/>
              <a:cs typeface="Times New Roman"/>
            </a:endParaRPr>
          </a:p>
          <a:p>
            <a:pPr marL="561340" marR="8255" indent="-274320">
              <a:lnSpc>
                <a:spcPts val="182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sv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ap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5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al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ihl</a:t>
            </a:r>
            <a:r>
              <a:rPr sz="1900" spc="-10" dirty="0">
                <a:latin typeface="Georgia"/>
                <a:cs typeface="Georgia"/>
              </a:rPr>
              <a:t>á</a:t>
            </a:r>
            <a:r>
              <a:rPr sz="1900" spc="-15" dirty="0">
                <a:latin typeface="Georgia"/>
                <a:cs typeface="Georgia"/>
              </a:rPr>
              <a:t>š</a:t>
            </a:r>
            <a:r>
              <a:rPr sz="1900" spc="-5" dirty="0">
                <a:latin typeface="Georgia"/>
                <a:cs typeface="Georgia"/>
              </a:rPr>
              <a:t>e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5" dirty="0">
                <a:latin typeface="Georgia"/>
                <a:cs typeface="Georgia"/>
              </a:rPr>
              <a:t>ý</a:t>
            </a:r>
            <a:r>
              <a:rPr sz="1900" spc="-20" dirty="0">
                <a:latin typeface="Georgia"/>
                <a:cs typeface="Georgia"/>
              </a:rPr>
              <a:t>m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0" dirty="0">
                <a:latin typeface="Georgia"/>
                <a:cs typeface="Georgia"/>
              </a:rPr>
              <a:t>m,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neb</a:t>
            </a:r>
            <a:r>
              <a:rPr sz="1900" spc="-15" dirty="0">
                <a:latin typeface="Georgia"/>
                <a:cs typeface="Georgia"/>
              </a:rPr>
              <a:t>o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9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zís</a:t>
            </a:r>
            <a:r>
              <a:rPr sz="1900" spc="-10" dirty="0">
                <a:latin typeface="Georgia"/>
                <a:cs typeface="Georgia"/>
              </a:rPr>
              <a:t>kal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lnou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</a:t>
            </a:r>
            <a:r>
              <a:rPr sz="1900" spc="-10" dirty="0">
                <a:latin typeface="Georgia"/>
                <a:cs typeface="Georgia"/>
              </a:rPr>
              <a:t>úč</a:t>
            </a:r>
            <a:r>
              <a:rPr sz="1900" spc="-15" dirty="0">
                <a:latin typeface="Georgia"/>
                <a:cs typeface="Georgia"/>
              </a:rPr>
              <a:t>inným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rá</a:t>
            </a:r>
            <a:r>
              <a:rPr sz="1900" spc="-15" dirty="0">
                <a:latin typeface="Georgia"/>
                <a:cs typeface="Georgia"/>
              </a:rPr>
              <a:t>vní</a:t>
            </a:r>
            <a:r>
              <a:rPr sz="1900" spc="-20" dirty="0">
                <a:latin typeface="Georgia"/>
                <a:cs typeface="Georgia"/>
              </a:rPr>
              <a:t>m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ú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20" dirty="0">
                <a:latin typeface="Georgia"/>
                <a:cs typeface="Georgia"/>
              </a:rPr>
              <a:t>one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neb</a:t>
            </a:r>
            <a:r>
              <a:rPr sz="1900" spc="-15" dirty="0">
                <a:latin typeface="Georgia"/>
                <a:cs typeface="Georgia"/>
              </a:rPr>
              <a:t>o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9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ob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5" dirty="0">
                <a:latin typeface="Georgia"/>
                <a:cs typeface="Georgia"/>
              </a:rPr>
              <a:t>b</a:t>
            </a:r>
            <a:r>
              <a:rPr sz="1900" spc="-10" dirty="0">
                <a:latin typeface="Georgia"/>
                <a:cs typeface="Georgia"/>
              </a:rPr>
              <a:t>y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l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o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dlužní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ov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ú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5" dirty="0">
                <a:latin typeface="Georgia"/>
                <a:cs typeface="Georgia"/>
              </a:rPr>
              <a:t>ad</a:t>
            </a:r>
            <a:r>
              <a:rPr sz="1900" spc="-10" dirty="0">
                <a:latin typeface="Georgia"/>
                <a:cs typeface="Georgia"/>
              </a:rPr>
              <a:t>ku,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561340" marR="8890" indent="-274320">
              <a:lnSpc>
                <a:spcPts val="1820"/>
              </a:lnSpc>
              <a:tabLst>
                <a:tab pos="7479665" algn="l"/>
              </a:tabLst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dosud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</a:t>
            </a:r>
            <a:r>
              <a:rPr sz="1900" spc="-10" dirty="0">
                <a:latin typeface="Georgia"/>
                <a:cs typeface="Georgia"/>
              </a:rPr>
              <a:t>uhrad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10" dirty="0">
                <a:latin typeface="Georgia"/>
                <a:cs typeface="Georgia"/>
              </a:rPr>
              <a:t>l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Georgia"/>
                <a:cs typeface="Georgia"/>
              </a:rPr>
              <a:t>s</a:t>
            </a:r>
            <a:r>
              <a:rPr sz="1900" spc="-15" dirty="0">
                <a:latin typeface="Georgia"/>
                <a:cs typeface="Georgia"/>
              </a:rPr>
              <a:t>pl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no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dlužní</a:t>
            </a:r>
            <a:r>
              <a:rPr sz="1900" spc="-10" dirty="0">
                <a:latin typeface="Georgia"/>
                <a:cs typeface="Georgia"/>
              </a:rPr>
              <a:t>ka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r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dirty="0">
                <a:latin typeface="Georgia"/>
                <a:cs typeface="Georgia"/>
              </a:rPr>
              <a:t>z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ahu,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0" dirty="0">
                <a:latin typeface="Georgia"/>
                <a:cs typeface="Georgia"/>
              </a:rPr>
              <a:t>ně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ž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10" dirty="0">
                <a:latin typeface="Georgia"/>
                <a:cs typeface="Georgia"/>
              </a:rPr>
              <a:t>y</a:t>
            </a:r>
            <a:r>
              <a:rPr sz="1900" spc="-15" dirty="0">
                <a:latin typeface="Georgia"/>
                <a:cs typeface="Georgia"/>
              </a:rPr>
              <a:t>šuj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0" dirty="0">
                <a:latin typeface="Georgia"/>
                <a:cs typeface="Georgia"/>
              </a:rPr>
              <a:t>č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lnou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h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5" dirty="0">
                <a:latin typeface="Georgia"/>
                <a:cs typeface="Georgia"/>
              </a:rPr>
              <a:t>o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0" dirty="0">
                <a:latin typeface="Georgia"/>
                <a:cs typeface="Georgia"/>
              </a:rPr>
              <a:t>.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5587" y="1230167"/>
            <a:ext cx="5840095" cy="1198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2295" marR="5080" indent="-570230">
              <a:lnSpc>
                <a:spcPct val="100000"/>
              </a:lnSpc>
            </a:pP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R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ho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á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úp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u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1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půs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obu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ho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eše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92392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Z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5" dirty="0">
                <a:latin typeface="Georgia"/>
                <a:cs typeface="Georgia"/>
              </a:rPr>
              <a:t>uh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1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úp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u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33550" y="3628633"/>
            <a:ext cx="1033780" cy="149860"/>
          </a:xfrm>
          <a:custGeom>
            <a:avLst/>
            <a:gdLst/>
            <a:ahLst/>
            <a:cxnLst/>
            <a:rect l="l" t="t" r="r" b="b"/>
            <a:pathLst>
              <a:path w="1033779" h="149860">
                <a:moveTo>
                  <a:pt x="1033271" y="149351"/>
                </a:moveTo>
                <a:lnTo>
                  <a:pt x="1033271" y="0"/>
                </a:lnTo>
                <a:lnTo>
                  <a:pt x="0" y="0"/>
                </a:lnTo>
                <a:lnTo>
                  <a:pt x="0" y="149351"/>
                </a:lnTo>
                <a:lnTo>
                  <a:pt x="1033271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33194" y="2711185"/>
            <a:ext cx="4114800" cy="460375"/>
          </a:xfrm>
          <a:custGeom>
            <a:avLst/>
            <a:gdLst/>
            <a:ahLst/>
            <a:cxnLst/>
            <a:rect l="l" t="t" r="r" b="b"/>
            <a:pathLst>
              <a:path w="4114800" h="460375">
                <a:moveTo>
                  <a:pt x="0" y="460247"/>
                </a:moveTo>
                <a:lnTo>
                  <a:pt x="4114799" y="460247"/>
                </a:lnTo>
                <a:lnTo>
                  <a:pt x="4114799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22942" y="2778121"/>
            <a:ext cx="173291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25" dirty="0">
                <a:latin typeface="Calibri"/>
                <a:cs typeface="Calibri"/>
              </a:rPr>
              <a:t>Ř</a:t>
            </a:r>
            <a:r>
              <a:rPr sz="1400" b="1" dirty="0">
                <a:latin typeface="Calibri"/>
                <a:cs typeface="Calibri"/>
              </a:rPr>
              <a:t>ešení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úpad</a:t>
            </a:r>
            <a:r>
              <a:rPr sz="1400" b="1" spc="-1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u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Calibri"/>
                <a:cs typeface="Calibri"/>
              </a:rPr>
              <a:t>podle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</a:t>
            </a:r>
            <a:r>
              <a:rPr sz="1400" b="1" dirty="0">
                <a:latin typeface="Calibri"/>
                <a:cs typeface="Calibri"/>
              </a:rPr>
              <a:t>Z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51881" y="3628633"/>
            <a:ext cx="935990" cy="149860"/>
          </a:xfrm>
          <a:custGeom>
            <a:avLst/>
            <a:gdLst/>
            <a:ahLst/>
            <a:cxnLst/>
            <a:rect l="l" t="t" r="r" b="b"/>
            <a:pathLst>
              <a:path w="935990" h="149860">
                <a:moveTo>
                  <a:pt x="935735" y="149351"/>
                </a:moveTo>
                <a:lnTo>
                  <a:pt x="935735" y="0"/>
                </a:lnTo>
                <a:lnTo>
                  <a:pt x="0" y="0"/>
                </a:lnTo>
                <a:lnTo>
                  <a:pt x="0" y="149351"/>
                </a:lnTo>
                <a:lnTo>
                  <a:pt x="935735" y="1493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4277" y="3403843"/>
            <a:ext cx="3363595" cy="0"/>
          </a:xfrm>
          <a:custGeom>
            <a:avLst/>
            <a:gdLst/>
            <a:ahLst/>
            <a:cxnLst/>
            <a:rect l="l" t="t" r="r" b="b"/>
            <a:pathLst>
              <a:path w="3363595">
                <a:moveTo>
                  <a:pt x="0" y="0"/>
                </a:moveTo>
                <a:lnTo>
                  <a:pt x="336346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01439" y="3171433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6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6177" y="3403081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49645" y="3403081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33550" y="3777991"/>
            <a:ext cx="1033780" cy="309880"/>
          </a:xfrm>
          <a:custGeom>
            <a:avLst/>
            <a:gdLst/>
            <a:ahLst/>
            <a:cxnLst/>
            <a:rect l="l" t="t" r="r" b="b"/>
            <a:pathLst>
              <a:path w="1033779" h="309879">
                <a:moveTo>
                  <a:pt x="0" y="309366"/>
                </a:moveTo>
                <a:lnTo>
                  <a:pt x="1033271" y="309366"/>
                </a:lnTo>
                <a:lnTo>
                  <a:pt x="1033271" y="0"/>
                </a:lnTo>
                <a:lnTo>
                  <a:pt x="0" y="0"/>
                </a:lnTo>
                <a:lnTo>
                  <a:pt x="0" y="30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12301" y="3695569"/>
            <a:ext cx="6521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Calibri"/>
                <a:cs typeface="Calibri"/>
              </a:rPr>
              <a:t>Z</a:t>
            </a:r>
            <a:r>
              <a:rPr sz="1400" b="1" dirty="0">
                <a:latin typeface="Calibri"/>
                <a:cs typeface="Calibri"/>
              </a:rPr>
              <a:t>á</a:t>
            </a:r>
            <a:r>
              <a:rPr sz="1400" b="1" spc="-5" dirty="0">
                <a:latin typeface="Calibri"/>
                <a:cs typeface="Calibri"/>
              </a:rPr>
              <a:t>k</a:t>
            </a:r>
            <a:r>
              <a:rPr sz="1400" b="1" dirty="0">
                <a:latin typeface="Calibri"/>
                <a:cs typeface="Calibri"/>
              </a:rPr>
              <a:t>ladní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651881" y="3777991"/>
            <a:ext cx="935990" cy="309880"/>
          </a:xfrm>
          <a:custGeom>
            <a:avLst/>
            <a:gdLst/>
            <a:ahLst/>
            <a:cxnLst/>
            <a:rect l="l" t="t" r="r" b="b"/>
            <a:pathLst>
              <a:path w="935990" h="309879">
                <a:moveTo>
                  <a:pt x="0" y="309366"/>
                </a:moveTo>
                <a:lnTo>
                  <a:pt x="935735" y="309366"/>
                </a:lnTo>
                <a:lnTo>
                  <a:pt x="935735" y="0"/>
                </a:lnTo>
                <a:lnTo>
                  <a:pt x="0" y="0"/>
                </a:lnTo>
                <a:lnTo>
                  <a:pt x="0" y="30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729111" y="3695569"/>
            <a:ext cx="6870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S</a:t>
            </a:r>
            <a:r>
              <a:rPr sz="1400" b="1" dirty="0">
                <a:latin typeface="Calibri"/>
                <a:cs typeface="Calibri"/>
              </a:rPr>
              <a:t>pe</a:t>
            </a:r>
            <a:r>
              <a:rPr sz="1400" b="1" spc="-5" dirty="0">
                <a:latin typeface="Calibri"/>
                <a:cs typeface="Calibri"/>
              </a:rPr>
              <a:t>c</a:t>
            </a:r>
            <a:r>
              <a:rPr sz="1400" b="1" dirty="0">
                <a:latin typeface="Calibri"/>
                <a:cs typeface="Calibri"/>
              </a:rPr>
              <a:t>iální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049645" y="4087357"/>
            <a:ext cx="76200" cy="287020"/>
          </a:xfrm>
          <a:custGeom>
            <a:avLst/>
            <a:gdLst/>
            <a:ahLst/>
            <a:cxnLst/>
            <a:rect l="l" t="t" r="r" b="b"/>
            <a:pathLst>
              <a:path w="76200" h="287020">
                <a:moveTo>
                  <a:pt x="36575" y="210311"/>
                </a:moveTo>
                <a:lnTo>
                  <a:pt x="0" y="210311"/>
                </a:lnTo>
                <a:lnTo>
                  <a:pt x="38099" y="286511"/>
                </a:lnTo>
                <a:lnTo>
                  <a:pt x="70103" y="222503"/>
                </a:lnTo>
                <a:lnTo>
                  <a:pt x="36575" y="222503"/>
                </a:lnTo>
                <a:lnTo>
                  <a:pt x="36575" y="210311"/>
                </a:lnTo>
                <a:close/>
              </a:path>
              <a:path w="76200" h="287020">
                <a:moveTo>
                  <a:pt x="39623" y="0"/>
                </a:moveTo>
                <a:lnTo>
                  <a:pt x="36575" y="0"/>
                </a:lnTo>
                <a:lnTo>
                  <a:pt x="36575" y="222503"/>
                </a:lnTo>
                <a:lnTo>
                  <a:pt x="39623" y="222503"/>
                </a:lnTo>
                <a:lnTo>
                  <a:pt x="39623" y="0"/>
                </a:lnTo>
                <a:close/>
              </a:path>
              <a:path w="76200" h="287020">
                <a:moveTo>
                  <a:pt x="76199" y="210311"/>
                </a:moveTo>
                <a:lnTo>
                  <a:pt x="39623" y="210311"/>
                </a:lnTo>
                <a:lnTo>
                  <a:pt x="39623" y="222503"/>
                </a:lnTo>
                <a:lnTo>
                  <a:pt x="70103" y="222503"/>
                </a:lnTo>
                <a:lnTo>
                  <a:pt x="76199" y="2103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610733" y="4373876"/>
            <a:ext cx="1164590" cy="4603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15" dirty="0">
                <a:latin typeface="Calibri"/>
                <a:cs typeface="Calibri"/>
              </a:rPr>
              <a:t>at</a:t>
            </a:r>
            <a:r>
              <a:rPr sz="1400" dirty="0">
                <a:latin typeface="Calibri"/>
                <a:cs typeface="Calibri"/>
              </a:rPr>
              <a:t>ori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32865" y="4261855"/>
            <a:ext cx="2731135" cy="0"/>
          </a:xfrm>
          <a:custGeom>
            <a:avLst/>
            <a:gdLst/>
            <a:ahLst/>
            <a:cxnLst/>
            <a:rect l="l" t="t" r="r" b="b"/>
            <a:pathLst>
              <a:path w="2731135">
                <a:moveTo>
                  <a:pt x="0" y="0"/>
                </a:moveTo>
                <a:lnTo>
                  <a:pt x="273100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25039" y="402944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64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94765" y="4258045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6177" y="4261093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25774" y="4261093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69341" y="111251"/>
                </a:lnTo>
                <a:lnTo>
                  <a:pt x="36575" y="111251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11251"/>
                </a:lnTo>
                <a:lnTo>
                  <a:pt x="39623" y="111251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11251"/>
                </a:lnTo>
                <a:lnTo>
                  <a:pt x="69341" y="111251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98269" y="4462267"/>
            <a:ext cx="1369060" cy="459105"/>
          </a:xfrm>
          <a:custGeom>
            <a:avLst/>
            <a:gdLst/>
            <a:ahLst/>
            <a:cxnLst/>
            <a:rect l="l" t="t" r="r" b="b"/>
            <a:pathLst>
              <a:path w="1369060" h="459104">
                <a:moveTo>
                  <a:pt x="0" y="458723"/>
                </a:moveTo>
                <a:lnTo>
                  <a:pt x="1368551" y="458723"/>
                </a:lnTo>
                <a:lnTo>
                  <a:pt x="1368551" y="0"/>
                </a:lnTo>
                <a:lnTo>
                  <a:pt x="0" y="0"/>
                </a:lnTo>
                <a:lnTo>
                  <a:pt x="0" y="4587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977020" y="4527674"/>
            <a:ext cx="9785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25" dirty="0">
                <a:latin typeface="Calibri"/>
                <a:cs typeface="Calibri"/>
              </a:rPr>
              <a:t>rg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30" dirty="0">
                <a:latin typeface="Calibri"/>
                <a:cs typeface="Calibri"/>
              </a:rPr>
              <a:t>z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574669" y="4434835"/>
            <a:ext cx="1458595" cy="460375"/>
          </a:xfrm>
          <a:custGeom>
            <a:avLst/>
            <a:gdLst/>
            <a:ahLst/>
            <a:cxnLst/>
            <a:rect l="l" t="t" r="r" b="b"/>
            <a:pathLst>
              <a:path w="1458595" h="460375">
                <a:moveTo>
                  <a:pt x="0" y="460247"/>
                </a:moveTo>
                <a:lnTo>
                  <a:pt x="1458467" y="460247"/>
                </a:lnTo>
                <a:lnTo>
                  <a:pt x="1458467" y="0"/>
                </a:lnTo>
                <a:lnTo>
                  <a:pt x="0" y="0"/>
                </a:lnTo>
                <a:lnTo>
                  <a:pt x="0" y="460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653422" y="4501766"/>
            <a:ext cx="75057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81892" y="5154164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91233" y="5154164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993273" y="5327899"/>
            <a:ext cx="943610" cy="5384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B</a:t>
            </a:r>
            <a:r>
              <a:rPr sz="1400" spc="-15" dirty="0">
                <a:latin typeface="Calibri"/>
                <a:cs typeface="Calibri"/>
              </a:rPr>
              <a:t>ě</a:t>
            </a:r>
            <a:r>
              <a:rPr sz="1400" spc="-5" dirty="0">
                <a:latin typeface="Calibri"/>
                <a:cs typeface="Calibri"/>
              </a:rPr>
              <a:t>ž</a:t>
            </a:r>
            <a:r>
              <a:rPr sz="1400" spc="-35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ý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02970" y="5361428"/>
            <a:ext cx="864235" cy="4603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400" i="1" spc="-5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e</a:t>
            </a:r>
            <a:r>
              <a:rPr sz="1400" i="1" spc="-5" dirty="0">
                <a:latin typeface="Calibri"/>
                <a:cs typeface="Calibri"/>
              </a:rPr>
              <a:t>patr</a:t>
            </a:r>
            <a:r>
              <a:rPr sz="1400" i="1" spc="-30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ý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149474" y="5101585"/>
            <a:ext cx="1609725" cy="0"/>
          </a:xfrm>
          <a:custGeom>
            <a:avLst/>
            <a:gdLst/>
            <a:ahLst/>
            <a:cxnLst/>
            <a:rect l="l" t="t" r="r" b="b"/>
            <a:pathLst>
              <a:path w="1609725">
                <a:moveTo>
                  <a:pt x="0" y="0"/>
                </a:moveTo>
                <a:lnTo>
                  <a:pt x="160934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41775" y="4869176"/>
            <a:ext cx="0" cy="233679"/>
          </a:xfrm>
          <a:custGeom>
            <a:avLst/>
            <a:gdLst/>
            <a:ahLst/>
            <a:cxnLst/>
            <a:rect l="l" t="t" r="r" b="b"/>
            <a:pathLst>
              <a:path h="233679">
                <a:moveTo>
                  <a:pt x="0" y="0"/>
                </a:moveTo>
                <a:lnTo>
                  <a:pt x="0" y="23317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111374" y="5102347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20717" y="5102347"/>
            <a:ext cx="76200" cy="173990"/>
          </a:xfrm>
          <a:custGeom>
            <a:avLst/>
            <a:gdLst/>
            <a:ahLst/>
            <a:cxnLst/>
            <a:rect l="l" t="t" r="r" b="b"/>
            <a:pathLst>
              <a:path w="76200" h="173989">
                <a:moveTo>
                  <a:pt x="36575" y="97535"/>
                </a:moveTo>
                <a:lnTo>
                  <a:pt x="0" y="97535"/>
                </a:lnTo>
                <a:lnTo>
                  <a:pt x="38099" y="173735"/>
                </a:lnTo>
                <a:lnTo>
                  <a:pt x="70103" y="109727"/>
                </a:lnTo>
                <a:lnTo>
                  <a:pt x="36575" y="109727"/>
                </a:lnTo>
                <a:lnTo>
                  <a:pt x="36575" y="97535"/>
                </a:lnTo>
                <a:close/>
              </a:path>
              <a:path w="76200" h="173989">
                <a:moveTo>
                  <a:pt x="39623" y="0"/>
                </a:moveTo>
                <a:lnTo>
                  <a:pt x="36575" y="0"/>
                </a:lnTo>
                <a:lnTo>
                  <a:pt x="36575" y="109727"/>
                </a:lnTo>
                <a:lnTo>
                  <a:pt x="39623" y="109727"/>
                </a:lnTo>
                <a:lnTo>
                  <a:pt x="39623" y="0"/>
                </a:lnTo>
                <a:close/>
              </a:path>
              <a:path w="76200" h="173989">
                <a:moveTo>
                  <a:pt x="76199" y="97535"/>
                </a:moveTo>
                <a:lnTo>
                  <a:pt x="39623" y="97535"/>
                </a:lnTo>
                <a:lnTo>
                  <a:pt x="39623" y="109727"/>
                </a:lnTo>
                <a:lnTo>
                  <a:pt x="70103" y="109727"/>
                </a:lnTo>
                <a:lnTo>
                  <a:pt x="76199" y="975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424050" y="5276084"/>
            <a:ext cx="1529080" cy="68453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11125" marR="102870" algn="ctr">
              <a:lnSpc>
                <a:spcPct val="100400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dirty="0">
                <a:latin typeface="Calibri"/>
                <a:cs typeface="Calibri"/>
              </a:rPr>
              <a:t>ou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5" dirty="0">
                <a:latin typeface="Calibri"/>
                <a:cs typeface="Calibri"/>
              </a:rPr>
              <a:t>á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spc="-5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spc="-5" dirty="0">
                <a:latin typeface="Calibri"/>
                <a:cs typeface="Calibri"/>
              </a:rPr>
              <a:t>é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Calibri"/>
                <a:cs typeface="Calibri"/>
              </a:rPr>
              <a:t>k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nd</a:t>
            </a:r>
            <a:r>
              <a:rPr sz="1400" spc="-5" dirty="0">
                <a:latin typeface="Calibri"/>
                <a:cs typeface="Calibri"/>
              </a:rPr>
              <a:t>á</a:t>
            </a:r>
            <a:r>
              <a:rPr sz="1400" spc="-25" dirty="0">
                <a:latin typeface="Calibri"/>
                <a:cs typeface="Calibri"/>
              </a:rPr>
              <a:t>ř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63874" y="5276084"/>
            <a:ext cx="1803400" cy="483234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88595" marR="159385" indent="-22860">
              <a:lnSpc>
                <a:spcPct val="100699"/>
              </a:lnSpc>
            </a:pPr>
            <a:r>
              <a:rPr sz="1400" spc="-10" dirty="0">
                <a:latin typeface="Calibri"/>
                <a:cs typeface="Calibri"/>
              </a:rPr>
              <a:t>Odd</a:t>
            </a:r>
            <a:r>
              <a:rPr sz="1400" dirty="0">
                <a:latin typeface="Calibri"/>
                <a:cs typeface="Calibri"/>
              </a:rPr>
              <a:t>l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40" dirty="0">
                <a:latin typeface="Calibri"/>
                <a:cs typeface="Calibri"/>
              </a:rPr>
              <a:t>ž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í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j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spc="-5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é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o</a:t>
            </a:r>
            <a:r>
              <a:rPr sz="1400" spc="-10" dirty="0">
                <a:latin typeface="Calibri"/>
                <a:cs typeface="Calibri"/>
              </a:rPr>
              <a:t>ds</a:t>
            </a:r>
            <a:r>
              <a:rPr sz="1400" spc="-15" dirty="0">
                <a:latin typeface="Calibri"/>
                <a:cs typeface="Calibri"/>
              </a:rPr>
              <a:t>ta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924641"/>
              </p:ext>
            </p:extLst>
          </p:nvPr>
        </p:nvGraphicFramePr>
        <p:xfrm>
          <a:off x="2225746" y="4457420"/>
          <a:ext cx="1609341" cy="673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247"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C5D1D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i="1" spc="-25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i="1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i="1" spc="-40" dirty="0">
                          <a:latin typeface="Calibri"/>
                          <a:cs typeface="Calibri"/>
                        </a:rPr>
                        <a:t>k</a:t>
                      </a:r>
                      <a:r>
                        <a:rPr sz="1400" i="1" spc="-5" dirty="0">
                          <a:latin typeface="Calibri"/>
                          <a:cs typeface="Calibri"/>
                        </a:rPr>
                        <a:t>ur</a:t>
                      </a:r>
                      <a:r>
                        <a:rPr sz="1400" i="1" dirty="0">
                          <a:latin typeface="Calibri"/>
                          <a:cs typeface="Calibri"/>
                        </a:rPr>
                        <a:t>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641">
                <a:tc gridSpan="2"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2793">
                      <a:solidFill>
                        <a:srgbClr val="000000"/>
                      </a:solidFill>
                      <a:prstDash val="solid"/>
                    </a:lnR>
                    <a:lnB w="2793">
                      <a:solidFill>
                        <a:srgbClr val="000000"/>
                      </a:solidFill>
                      <a:prstDash val="solid"/>
                    </a:lnB>
                    <a:solidFill>
                      <a:srgbClr val="C5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793">
                      <a:solidFill>
                        <a:srgbClr val="000000"/>
                      </a:solidFill>
                      <a:prstDash val="solid"/>
                    </a:lnL>
                    <a:lnB w="2793">
                      <a:solidFill>
                        <a:srgbClr val="000000"/>
                      </a:solidFill>
                      <a:prstDash val="solid"/>
                    </a:lnB>
                    <a:solidFill>
                      <a:srgbClr val="C5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7160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R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ho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5" dirty="0">
                <a:latin typeface="Georgia"/>
                <a:cs typeface="Georgia"/>
              </a:rPr>
              <a:t>vá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pů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bu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úp</a:t>
            </a:r>
            <a:r>
              <a:rPr sz="3300" spc="-15" dirty="0">
                <a:latin typeface="Georgia"/>
                <a:cs typeface="Georgia"/>
              </a:rPr>
              <a:t>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u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3390" cy="439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985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vylo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láš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spc="2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2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2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2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í/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1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287020" marR="6985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tn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sam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ostatn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ců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lasov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3579753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21302" y="2915401"/>
            <a:ext cx="76200" cy="862965"/>
          </a:xfrm>
          <a:custGeom>
            <a:avLst/>
            <a:gdLst/>
            <a:ahLst/>
            <a:cxnLst/>
            <a:rect l="l" t="t" r="r" b="b"/>
            <a:pathLst>
              <a:path w="76200" h="862964">
                <a:moveTo>
                  <a:pt x="38108" y="50298"/>
                </a:moveTo>
                <a:lnTo>
                  <a:pt x="33527" y="53400"/>
                </a:lnTo>
                <a:lnTo>
                  <a:pt x="33527" y="862583"/>
                </a:lnTo>
                <a:lnTo>
                  <a:pt x="42671" y="862583"/>
                </a:lnTo>
                <a:lnTo>
                  <a:pt x="42671" y="53400"/>
                </a:lnTo>
                <a:lnTo>
                  <a:pt x="38108" y="50298"/>
                </a:lnTo>
                <a:close/>
              </a:path>
              <a:path w="76200" h="862964">
                <a:moveTo>
                  <a:pt x="38099" y="0"/>
                </a:moveTo>
                <a:lnTo>
                  <a:pt x="0" y="76199"/>
                </a:lnTo>
                <a:lnTo>
                  <a:pt x="33527" y="53400"/>
                </a:lnTo>
                <a:lnTo>
                  <a:pt x="33527" y="50298"/>
                </a:lnTo>
                <a:lnTo>
                  <a:pt x="38091" y="50298"/>
                </a:lnTo>
                <a:lnTo>
                  <a:pt x="63245" y="50291"/>
                </a:lnTo>
                <a:lnTo>
                  <a:pt x="38099" y="0"/>
                </a:lnTo>
                <a:close/>
              </a:path>
              <a:path w="76200" h="862964">
                <a:moveTo>
                  <a:pt x="63249" y="50298"/>
                </a:moveTo>
                <a:lnTo>
                  <a:pt x="42671" y="50298"/>
                </a:lnTo>
                <a:lnTo>
                  <a:pt x="42671" y="53400"/>
                </a:lnTo>
                <a:lnTo>
                  <a:pt x="76199" y="76199"/>
                </a:lnTo>
                <a:lnTo>
                  <a:pt x="63249" y="50298"/>
                </a:lnTo>
                <a:close/>
              </a:path>
              <a:path w="76200" h="862964">
                <a:moveTo>
                  <a:pt x="38091" y="50298"/>
                </a:moveTo>
                <a:lnTo>
                  <a:pt x="33527" y="50298"/>
                </a:lnTo>
                <a:lnTo>
                  <a:pt x="33527" y="53400"/>
                </a:lnTo>
                <a:lnTo>
                  <a:pt x="38091" y="50298"/>
                </a:lnTo>
                <a:close/>
              </a:path>
              <a:path w="76200" h="862964">
                <a:moveTo>
                  <a:pt x="63245" y="50291"/>
                </a:moveTo>
                <a:lnTo>
                  <a:pt x="38099" y="50291"/>
                </a:lnTo>
                <a:lnTo>
                  <a:pt x="42671" y="53400"/>
                </a:lnTo>
                <a:lnTo>
                  <a:pt x="42671" y="50298"/>
                </a:lnTo>
                <a:lnTo>
                  <a:pt x="63249" y="502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2502" y="3346699"/>
            <a:ext cx="0" cy="431800"/>
          </a:xfrm>
          <a:custGeom>
            <a:avLst/>
            <a:gdLst/>
            <a:ahLst/>
            <a:cxnLst/>
            <a:rect l="l" t="t" r="r" b="b"/>
            <a:pathLst>
              <a:path h="431800">
                <a:moveTo>
                  <a:pt x="0" y="0"/>
                </a:moveTo>
                <a:lnTo>
                  <a:pt x="0" y="431285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07171" y="2111104"/>
            <a:ext cx="149225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+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p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dirty="0">
                <a:latin typeface="Georgia"/>
                <a:cs typeface="Georgia"/>
              </a:rPr>
              <a:t>v</a:t>
            </a:r>
            <a:r>
              <a:rPr sz="1400" spc="-5" dirty="0">
                <a:latin typeface="Georgia"/>
                <a:cs typeface="Georgia"/>
              </a:rPr>
              <a:t>o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odd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že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7406" y="2254360"/>
            <a:ext cx="186118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2925" marR="5080" indent="-53086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Ro</a:t>
            </a:r>
            <a:r>
              <a:rPr sz="1400" dirty="0">
                <a:latin typeface="Georgia"/>
                <a:cs typeface="Georgia"/>
              </a:rPr>
              <a:t>z</a:t>
            </a:r>
            <a:r>
              <a:rPr sz="1400" spc="-5" dirty="0">
                <a:latin typeface="Georgia"/>
                <a:cs typeface="Georgia"/>
              </a:rPr>
              <a:t>hodnut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Georgia"/>
                <a:cs typeface="Georgia"/>
              </a:rPr>
              <a:t>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s</a:t>
            </a:r>
            <a:r>
              <a:rPr sz="1400" spc="-5" dirty="0">
                <a:latin typeface="Georgia"/>
                <a:cs typeface="Georgia"/>
              </a:rPr>
              <a:t>ch</a:t>
            </a:r>
            <a:r>
              <a:rPr sz="1400" dirty="0">
                <a:latin typeface="Georgia"/>
                <a:cs typeface="Georgia"/>
              </a:rPr>
              <a:t>vá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odd</a:t>
            </a:r>
            <a:r>
              <a:rPr sz="1400" spc="-10" dirty="0">
                <a:latin typeface="Georgia"/>
                <a:cs typeface="Georgia"/>
              </a:rPr>
              <a:t>l</a:t>
            </a:r>
            <a:r>
              <a:rPr sz="1400" spc="-5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že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17853" y="3369554"/>
            <a:ext cx="1442085" cy="97790"/>
          </a:xfrm>
          <a:custGeom>
            <a:avLst/>
            <a:gdLst/>
            <a:ahLst/>
            <a:cxnLst/>
            <a:rect l="l" t="t" r="r" b="b"/>
            <a:pathLst>
              <a:path w="1442085" h="97789">
                <a:moveTo>
                  <a:pt x="1421762" y="48845"/>
                </a:moveTo>
                <a:lnTo>
                  <a:pt x="1353311" y="89915"/>
                </a:lnTo>
                <a:lnTo>
                  <a:pt x="1351787" y="91439"/>
                </a:lnTo>
                <a:lnTo>
                  <a:pt x="1351787" y="96011"/>
                </a:lnTo>
                <a:lnTo>
                  <a:pt x="1354835" y="97535"/>
                </a:lnTo>
                <a:lnTo>
                  <a:pt x="1357883" y="97535"/>
                </a:lnTo>
                <a:lnTo>
                  <a:pt x="1433845" y="53339"/>
                </a:lnTo>
                <a:lnTo>
                  <a:pt x="1429511" y="53339"/>
                </a:lnTo>
                <a:lnTo>
                  <a:pt x="1421762" y="48845"/>
                </a:lnTo>
                <a:close/>
              </a:path>
              <a:path w="1442085" h="97789">
                <a:moveTo>
                  <a:pt x="1413746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414271" y="53339"/>
                </a:lnTo>
                <a:lnTo>
                  <a:pt x="1421762" y="48845"/>
                </a:lnTo>
                <a:lnTo>
                  <a:pt x="1413746" y="44195"/>
                </a:lnTo>
                <a:close/>
              </a:path>
              <a:path w="1442085" h="97789">
                <a:moveTo>
                  <a:pt x="1429511" y="44195"/>
                </a:moveTo>
                <a:lnTo>
                  <a:pt x="1421762" y="48845"/>
                </a:lnTo>
                <a:lnTo>
                  <a:pt x="1429511" y="53339"/>
                </a:lnTo>
                <a:lnTo>
                  <a:pt x="1429511" y="44195"/>
                </a:lnTo>
                <a:close/>
              </a:path>
              <a:path w="1442085" h="97789">
                <a:moveTo>
                  <a:pt x="1432559" y="44195"/>
                </a:moveTo>
                <a:lnTo>
                  <a:pt x="1429511" y="44195"/>
                </a:lnTo>
                <a:lnTo>
                  <a:pt x="1429511" y="53339"/>
                </a:lnTo>
                <a:lnTo>
                  <a:pt x="1432559" y="53339"/>
                </a:lnTo>
                <a:lnTo>
                  <a:pt x="1432559" y="44195"/>
                </a:lnTo>
                <a:close/>
              </a:path>
              <a:path w="1442085" h="97789">
                <a:moveTo>
                  <a:pt x="1433845" y="44195"/>
                </a:moveTo>
                <a:lnTo>
                  <a:pt x="1432559" y="44195"/>
                </a:lnTo>
                <a:lnTo>
                  <a:pt x="1432559" y="53339"/>
                </a:lnTo>
                <a:lnTo>
                  <a:pt x="1433845" y="53339"/>
                </a:lnTo>
                <a:lnTo>
                  <a:pt x="1441703" y="48767"/>
                </a:lnTo>
                <a:lnTo>
                  <a:pt x="1433845" y="44195"/>
                </a:lnTo>
                <a:close/>
              </a:path>
              <a:path w="1442085" h="97789">
                <a:moveTo>
                  <a:pt x="1357883" y="0"/>
                </a:moveTo>
                <a:lnTo>
                  <a:pt x="1354835" y="0"/>
                </a:lnTo>
                <a:lnTo>
                  <a:pt x="1351787" y="1523"/>
                </a:lnTo>
                <a:lnTo>
                  <a:pt x="1351787" y="6095"/>
                </a:lnTo>
                <a:lnTo>
                  <a:pt x="1353311" y="9143"/>
                </a:lnTo>
                <a:lnTo>
                  <a:pt x="1421762" y="48845"/>
                </a:lnTo>
                <a:lnTo>
                  <a:pt x="1429511" y="44195"/>
                </a:lnTo>
                <a:lnTo>
                  <a:pt x="1433845" y="44195"/>
                </a:lnTo>
                <a:lnTo>
                  <a:pt x="13578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9402" y="3297925"/>
            <a:ext cx="1943100" cy="97790"/>
          </a:xfrm>
          <a:custGeom>
            <a:avLst/>
            <a:gdLst/>
            <a:ahLst/>
            <a:cxnLst/>
            <a:rect l="l" t="t" r="r" b="b"/>
            <a:pathLst>
              <a:path w="1943100" h="97789">
                <a:moveTo>
                  <a:pt x="1923158" y="48845"/>
                </a:moveTo>
                <a:lnTo>
                  <a:pt x="1854707" y="89915"/>
                </a:lnTo>
                <a:lnTo>
                  <a:pt x="1853183" y="91439"/>
                </a:lnTo>
                <a:lnTo>
                  <a:pt x="1853183" y="96011"/>
                </a:lnTo>
                <a:lnTo>
                  <a:pt x="1856231" y="97535"/>
                </a:lnTo>
                <a:lnTo>
                  <a:pt x="1860803" y="97535"/>
                </a:lnTo>
                <a:lnTo>
                  <a:pt x="1935384" y="53339"/>
                </a:lnTo>
                <a:lnTo>
                  <a:pt x="1930907" y="53339"/>
                </a:lnTo>
                <a:lnTo>
                  <a:pt x="1923158" y="48845"/>
                </a:lnTo>
                <a:close/>
              </a:path>
              <a:path w="1943100" h="97789">
                <a:moveTo>
                  <a:pt x="1915142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915667" y="53339"/>
                </a:lnTo>
                <a:lnTo>
                  <a:pt x="1923158" y="48845"/>
                </a:lnTo>
                <a:lnTo>
                  <a:pt x="1915142" y="44195"/>
                </a:lnTo>
                <a:close/>
              </a:path>
              <a:path w="1943100" h="97789">
                <a:moveTo>
                  <a:pt x="1930907" y="44195"/>
                </a:moveTo>
                <a:lnTo>
                  <a:pt x="1923158" y="48845"/>
                </a:lnTo>
                <a:lnTo>
                  <a:pt x="1930907" y="53339"/>
                </a:lnTo>
                <a:lnTo>
                  <a:pt x="1930907" y="44195"/>
                </a:lnTo>
                <a:close/>
              </a:path>
              <a:path w="1943100" h="97789">
                <a:moveTo>
                  <a:pt x="1933955" y="44195"/>
                </a:moveTo>
                <a:lnTo>
                  <a:pt x="1930907" y="44195"/>
                </a:lnTo>
                <a:lnTo>
                  <a:pt x="1930907" y="53339"/>
                </a:lnTo>
                <a:lnTo>
                  <a:pt x="1933955" y="53339"/>
                </a:lnTo>
                <a:lnTo>
                  <a:pt x="1933955" y="44195"/>
                </a:lnTo>
                <a:close/>
              </a:path>
              <a:path w="1943100" h="97789">
                <a:moveTo>
                  <a:pt x="1935384" y="44195"/>
                </a:moveTo>
                <a:lnTo>
                  <a:pt x="1933955" y="44195"/>
                </a:lnTo>
                <a:lnTo>
                  <a:pt x="1933955" y="53339"/>
                </a:lnTo>
                <a:lnTo>
                  <a:pt x="1935384" y="53339"/>
                </a:lnTo>
                <a:lnTo>
                  <a:pt x="1943099" y="48767"/>
                </a:lnTo>
                <a:lnTo>
                  <a:pt x="1935384" y="44195"/>
                </a:lnTo>
                <a:close/>
              </a:path>
              <a:path w="1943100" h="97789">
                <a:moveTo>
                  <a:pt x="1860803" y="0"/>
                </a:moveTo>
                <a:lnTo>
                  <a:pt x="1856231" y="0"/>
                </a:lnTo>
                <a:lnTo>
                  <a:pt x="1853183" y="1523"/>
                </a:lnTo>
                <a:lnTo>
                  <a:pt x="1853183" y="6095"/>
                </a:lnTo>
                <a:lnTo>
                  <a:pt x="1854707" y="9143"/>
                </a:lnTo>
                <a:lnTo>
                  <a:pt x="1923158" y="48845"/>
                </a:lnTo>
                <a:lnTo>
                  <a:pt x="1930907" y="44195"/>
                </a:lnTo>
                <a:lnTo>
                  <a:pt x="1935384" y="44195"/>
                </a:lnTo>
                <a:lnTo>
                  <a:pt x="18608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74757" y="4210801"/>
            <a:ext cx="7127875" cy="0"/>
          </a:xfrm>
          <a:custGeom>
            <a:avLst/>
            <a:gdLst/>
            <a:ahLst/>
            <a:cxnLst/>
            <a:rect l="l" t="t" r="r" b="b"/>
            <a:pathLst>
              <a:path w="7127875">
                <a:moveTo>
                  <a:pt x="0" y="0"/>
                </a:moveTo>
                <a:lnTo>
                  <a:pt x="712774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25989" y="4210808"/>
            <a:ext cx="97790" cy="1297305"/>
          </a:xfrm>
          <a:custGeom>
            <a:avLst/>
            <a:gdLst/>
            <a:ahLst/>
            <a:cxnLst/>
            <a:rect l="l" t="t" r="r" b="b"/>
            <a:pathLst>
              <a:path w="97789" h="1297304">
                <a:moveTo>
                  <a:pt x="6095" y="1207007"/>
                </a:moveTo>
                <a:lnTo>
                  <a:pt x="1523" y="1207007"/>
                </a:lnTo>
                <a:lnTo>
                  <a:pt x="0" y="1210055"/>
                </a:lnTo>
                <a:lnTo>
                  <a:pt x="0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7789" h="1297304">
                <a:moveTo>
                  <a:pt x="48845" y="1276982"/>
                </a:moveTo>
                <a:lnTo>
                  <a:pt x="44195" y="1284731"/>
                </a:lnTo>
                <a:lnTo>
                  <a:pt x="44195" y="1287779"/>
                </a:lnTo>
                <a:lnTo>
                  <a:pt x="53339" y="1287779"/>
                </a:lnTo>
                <a:lnTo>
                  <a:pt x="53339" y="1284731"/>
                </a:lnTo>
                <a:lnTo>
                  <a:pt x="48845" y="1276982"/>
                </a:lnTo>
                <a:close/>
              </a:path>
              <a:path w="97789" h="1297304">
                <a:moveTo>
                  <a:pt x="96011" y="1207007"/>
                </a:moveTo>
                <a:lnTo>
                  <a:pt x="91439" y="1207007"/>
                </a:lnTo>
                <a:lnTo>
                  <a:pt x="89915" y="1208531"/>
                </a:lnTo>
                <a:lnTo>
                  <a:pt x="53339" y="1269491"/>
                </a:lnTo>
                <a:lnTo>
                  <a:pt x="53339" y="1287779"/>
                </a:lnTo>
                <a:lnTo>
                  <a:pt x="54088" y="1287779"/>
                </a:lnTo>
                <a:lnTo>
                  <a:pt x="97535" y="1213103"/>
                </a:lnTo>
                <a:lnTo>
                  <a:pt x="97535" y="1210055"/>
                </a:lnTo>
                <a:lnTo>
                  <a:pt x="96011" y="1207007"/>
                </a:lnTo>
                <a:close/>
              </a:path>
              <a:path w="97789" h="1297304">
                <a:moveTo>
                  <a:pt x="44195" y="1268966"/>
                </a:moveTo>
                <a:lnTo>
                  <a:pt x="44195" y="1284731"/>
                </a:lnTo>
                <a:lnTo>
                  <a:pt x="48845" y="1276982"/>
                </a:lnTo>
                <a:lnTo>
                  <a:pt x="44195" y="1268966"/>
                </a:lnTo>
                <a:close/>
              </a:path>
              <a:path w="97789" h="1297304">
                <a:moveTo>
                  <a:pt x="53339" y="1269491"/>
                </a:moveTo>
                <a:lnTo>
                  <a:pt x="48845" y="1276982"/>
                </a:lnTo>
                <a:lnTo>
                  <a:pt x="53339" y="1284731"/>
                </a:lnTo>
                <a:lnTo>
                  <a:pt x="53339" y="1269491"/>
                </a:lnTo>
                <a:close/>
              </a:path>
              <a:path w="97789" h="1297304">
                <a:moveTo>
                  <a:pt x="53339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8845" y="1276982"/>
                </a:lnTo>
                <a:lnTo>
                  <a:pt x="53339" y="1269491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17853" y="3777991"/>
            <a:ext cx="0" cy="1153795"/>
          </a:xfrm>
          <a:custGeom>
            <a:avLst/>
            <a:gdLst/>
            <a:ahLst/>
            <a:cxnLst/>
            <a:rect l="l" t="t" r="r" b="b"/>
            <a:pathLst>
              <a:path h="1153795">
                <a:moveTo>
                  <a:pt x="0" y="0"/>
                </a:moveTo>
                <a:lnTo>
                  <a:pt x="0" y="115366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59402" y="3777991"/>
            <a:ext cx="0" cy="1153795"/>
          </a:xfrm>
          <a:custGeom>
            <a:avLst/>
            <a:gdLst/>
            <a:ahLst/>
            <a:cxnLst/>
            <a:rect l="l" t="t" r="r" b="b"/>
            <a:pathLst>
              <a:path h="1153795">
                <a:moveTo>
                  <a:pt x="0" y="0"/>
                </a:moveTo>
                <a:lnTo>
                  <a:pt x="0" y="115366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53733" y="3777991"/>
            <a:ext cx="97790" cy="1729739"/>
          </a:xfrm>
          <a:custGeom>
            <a:avLst/>
            <a:gdLst/>
            <a:ahLst/>
            <a:cxnLst/>
            <a:rect l="l" t="t" r="r" b="b"/>
            <a:pathLst>
              <a:path w="97790" h="1729739">
                <a:moveTo>
                  <a:pt x="6095" y="1639824"/>
                </a:moveTo>
                <a:lnTo>
                  <a:pt x="1523" y="1639824"/>
                </a:lnTo>
                <a:lnTo>
                  <a:pt x="0" y="1642872"/>
                </a:lnTo>
                <a:lnTo>
                  <a:pt x="0" y="1645920"/>
                </a:lnTo>
                <a:lnTo>
                  <a:pt x="48767" y="1729740"/>
                </a:lnTo>
                <a:lnTo>
                  <a:pt x="54088" y="1720596"/>
                </a:lnTo>
                <a:lnTo>
                  <a:pt x="44195" y="1720596"/>
                </a:lnTo>
                <a:lnTo>
                  <a:pt x="44195" y="1701782"/>
                </a:lnTo>
                <a:lnTo>
                  <a:pt x="9143" y="1641348"/>
                </a:lnTo>
                <a:lnTo>
                  <a:pt x="6095" y="1639824"/>
                </a:lnTo>
                <a:close/>
              </a:path>
              <a:path w="97790" h="1729739">
                <a:moveTo>
                  <a:pt x="44195" y="1701782"/>
                </a:moveTo>
                <a:lnTo>
                  <a:pt x="44195" y="1720596"/>
                </a:lnTo>
                <a:lnTo>
                  <a:pt x="53339" y="1720596"/>
                </a:lnTo>
                <a:lnTo>
                  <a:pt x="53339" y="1717548"/>
                </a:lnTo>
                <a:lnTo>
                  <a:pt x="45719" y="1717548"/>
                </a:lnTo>
                <a:lnTo>
                  <a:pt x="49529" y="1710979"/>
                </a:lnTo>
                <a:lnTo>
                  <a:pt x="44195" y="1701782"/>
                </a:lnTo>
                <a:close/>
              </a:path>
              <a:path w="97790" h="1729739">
                <a:moveTo>
                  <a:pt x="96011" y="1639824"/>
                </a:moveTo>
                <a:lnTo>
                  <a:pt x="92963" y="1639824"/>
                </a:lnTo>
                <a:lnTo>
                  <a:pt x="89915" y="1641348"/>
                </a:lnTo>
                <a:lnTo>
                  <a:pt x="53339" y="1704410"/>
                </a:lnTo>
                <a:lnTo>
                  <a:pt x="53339" y="1720596"/>
                </a:lnTo>
                <a:lnTo>
                  <a:pt x="54088" y="1720596"/>
                </a:lnTo>
                <a:lnTo>
                  <a:pt x="97535" y="1645920"/>
                </a:lnTo>
                <a:lnTo>
                  <a:pt x="97535" y="1642872"/>
                </a:lnTo>
                <a:lnTo>
                  <a:pt x="96011" y="1639824"/>
                </a:lnTo>
                <a:close/>
              </a:path>
              <a:path w="97790" h="1729739">
                <a:moveTo>
                  <a:pt x="49529" y="1710979"/>
                </a:moveTo>
                <a:lnTo>
                  <a:pt x="45719" y="1717548"/>
                </a:lnTo>
                <a:lnTo>
                  <a:pt x="53339" y="1717548"/>
                </a:lnTo>
                <a:lnTo>
                  <a:pt x="49529" y="1710979"/>
                </a:lnTo>
                <a:close/>
              </a:path>
              <a:path w="97790" h="1729739">
                <a:moveTo>
                  <a:pt x="53339" y="1704410"/>
                </a:moveTo>
                <a:lnTo>
                  <a:pt x="49529" y="1710979"/>
                </a:lnTo>
                <a:lnTo>
                  <a:pt x="53339" y="1717548"/>
                </a:lnTo>
                <a:lnTo>
                  <a:pt x="53339" y="1704410"/>
                </a:lnTo>
                <a:close/>
              </a:path>
              <a:path w="97790" h="1729739">
                <a:moveTo>
                  <a:pt x="53339" y="0"/>
                </a:moveTo>
                <a:lnTo>
                  <a:pt x="44195" y="0"/>
                </a:lnTo>
                <a:lnTo>
                  <a:pt x="44195" y="1701782"/>
                </a:lnTo>
                <a:lnTo>
                  <a:pt x="49529" y="1710979"/>
                </a:lnTo>
                <a:lnTo>
                  <a:pt x="53339" y="1704410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906916" y="3547810"/>
            <a:ext cx="86296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7800">
              <a:lnSpc>
                <a:spcPct val="100000"/>
              </a:lnSpc>
            </a:pPr>
            <a:r>
              <a:rPr sz="1200" spc="-15" dirty="0">
                <a:latin typeface="Georgia"/>
                <a:cs typeface="Georgia"/>
              </a:rPr>
              <a:t>3</a:t>
            </a:r>
            <a:r>
              <a:rPr sz="1200" spc="-10" dirty="0">
                <a:latin typeface="Georgia"/>
                <a:cs typeface="Georgia"/>
              </a:rPr>
              <a:t>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dirty="0">
                <a:latin typeface="Georgia"/>
                <a:cs typeface="Georgia"/>
              </a:rPr>
              <a:t>ů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př</a:t>
            </a:r>
            <a:r>
              <a:rPr sz="1200" spc="-10" dirty="0">
                <a:latin typeface="Georgia"/>
                <a:cs typeface="Georgia"/>
              </a:rPr>
              <a:t>i</a:t>
            </a:r>
            <a:r>
              <a:rPr sz="1200" spc="-5" dirty="0">
                <a:latin typeface="Georgia"/>
                <a:cs typeface="Georgia"/>
              </a:rPr>
              <a:t>h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spc="-5" dirty="0">
                <a:latin typeface="Georgia"/>
                <a:cs typeface="Georgia"/>
              </a:rPr>
              <a:t>š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v</a:t>
            </a:r>
            <a:r>
              <a:rPr sz="1200" spc="-15" dirty="0">
                <a:latin typeface="Georgia"/>
                <a:cs typeface="Georgia"/>
              </a:rPr>
              <a:t>án</a:t>
            </a:r>
            <a:r>
              <a:rPr sz="1200" spc="-5" dirty="0">
                <a:latin typeface="Georgia"/>
                <a:cs typeface="Georgia"/>
              </a:rPr>
              <a:t>í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77425" y="5707320"/>
            <a:ext cx="1492250" cy="72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latin typeface="Georgia"/>
                <a:cs typeface="Georgia"/>
              </a:rPr>
              <a:t>Za</a:t>
            </a:r>
            <a:r>
              <a:rPr sz="1200" spc="-5" dirty="0">
                <a:latin typeface="Georgia"/>
                <a:cs typeface="Georgia"/>
              </a:rPr>
              <a:t>h</a:t>
            </a:r>
            <a:r>
              <a:rPr sz="1200" spc="-20" dirty="0">
                <a:latin typeface="Georgia"/>
                <a:cs typeface="Georgia"/>
              </a:rPr>
              <a:t>á</a:t>
            </a:r>
            <a:r>
              <a:rPr sz="1200" spc="-10" dirty="0">
                <a:latin typeface="Georgia"/>
                <a:cs typeface="Georgia"/>
              </a:rPr>
              <a:t>j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5" dirty="0">
                <a:latin typeface="Georgia"/>
                <a:cs typeface="Georgia"/>
              </a:rPr>
              <a:t>í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IŘ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–</a:t>
            </a:r>
            <a:endParaRPr sz="12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Georgia"/>
                <a:cs typeface="Georgia"/>
              </a:rPr>
              <a:t>u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5" dirty="0">
                <a:latin typeface="Georgia"/>
                <a:cs typeface="Georgia"/>
              </a:rPr>
              <a:t>u</a:t>
            </a:r>
            <a:r>
              <a:rPr sz="1200" spc="-15" dirty="0">
                <a:latin typeface="Georgia"/>
                <a:cs typeface="Georgia"/>
              </a:rPr>
              <a:t>žní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spc="-10" dirty="0">
                <a:latin typeface="Georgia"/>
                <a:cs typeface="Georgia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eorgia"/>
                <a:cs typeface="Georgia"/>
              </a:rPr>
              <a:t>m</a:t>
            </a:r>
            <a:r>
              <a:rPr sz="1200" spc="5" dirty="0">
                <a:latin typeface="Georgia"/>
                <a:cs typeface="Georgia"/>
              </a:rPr>
              <a:t>u</a:t>
            </a:r>
            <a:r>
              <a:rPr sz="1200" spc="-5" dirty="0">
                <a:latin typeface="Georgia"/>
                <a:cs typeface="Georgia"/>
              </a:rPr>
              <a:t>sí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bý</a:t>
            </a:r>
            <a:r>
              <a:rPr sz="1200" dirty="0">
                <a:latin typeface="Georgia"/>
                <a:cs typeface="Georgia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sp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j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20" dirty="0">
                <a:latin typeface="Georgia"/>
                <a:cs typeface="Georgia"/>
              </a:rPr>
              <a:t>á</a:t>
            </a:r>
            <a:r>
              <a:rPr sz="1200" spc="-5" dirty="0">
                <a:latin typeface="Georgia"/>
                <a:cs typeface="Georgia"/>
              </a:rPr>
              <a:t>vrhe</a:t>
            </a:r>
            <a:r>
              <a:rPr sz="1200" spc="-15" dirty="0">
                <a:latin typeface="Georgia"/>
                <a:cs typeface="Georgia"/>
              </a:rPr>
              <a:t>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10" dirty="0">
                <a:latin typeface="Georgia"/>
                <a:cs typeface="Georgia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v</a:t>
            </a:r>
            <a:r>
              <a:rPr sz="1200" dirty="0">
                <a:latin typeface="Georgia"/>
                <a:cs typeface="Georgia"/>
              </a:rPr>
              <a:t>ol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5" dirty="0">
                <a:latin typeface="Georgia"/>
                <a:cs typeface="Georgia"/>
              </a:rPr>
              <a:t>í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dd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5" dirty="0">
                <a:latin typeface="Georgia"/>
                <a:cs typeface="Georgia"/>
              </a:rPr>
              <a:t>u</a:t>
            </a:r>
            <a:r>
              <a:rPr sz="1200" spc="-15" dirty="0">
                <a:latin typeface="Georgia"/>
                <a:cs typeface="Georgia"/>
              </a:rPr>
              <a:t>ž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5" dirty="0">
                <a:latin typeface="Georgia"/>
                <a:cs typeface="Georgia"/>
              </a:rPr>
              <a:t>í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88771" y="5639167"/>
            <a:ext cx="10166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Georgia"/>
                <a:cs typeface="Georgia"/>
              </a:rPr>
              <a:t>U</a:t>
            </a:r>
            <a:r>
              <a:rPr sz="1400" dirty="0">
                <a:latin typeface="Georgia"/>
                <a:cs typeface="Georgia"/>
              </a:rPr>
              <a:t>k</a:t>
            </a:r>
            <a:r>
              <a:rPr sz="1400" spc="-5" dirty="0">
                <a:latin typeface="Georgia"/>
                <a:cs typeface="Georgia"/>
              </a:rPr>
              <a:t>onč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Georgia"/>
                <a:cs typeface="Georgia"/>
              </a:rPr>
              <a:t>I</a:t>
            </a:r>
            <a:r>
              <a:rPr sz="1400" dirty="0">
                <a:latin typeface="Georgia"/>
                <a:cs typeface="Georgia"/>
              </a:rPr>
              <a:t>Ř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74757" y="4450069"/>
            <a:ext cx="1943100" cy="99060"/>
          </a:xfrm>
          <a:custGeom>
            <a:avLst/>
            <a:gdLst/>
            <a:ahLst/>
            <a:cxnLst/>
            <a:rect l="l" t="t" r="r" b="b"/>
            <a:pathLst>
              <a:path w="1943100" h="99060">
                <a:moveTo>
                  <a:pt x="1924336" y="49530"/>
                </a:moveTo>
                <a:lnTo>
                  <a:pt x="1854704" y="89922"/>
                </a:lnTo>
                <a:lnTo>
                  <a:pt x="1853180" y="92970"/>
                </a:lnTo>
                <a:lnTo>
                  <a:pt x="1853180" y="96018"/>
                </a:lnTo>
                <a:lnTo>
                  <a:pt x="1856228" y="99066"/>
                </a:lnTo>
                <a:lnTo>
                  <a:pt x="1860800" y="97542"/>
                </a:lnTo>
                <a:lnTo>
                  <a:pt x="1933955" y="54185"/>
                </a:lnTo>
                <a:lnTo>
                  <a:pt x="1933955" y="53339"/>
                </a:lnTo>
                <a:lnTo>
                  <a:pt x="1930904" y="53339"/>
                </a:lnTo>
                <a:lnTo>
                  <a:pt x="1924336" y="49530"/>
                </a:lnTo>
                <a:close/>
              </a:path>
              <a:path w="1943100" h="99060">
                <a:moveTo>
                  <a:pt x="1915139" y="44195"/>
                </a:moveTo>
                <a:lnTo>
                  <a:pt x="0" y="44195"/>
                </a:lnTo>
                <a:lnTo>
                  <a:pt x="0" y="54863"/>
                </a:lnTo>
                <a:lnTo>
                  <a:pt x="1915141" y="54863"/>
                </a:lnTo>
                <a:lnTo>
                  <a:pt x="1924336" y="49530"/>
                </a:lnTo>
                <a:lnTo>
                  <a:pt x="1915139" y="44195"/>
                </a:lnTo>
                <a:close/>
              </a:path>
              <a:path w="1943100" h="99060">
                <a:moveTo>
                  <a:pt x="1933955" y="54185"/>
                </a:moveTo>
                <a:lnTo>
                  <a:pt x="1932811" y="54863"/>
                </a:lnTo>
                <a:lnTo>
                  <a:pt x="1933955" y="54863"/>
                </a:lnTo>
                <a:lnTo>
                  <a:pt x="1933955" y="54185"/>
                </a:lnTo>
                <a:close/>
              </a:path>
              <a:path w="1943100" h="99060">
                <a:moveTo>
                  <a:pt x="1935132" y="44195"/>
                </a:moveTo>
                <a:lnTo>
                  <a:pt x="1933955" y="44195"/>
                </a:lnTo>
                <a:lnTo>
                  <a:pt x="1933955" y="54185"/>
                </a:lnTo>
                <a:lnTo>
                  <a:pt x="1943096" y="48767"/>
                </a:lnTo>
                <a:lnTo>
                  <a:pt x="1935132" y="44195"/>
                </a:lnTo>
                <a:close/>
              </a:path>
              <a:path w="1943100" h="99060">
                <a:moveTo>
                  <a:pt x="1930904" y="45719"/>
                </a:moveTo>
                <a:lnTo>
                  <a:pt x="1924336" y="49530"/>
                </a:lnTo>
                <a:lnTo>
                  <a:pt x="1930904" y="53339"/>
                </a:lnTo>
                <a:lnTo>
                  <a:pt x="1930904" y="45719"/>
                </a:lnTo>
                <a:close/>
              </a:path>
              <a:path w="1943100" h="99060">
                <a:moveTo>
                  <a:pt x="1933955" y="45719"/>
                </a:moveTo>
                <a:lnTo>
                  <a:pt x="1930904" y="45719"/>
                </a:lnTo>
                <a:lnTo>
                  <a:pt x="1930904" y="53339"/>
                </a:lnTo>
                <a:lnTo>
                  <a:pt x="1933955" y="53339"/>
                </a:lnTo>
                <a:lnTo>
                  <a:pt x="1933955" y="45719"/>
                </a:lnTo>
                <a:close/>
              </a:path>
              <a:path w="1943100" h="99060">
                <a:moveTo>
                  <a:pt x="1856228" y="0"/>
                </a:moveTo>
                <a:lnTo>
                  <a:pt x="1853180" y="3047"/>
                </a:lnTo>
                <a:lnTo>
                  <a:pt x="1853180" y="6095"/>
                </a:lnTo>
                <a:lnTo>
                  <a:pt x="1854704" y="9143"/>
                </a:lnTo>
                <a:lnTo>
                  <a:pt x="1924336" y="49530"/>
                </a:lnTo>
                <a:lnTo>
                  <a:pt x="1930904" y="45719"/>
                </a:lnTo>
                <a:lnTo>
                  <a:pt x="1933955" y="45719"/>
                </a:lnTo>
                <a:lnTo>
                  <a:pt x="1933955" y="44195"/>
                </a:lnTo>
                <a:lnTo>
                  <a:pt x="1935132" y="44195"/>
                </a:lnTo>
                <a:lnTo>
                  <a:pt x="1860800" y="1523"/>
                </a:lnTo>
                <a:lnTo>
                  <a:pt x="18562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195711" y="3547810"/>
            <a:ext cx="119951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880" marR="5080" indent="-297180">
              <a:lnSpc>
                <a:spcPct val="100000"/>
              </a:lnSpc>
            </a:pPr>
            <a:r>
              <a:rPr sz="1200" spc="-10" dirty="0">
                <a:latin typeface="Georgia"/>
                <a:cs typeface="Georgia"/>
              </a:rPr>
              <a:t>Prode</a:t>
            </a:r>
            <a:r>
              <a:rPr sz="1200" spc="-5" dirty="0">
                <a:latin typeface="Georgia"/>
                <a:cs typeface="Georgia"/>
              </a:rPr>
              <a:t>j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eorgia"/>
                <a:cs typeface="Georgia"/>
              </a:rPr>
              <a:t>ma</a:t>
            </a:r>
            <a:r>
              <a:rPr sz="1200" spc="-10" dirty="0">
                <a:latin typeface="Georgia"/>
                <a:cs typeface="Georgia"/>
              </a:rPr>
              <a:t>j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5" dirty="0">
                <a:latin typeface="Georgia"/>
                <a:cs typeface="Georgia"/>
              </a:rPr>
              <a:t>t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v</a:t>
            </a:r>
            <a:r>
              <a:rPr sz="1200" dirty="0">
                <a:latin typeface="Georgia"/>
                <a:cs typeface="Georgia"/>
              </a:rPr>
              <a:t>é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5" dirty="0">
                <a:latin typeface="Georgia"/>
                <a:cs typeface="Georgia"/>
              </a:rPr>
              <a:t>s</a:t>
            </a:r>
            <a:r>
              <a:rPr sz="1200" spc="5" dirty="0">
                <a:latin typeface="Georgia"/>
                <a:cs typeface="Georgia"/>
              </a:rPr>
              <a:t>t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dirty="0">
                <a:latin typeface="Georgia"/>
                <a:cs typeface="Georgia"/>
              </a:rPr>
              <a:t>ty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40444" y="3913571"/>
            <a:ext cx="79438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eorgia"/>
                <a:cs typeface="Georgia"/>
              </a:rPr>
              <a:t>p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5" dirty="0">
                <a:latin typeface="Georgia"/>
                <a:cs typeface="Georgia"/>
              </a:rPr>
              <a:t>h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20" dirty="0">
                <a:latin typeface="Georgia"/>
                <a:cs typeface="Georgia"/>
              </a:rPr>
              <a:t>á</a:t>
            </a:r>
            <a:r>
              <a:rPr sz="1200" spc="-5" dirty="0">
                <a:latin typeface="Georgia"/>
                <a:cs typeface="Georgia"/>
              </a:rPr>
              <a:t>ve</a:t>
            </a:r>
            <a:r>
              <a:rPr sz="1200" spc="-10" dirty="0">
                <a:latin typeface="Georgia"/>
                <a:cs typeface="Georgia"/>
              </a:rPr>
              <a:t>k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53147" y="3910950"/>
            <a:ext cx="1529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r</a:t>
            </a:r>
            <a:r>
              <a:rPr sz="1400" spc="-5" dirty="0">
                <a:latin typeface="Georgia"/>
                <a:cs typeface="Georgia"/>
              </a:rPr>
              <a:t>oj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ú</a:t>
            </a:r>
            <a:r>
              <a:rPr sz="1400" dirty="0">
                <a:latin typeface="Georgia"/>
                <a:cs typeface="Georgia"/>
              </a:rPr>
              <a:t>pa</a:t>
            </a:r>
            <a:r>
              <a:rPr sz="1400" spc="-5" dirty="0">
                <a:latin typeface="Georgia"/>
                <a:cs typeface="Georgia"/>
              </a:rPr>
              <a:t>d</a:t>
            </a:r>
            <a:r>
              <a:rPr sz="1400" dirty="0">
                <a:latin typeface="Georgia"/>
                <a:cs typeface="Georgia"/>
              </a:rPr>
              <a:t>ku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25131" y="4624852"/>
            <a:ext cx="122174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latin typeface="Georgia"/>
                <a:cs typeface="Georgia"/>
              </a:rPr>
              <a:t>15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í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–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roz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od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utí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Georgia"/>
                <a:cs typeface="Georgia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Georgia"/>
                <a:cs typeface="Georgia"/>
              </a:rPr>
              <a:t>dl.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Georgia"/>
                <a:cs typeface="Georgia"/>
              </a:rPr>
              <a:t>n</a:t>
            </a:r>
            <a:r>
              <a:rPr sz="1000" spc="-5" dirty="0">
                <a:latin typeface="Georgia"/>
                <a:cs typeface="Georgia"/>
              </a:rPr>
              <a:t>á</a:t>
            </a:r>
            <a:r>
              <a:rPr sz="1000" spc="-10" dirty="0">
                <a:latin typeface="Georgia"/>
                <a:cs typeface="Georgia"/>
              </a:rPr>
              <a:t>v</a:t>
            </a:r>
            <a:r>
              <a:rPr sz="1000" spc="-5" dirty="0">
                <a:latin typeface="Georgia"/>
                <a:cs typeface="Georgia"/>
              </a:rPr>
              <a:t>r</a:t>
            </a:r>
            <a:r>
              <a:rPr sz="1000" spc="-15" dirty="0">
                <a:latin typeface="Georgia"/>
                <a:cs typeface="Georgia"/>
              </a:rPr>
              <a:t>h</a:t>
            </a:r>
            <a:r>
              <a:rPr sz="1000" spc="-10" dirty="0">
                <a:latin typeface="Georgia"/>
                <a:cs typeface="Georgia"/>
              </a:rPr>
              <a:t>u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859402" y="4882891"/>
            <a:ext cx="1943100" cy="97790"/>
          </a:xfrm>
          <a:custGeom>
            <a:avLst/>
            <a:gdLst/>
            <a:ahLst/>
            <a:cxnLst/>
            <a:rect l="l" t="t" r="r" b="b"/>
            <a:pathLst>
              <a:path w="1943100" h="97789">
                <a:moveTo>
                  <a:pt x="1924338" y="48005"/>
                </a:moveTo>
                <a:lnTo>
                  <a:pt x="1854707" y="88391"/>
                </a:lnTo>
                <a:lnTo>
                  <a:pt x="1853183" y="91439"/>
                </a:lnTo>
                <a:lnTo>
                  <a:pt x="1853183" y="94487"/>
                </a:lnTo>
                <a:lnTo>
                  <a:pt x="1856231" y="97535"/>
                </a:lnTo>
                <a:lnTo>
                  <a:pt x="1860803" y="97535"/>
                </a:lnTo>
                <a:lnTo>
                  <a:pt x="1935384" y="53339"/>
                </a:lnTo>
                <a:lnTo>
                  <a:pt x="1933955" y="53339"/>
                </a:lnTo>
                <a:lnTo>
                  <a:pt x="1933955" y="51815"/>
                </a:lnTo>
                <a:lnTo>
                  <a:pt x="1930907" y="51815"/>
                </a:lnTo>
                <a:lnTo>
                  <a:pt x="1924338" y="48005"/>
                </a:lnTo>
                <a:close/>
              </a:path>
              <a:path w="1943100" h="97789">
                <a:moveTo>
                  <a:pt x="1917770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1915142" y="53339"/>
                </a:lnTo>
                <a:lnTo>
                  <a:pt x="1924338" y="48005"/>
                </a:lnTo>
                <a:lnTo>
                  <a:pt x="1917770" y="44195"/>
                </a:lnTo>
                <a:close/>
              </a:path>
              <a:path w="1943100" h="97789">
                <a:moveTo>
                  <a:pt x="1935384" y="44195"/>
                </a:moveTo>
                <a:lnTo>
                  <a:pt x="1933955" y="44195"/>
                </a:lnTo>
                <a:lnTo>
                  <a:pt x="1933955" y="53339"/>
                </a:lnTo>
                <a:lnTo>
                  <a:pt x="1935384" y="53339"/>
                </a:lnTo>
                <a:lnTo>
                  <a:pt x="1943099" y="48767"/>
                </a:lnTo>
                <a:lnTo>
                  <a:pt x="1935384" y="44195"/>
                </a:lnTo>
                <a:close/>
              </a:path>
              <a:path w="1943100" h="97789">
                <a:moveTo>
                  <a:pt x="1930907" y="44195"/>
                </a:moveTo>
                <a:lnTo>
                  <a:pt x="1924338" y="48005"/>
                </a:lnTo>
                <a:lnTo>
                  <a:pt x="1930907" y="51815"/>
                </a:lnTo>
                <a:lnTo>
                  <a:pt x="1930907" y="44195"/>
                </a:lnTo>
                <a:close/>
              </a:path>
              <a:path w="1943100" h="97789">
                <a:moveTo>
                  <a:pt x="1933955" y="44195"/>
                </a:moveTo>
                <a:lnTo>
                  <a:pt x="1930907" y="44195"/>
                </a:lnTo>
                <a:lnTo>
                  <a:pt x="1930907" y="51815"/>
                </a:lnTo>
                <a:lnTo>
                  <a:pt x="1933955" y="51815"/>
                </a:lnTo>
                <a:lnTo>
                  <a:pt x="1933955" y="44195"/>
                </a:lnTo>
                <a:close/>
              </a:path>
              <a:path w="1943100" h="97789">
                <a:moveTo>
                  <a:pt x="1860803" y="0"/>
                </a:moveTo>
                <a:lnTo>
                  <a:pt x="1856231" y="0"/>
                </a:lnTo>
                <a:lnTo>
                  <a:pt x="1853183" y="1523"/>
                </a:lnTo>
                <a:lnTo>
                  <a:pt x="1853183" y="4571"/>
                </a:lnTo>
                <a:lnTo>
                  <a:pt x="1854707" y="7619"/>
                </a:lnTo>
                <a:lnTo>
                  <a:pt x="1924338" y="48005"/>
                </a:lnTo>
                <a:lnTo>
                  <a:pt x="1930907" y="44195"/>
                </a:lnTo>
                <a:lnTo>
                  <a:pt x="1935384" y="44195"/>
                </a:lnTo>
                <a:lnTo>
                  <a:pt x="18608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96067" y="4483547"/>
            <a:ext cx="131064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0540" marR="5080" indent="-498475">
              <a:lnSpc>
                <a:spcPct val="100000"/>
              </a:lnSpc>
            </a:pPr>
            <a:r>
              <a:rPr sz="1200" spc="-5" dirty="0">
                <a:latin typeface="Georgia"/>
                <a:cs typeface="Georgia"/>
              </a:rPr>
              <a:t>Sp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15" dirty="0">
                <a:latin typeface="Georgia"/>
                <a:cs typeface="Georgia"/>
              </a:rPr>
              <a:t>á</a:t>
            </a:r>
            <a:r>
              <a:rPr sz="1200" spc="5" dirty="0">
                <a:latin typeface="Georgia"/>
                <a:cs typeface="Georgia"/>
              </a:rPr>
              <a:t>t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dirty="0">
                <a:latin typeface="Georgia"/>
                <a:cs typeface="Georgia"/>
              </a:rPr>
              <a:t>o</a:t>
            </a:r>
            <a:r>
              <a:rPr sz="1200" spc="-10" dirty="0">
                <a:latin typeface="Georgia"/>
                <a:cs typeface="Georgia"/>
              </a:rPr>
              <a:t>v</a:t>
            </a:r>
            <a:r>
              <a:rPr sz="1200" dirty="0">
                <a:latin typeface="Georgia"/>
                <a:cs typeface="Georgia"/>
              </a:rPr>
              <a:t>ý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Georgia"/>
                <a:cs typeface="Georgia"/>
              </a:rPr>
              <a:t>k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15" dirty="0">
                <a:latin typeface="Georgia"/>
                <a:cs typeface="Georgia"/>
              </a:rPr>
              <a:t>á</a:t>
            </a:r>
            <a:r>
              <a:rPr sz="1200" spc="-5" dirty="0">
                <a:latin typeface="Georgia"/>
                <a:cs typeface="Georgia"/>
              </a:rPr>
              <a:t>ř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5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Georgia"/>
                <a:cs typeface="Georgia"/>
              </a:rPr>
              <a:t>l</a:t>
            </a:r>
            <a:r>
              <a:rPr sz="1200" spc="-5" dirty="0">
                <a:latin typeface="Georgia"/>
                <a:cs typeface="Georgia"/>
              </a:rPr>
              <a:t>e</a:t>
            </a:r>
            <a:r>
              <a:rPr sz="1200" dirty="0">
                <a:latin typeface="Georgia"/>
                <a:cs typeface="Georgia"/>
              </a:rPr>
              <a:t>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617853" y="4882891"/>
            <a:ext cx="2377440" cy="97790"/>
          </a:xfrm>
          <a:custGeom>
            <a:avLst/>
            <a:gdLst/>
            <a:ahLst/>
            <a:cxnLst/>
            <a:rect l="l" t="t" r="r" b="b"/>
            <a:pathLst>
              <a:path w="2377440" h="97789">
                <a:moveTo>
                  <a:pt x="2358678" y="48005"/>
                </a:moveTo>
                <a:lnTo>
                  <a:pt x="2289047" y="88391"/>
                </a:lnTo>
                <a:lnTo>
                  <a:pt x="2285999" y="91439"/>
                </a:lnTo>
                <a:lnTo>
                  <a:pt x="2289047" y="97535"/>
                </a:lnTo>
                <a:lnTo>
                  <a:pt x="2293619" y="97535"/>
                </a:lnTo>
                <a:lnTo>
                  <a:pt x="2369581" y="53339"/>
                </a:lnTo>
                <a:lnTo>
                  <a:pt x="2366771" y="53339"/>
                </a:lnTo>
                <a:lnTo>
                  <a:pt x="2366771" y="51815"/>
                </a:lnTo>
                <a:lnTo>
                  <a:pt x="2365247" y="51815"/>
                </a:lnTo>
                <a:lnTo>
                  <a:pt x="2358678" y="48005"/>
                </a:lnTo>
                <a:close/>
              </a:path>
              <a:path w="2377440" h="97789">
                <a:moveTo>
                  <a:pt x="2352110" y="44195"/>
                </a:moveTo>
                <a:lnTo>
                  <a:pt x="0" y="44195"/>
                </a:lnTo>
                <a:lnTo>
                  <a:pt x="0" y="53339"/>
                </a:lnTo>
                <a:lnTo>
                  <a:pt x="2349482" y="53339"/>
                </a:lnTo>
                <a:lnTo>
                  <a:pt x="2358678" y="48005"/>
                </a:lnTo>
                <a:lnTo>
                  <a:pt x="2352110" y="44195"/>
                </a:lnTo>
                <a:close/>
              </a:path>
              <a:path w="2377440" h="97789">
                <a:moveTo>
                  <a:pt x="2369581" y="44195"/>
                </a:moveTo>
                <a:lnTo>
                  <a:pt x="2366771" y="44195"/>
                </a:lnTo>
                <a:lnTo>
                  <a:pt x="2366771" y="53339"/>
                </a:lnTo>
                <a:lnTo>
                  <a:pt x="2369581" y="53339"/>
                </a:lnTo>
                <a:lnTo>
                  <a:pt x="2377439" y="48767"/>
                </a:lnTo>
                <a:lnTo>
                  <a:pt x="2369581" y="44195"/>
                </a:lnTo>
                <a:close/>
              </a:path>
              <a:path w="2377440" h="97789">
                <a:moveTo>
                  <a:pt x="2365247" y="44195"/>
                </a:moveTo>
                <a:lnTo>
                  <a:pt x="2358678" y="48005"/>
                </a:lnTo>
                <a:lnTo>
                  <a:pt x="2365247" y="51815"/>
                </a:lnTo>
                <a:lnTo>
                  <a:pt x="2365247" y="44195"/>
                </a:lnTo>
                <a:close/>
              </a:path>
              <a:path w="2377440" h="97789">
                <a:moveTo>
                  <a:pt x="2366771" y="44195"/>
                </a:moveTo>
                <a:lnTo>
                  <a:pt x="2365247" y="44195"/>
                </a:lnTo>
                <a:lnTo>
                  <a:pt x="2365247" y="51815"/>
                </a:lnTo>
                <a:lnTo>
                  <a:pt x="2366771" y="51815"/>
                </a:lnTo>
                <a:lnTo>
                  <a:pt x="2366771" y="44195"/>
                </a:lnTo>
                <a:close/>
              </a:path>
              <a:path w="2377440" h="97789">
                <a:moveTo>
                  <a:pt x="2293619" y="0"/>
                </a:moveTo>
                <a:lnTo>
                  <a:pt x="2289047" y="0"/>
                </a:lnTo>
                <a:lnTo>
                  <a:pt x="2287523" y="1523"/>
                </a:lnTo>
                <a:lnTo>
                  <a:pt x="2285999" y="4571"/>
                </a:lnTo>
                <a:lnTo>
                  <a:pt x="2289047" y="7619"/>
                </a:lnTo>
                <a:lnTo>
                  <a:pt x="2358678" y="48005"/>
                </a:lnTo>
                <a:lnTo>
                  <a:pt x="2365247" y="44195"/>
                </a:lnTo>
                <a:lnTo>
                  <a:pt x="2369581" y="44195"/>
                </a:lnTo>
                <a:lnTo>
                  <a:pt x="2293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210193" y="5059619"/>
            <a:ext cx="8293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Georgia"/>
                <a:cs typeface="Georgia"/>
              </a:rPr>
              <a:t>6</a:t>
            </a:r>
            <a:r>
              <a:rPr sz="1200" spc="-10" dirty="0">
                <a:latin typeface="Georgia"/>
                <a:cs typeface="Georgia"/>
              </a:rPr>
              <a:t>0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Georgia"/>
                <a:cs typeface="Georgia"/>
              </a:rPr>
              <a:t>d</a:t>
            </a:r>
            <a:r>
              <a:rPr sz="1200" spc="-15" dirty="0">
                <a:latin typeface="Georgia"/>
                <a:cs typeface="Georgia"/>
              </a:rPr>
              <a:t>n</a:t>
            </a:r>
            <a:r>
              <a:rPr sz="1200" dirty="0">
                <a:latin typeface="Georgia"/>
                <a:cs typeface="Georgia"/>
              </a:rPr>
              <a:t>ů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Georgia"/>
                <a:cs typeface="Georgia"/>
              </a:rPr>
              <a:t>m</a:t>
            </a:r>
            <a:r>
              <a:rPr sz="1200" spc="-15" dirty="0">
                <a:latin typeface="Georgia"/>
                <a:cs typeface="Georgia"/>
              </a:rPr>
              <a:t>a</a:t>
            </a:r>
            <a:r>
              <a:rPr sz="1200" spc="-10" dirty="0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945001" y="4210808"/>
            <a:ext cx="99060" cy="1297305"/>
          </a:xfrm>
          <a:custGeom>
            <a:avLst/>
            <a:gdLst/>
            <a:ahLst/>
            <a:cxnLst/>
            <a:rect l="l" t="t" r="r" b="b"/>
            <a:pathLst>
              <a:path w="99060" h="1297304">
                <a:moveTo>
                  <a:pt x="6095" y="1207007"/>
                </a:moveTo>
                <a:lnTo>
                  <a:pt x="3047" y="1207007"/>
                </a:lnTo>
                <a:lnTo>
                  <a:pt x="0" y="1210055"/>
                </a:lnTo>
                <a:lnTo>
                  <a:pt x="1523" y="1213103"/>
                </a:lnTo>
                <a:lnTo>
                  <a:pt x="48767" y="1296923"/>
                </a:lnTo>
                <a:lnTo>
                  <a:pt x="54088" y="1287779"/>
                </a:lnTo>
                <a:lnTo>
                  <a:pt x="44195" y="1287779"/>
                </a:lnTo>
                <a:lnTo>
                  <a:pt x="44195" y="1268966"/>
                </a:lnTo>
                <a:lnTo>
                  <a:pt x="9143" y="1208531"/>
                </a:lnTo>
                <a:lnTo>
                  <a:pt x="6095" y="1207007"/>
                </a:lnTo>
                <a:close/>
              </a:path>
              <a:path w="99060" h="1297304">
                <a:moveTo>
                  <a:pt x="44195" y="1268966"/>
                </a:moveTo>
                <a:lnTo>
                  <a:pt x="44195" y="1287779"/>
                </a:lnTo>
                <a:lnTo>
                  <a:pt x="54088" y="1287779"/>
                </a:lnTo>
                <a:lnTo>
                  <a:pt x="54863" y="1286446"/>
                </a:lnTo>
                <a:lnTo>
                  <a:pt x="54863" y="1284731"/>
                </a:lnTo>
                <a:lnTo>
                  <a:pt x="45719" y="1284731"/>
                </a:lnTo>
                <a:lnTo>
                  <a:pt x="49529" y="1278163"/>
                </a:lnTo>
                <a:lnTo>
                  <a:pt x="44195" y="1268966"/>
                </a:lnTo>
                <a:close/>
              </a:path>
              <a:path w="99060" h="1297304">
                <a:moveTo>
                  <a:pt x="54863" y="1286446"/>
                </a:moveTo>
                <a:lnTo>
                  <a:pt x="54088" y="1287779"/>
                </a:lnTo>
                <a:lnTo>
                  <a:pt x="54863" y="1287779"/>
                </a:lnTo>
                <a:lnTo>
                  <a:pt x="54863" y="1286446"/>
                </a:lnTo>
                <a:close/>
              </a:path>
              <a:path w="99060" h="1297304">
                <a:moveTo>
                  <a:pt x="96011" y="1207007"/>
                </a:moveTo>
                <a:lnTo>
                  <a:pt x="92963" y="1207007"/>
                </a:lnTo>
                <a:lnTo>
                  <a:pt x="89915" y="1208531"/>
                </a:lnTo>
                <a:lnTo>
                  <a:pt x="54863" y="1268966"/>
                </a:lnTo>
                <a:lnTo>
                  <a:pt x="54863" y="1286446"/>
                </a:lnTo>
                <a:lnTo>
                  <a:pt x="97535" y="1213103"/>
                </a:lnTo>
                <a:lnTo>
                  <a:pt x="99059" y="1210055"/>
                </a:lnTo>
                <a:lnTo>
                  <a:pt x="96011" y="1207007"/>
                </a:lnTo>
                <a:close/>
              </a:path>
              <a:path w="99060" h="1297304">
                <a:moveTo>
                  <a:pt x="49529" y="1278163"/>
                </a:moveTo>
                <a:lnTo>
                  <a:pt x="45719" y="1284731"/>
                </a:lnTo>
                <a:lnTo>
                  <a:pt x="53339" y="1284731"/>
                </a:lnTo>
                <a:lnTo>
                  <a:pt x="49529" y="1278163"/>
                </a:lnTo>
                <a:close/>
              </a:path>
              <a:path w="99060" h="1297304">
                <a:moveTo>
                  <a:pt x="54863" y="1268966"/>
                </a:moveTo>
                <a:lnTo>
                  <a:pt x="49529" y="1278163"/>
                </a:lnTo>
                <a:lnTo>
                  <a:pt x="53339" y="1284731"/>
                </a:lnTo>
                <a:lnTo>
                  <a:pt x="54863" y="1284731"/>
                </a:lnTo>
                <a:lnTo>
                  <a:pt x="54863" y="1268966"/>
                </a:lnTo>
                <a:close/>
              </a:path>
              <a:path w="99060" h="1297304">
                <a:moveTo>
                  <a:pt x="54863" y="0"/>
                </a:moveTo>
                <a:lnTo>
                  <a:pt x="44195" y="0"/>
                </a:lnTo>
                <a:lnTo>
                  <a:pt x="44195" y="1268966"/>
                </a:lnTo>
                <a:lnTo>
                  <a:pt x="49529" y="1278163"/>
                </a:lnTo>
                <a:lnTo>
                  <a:pt x="54863" y="1268966"/>
                </a:lnTo>
                <a:lnTo>
                  <a:pt x="54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363862" y="5639167"/>
            <a:ext cx="15500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Georgia"/>
                <a:cs typeface="Georgia"/>
              </a:rPr>
              <a:t>P</a:t>
            </a:r>
            <a:r>
              <a:rPr sz="1400" dirty="0">
                <a:latin typeface="Georgia"/>
                <a:cs typeface="Georgia"/>
              </a:rPr>
              <a:t>řezk</a:t>
            </a:r>
            <a:r>
              <a:rPr sz="1400" spc="-5" dirty="0">
                <a:latin typeface="Georgia"/>
                <a:cs typeface="Georgia"/>
              </a:rPr>
              <a:t>umn</a:t>
            </a:r>
            <a:r>
              <a:rPr sz="1400" dirty="0">
                <a:latin typeface="Georgia"/>
                <a:cs typeface="Georgia"/>
              </a:rPr>
              <a:t>é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Georgia"/>
                <a:cs typeface="Georgia"/>
              </a:rPr>
              <a:t>j</a:t>
            </a:r>
            <a:r>
              <a:rPr sz="1400" dirty="0">
                <a:latin typeface="Georgia"/>
                <a:cs typeface="Georgia"/>
              </a:rPr>
              <a:t>e</a:t>
            </a:r>
            <a:r>
              <a:rPr sz="1400" spc="-5" dirty="0">
                <a:latin typeface="Georgia"/>
                <a:cs typeface="Georgia"/>
              </a:rPr>
              <a:t>dn</a:t>
            </a:r>
            <a:r>
              <a:rPr sz="1400" dirty="0">
                <a:latin typeface="Georgia"/>
                <a:cs typeface="Georgia"/>
              </a:rPr>
              <a:t>á</a:t>
            </a:r>
            <a:r>
              <a:rPr sz="1400" spc="-5" dirty="0">
                <a:latin typeface="Georgia"/>
                <a:cs typeface="Georgia"/>
              </a:rPr>
              <a:t>n</a:t>
            </a:r>
            <a:r>
              <a:rPr sz="1400" dirty="0">
                <a:latin typeface="Georgia"/>
                <a:cs typeface="Georgia"/>
              </a:rPr>
              <a:t>í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290532"/>
            <a:ext cx="8070850" cy="409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íka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30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u="heavy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u="heavy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marL="287020" marR="5715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30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3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4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357588"/>
            <a:ext cx="8073390" cy="316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ladn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zásad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Form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ú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„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itele“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–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ez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ctivý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zám</a:t>
            </a:r>
            <a:r>
              <a:rPr sz="2000" dirty="0">
                <a:latin typeface="Georgia"/>
                <a:cs typeface="Georgia"/>
              </a:rPr>
              <a:t>ěr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ará</a:t>
            </a:r>
            <a:r>
              <a:rPr sz="2000" dirty="0">
                <a:latin typeface="Georgia"/>
                <a:cs typeface="Georgia"/>
              </a:rPr>
              <a:t>tní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ch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ch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</a:t>
            </a:r>
            <a:r>
              <a:rPr sz="2000" spc="5" dirty="0">
                <a:latin typeface="Georgia"/>
                <a:cs typeface="Georgia"/>
              </a:rPr>
              <a:t>l</a:t>
            </a:r>
            <a:r>
              <a:rPr sz="2000" dirty="0">
                <a:latin typeface="Georgia"/>
                <a:cs typeface="Georgia"/>
              </a:rPr>
              <a:t>ů</a:t>
            </a:r>
            <a:endParaRPr sz="2000">
              <a:latin typeface="Georgia"/>
              <a:cs typeface="Georgia"/>
            </a:endParaRPr>
          </a:p>
          <a:p>
            <a:pPr marL="835660" marR="5080" indent="-273050">
              <a:lnSpc>
                <a:spcPct val="100000"/>
              </a:lnSpc>
              <a:spcBef>
                <a:spcPts val="480"/>
              </a:spcBef>
              <a:tabLst>
                <a:tab pos="2255520" algn="l"/>
                <a:tab pos="3255010" algn="l"/>
                <a:tab pos="5125085" algn="l"/>
                <a:tab pos="5389245" algn="l"/>
                <a:tab pos="5796280" algn="l"/>
                <a:tab pos="6318250" algn="l"/>
                <a:tab pos="6769100" algn="l"/>
              </a:tabLst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elé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u="heavy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u="heavy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u="heavy" dirty="0">
                <a:solidFill>
                  <a:srgbClr val="636A86"/>
                </a:solidFill>
                <a:latin typeface="Georgia"/>
                <a:cs typeface="Georgia"/>
              </a:rPr>
              <a:t>ň 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u="heavy" spc="-5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000" u="heavy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u="heavy" dirty="0">
                <a:solidFill>
                  <a:srgbClr val="636A86"/>
                </a:solidFill>
                <a:latin typeface="Georgia"/>
                <a:cs typeface="Georgia"/>
              </a:rPr>
              <a:t>% 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71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lend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orázo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dejem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endParaRPr sz="2000">
              <a:latin typeface="Georgia"/>
              <a:cs typeface="Georgia"/>
            </a:endParaRPr>
          </a:p>
          <a:p>
            <a:pPr marL="56261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tění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itelé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ýhra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dně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ětu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tění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ázk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lečné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ž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5" dirty="0">
                <a:latin typeface="Georgia"/>
                <a:cs typeface="Georgia"/>
              </a:rPr>
              <a:t>ů</a:t>
            </a:r>
            <a:r>
              <a:rPr sz="2000" dirty="0">
                <a:latin typeface="Georgia"/>
                <a:cs typeface="Georgia"/>
              </a:rPr>
              <a:t>?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dirty="0">
                <a:latin typeface="Georgia"/>
                <a:cs typeface="Georgia"/>
              </a:rPr>
              <a:t>oddlu</a:t>
            </a:r>
            <a:r>
              <a:rPr b="1" spc="-5" dirty="0">
                <a:latin typeface="Georgia"/>
                <a:cs typeface="Georgia"/>
              </a:rPr>
              <a:t>že</a:t>
            </a:r>
            <a:r>
              <a:rPr b="1" dirty="0">
                <a:latin typeface="Georgia"/>
                <a:cs typeface="Georgia"/>
              </a:rPr>
              <a:t>ní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2290532"/>
            <a:ext cx="8070850" cy="409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íka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300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9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2200" spc="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u="heavy" spc="-20" dirty="0">
                <a:solidFill>
                  <a:srgbClr val="636A86"/>
                </a:solidFill>
                <a:latin typeface="Georgia"/>
                <a:cs typeface="Georgia"/>
              </a:rPr>
              <a:t>zá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u="heavy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u="heavy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marL="287020" marR="5715" indent="-274320" algn="just">
              <a:lnSpc>
                <a:spcPts val="238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1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1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povol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at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30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od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 </a:t>
            </a:r>
            <a:r>
              <a:rPr sz="22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vrh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dlužn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íku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ddluž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3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4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48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spc="-25" dirty="0">
                <a:latin typeface="Georgia"/>
                <a:cs typeface="Georgia"/>
              </a:rPr>
              <a:t>R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15" dirty="0">
                <a:latin typeface="Georgia"/>
                <a:cs typeface="Georgia"/>
              </a:rPr>
              <a:t>z</a:t>
            </a:r>
            <a:r>
              <a:rPr sz="2400" spc="-5" dirty="0">
                <a:latin typeface="Georgia"/>
                <a:cs typeface="Georgia"/>
              </a:rPr>
              <a:t>h</a:t>
            </a:r>
            <a:r>
              <a:rPr sz="2400" dirty="0">
                <a:latin typeface="Georgia"/>
                <a:cs typeface="Georgia"/>
              </a:rPr>
              <a:t>od</a:t>
            </a:r>
            <a:r>
              <a:rPr sz="2400" spc="-20" dirty="0">
                <a:latin typeface="Georgia"/>
                <a:cs typeface="Georgia"/>
              </a:rPr>
              <a:t>n</a:t>
            </a:r>
            <a:r>
              <a:rPr sz="2400" spc="-5" dirty="0">
                <a:latin typeface="Georgia"/>
                <a:cs typeface="Georgia"/>
              </a:rPr>
              <a:t>ut</a:t>
            </a:r>
            <a:r>
              <a:rPr sz="2400" spc="-10" dirty="0">
                <a:latin typeface="Georgia"/>
                <a:cs typeface="Georgia"/>
              </a:rPr>
              <a:t>í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z</a:t>
            </a:r>
            <a:r>
              <a:rPr sz="2400" spc="-5" dirty="0">
                <a:latin typeface="Georgia"/>
                <a:cs typeface="Georgia"/>
              </a:rPr>
              <a:t>pů</a:t>
            </a:r>
            <a:r>
              <a:rPr sz="2400" spc="-10" dirty="0">
                <a:latin typeface="Georgia"/>
                <a:cs typeface="Georgia"/>
              </a:rPr>
              <a:t>s</a:t>
            </a:r>
            <a:r>
              <a:rPr sz="2400" dirty="0">
                <a:latin typeface="Georgia"/>
                <a:cs typeface="Georgia"/>
              </a:rPr>
              <a:t>obu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Georgia"/>
                <a:cs typeface="Georgia"/>
              </a:rPr>
              <a:t>ř</a:t>
            </a:r>
            <a:r>
              <a:rPr sz="2400" dirty="0">
                <a:latin typeface="Georgia"/>
                <a:cs typeface="Georgia"/>
              </a:rPr>
              <a:t>e</a:t>
            </a:r>
            <a:r>
              <a:rPr sz="2400" spc="-10" dirty="0">
                <a:latin typeface="Georgia"/>
                <a:cs typeface="Georgia"/>
              </a:rPr>
              <a:t>š</a:t>
            </a:r>
            <a:r>
              <a:rPr sz="2400" dirty="0">
                <a:latin typeface="Georgia"/>
                <a:cs typeface="Georgia"/>
              </a:rPr>
              <a:t>e</a:t>
            </a:r>
            <a:r>
              <a:rPr sz="2400" spc="-20" dirty="0">
                <a:latin typeface="Georgia"/>
                <a:cs typeface="Georgia"/>
              </a:rPr>
              <a:t>n</a:t>
            </a:r>
            <a:r>
              <a:rPr sz="2400" spc="-10" dirty="0">
                <a:latin typeface="Georgia"/>
                <a:cs typeface="Georgia"/>
              </a:rPr>
              <a:t>í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Georgia"/>
                <a:cs typeface="Georgia"/>
              </a:rPr>
              <a:t>úp</a:t>
            </a:r>
            <a:r>
              <a:rPr sz="2400" spc="-15" dirty="0">
                <a:latin typeface="Georgia"/>
                <a:cs typeface="Georgia"/>
              </a:rPr>
              <a:t>a</a:t>
            </a:r>
            <a:r>
              <a:rPr sz="2400" dirty="0">
                <a:latin typeface="Georgia"/>
                <a:cs typeface="Georgia"/>
              </a:rPr>
              <a:t>d</a:t>
            </a:r>
            <a:r>
              <a:rPr sz="2400" spc="-20" dirty="0">
                <a:latin typeface="Georgia"/>
                <a:cs typeface="Georgia"/>
              </a:rPr>
              <a:t>k</a:t>
            </a:r>
            <a:r>
              <a:rPr sz="2400" dirty="0">
                <a:latin typeface="Georgia"/>
                <a:cs typeface="Georgia"/>
              </a:rPr>
              <a:t>u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v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Georgia"/>
                <a:cs typeface="Georgia"/>
              </a:rPr>
              <a:t>p</a:t>
            </a:r>
            <a:r>
              <a:rPr sz="2400" dirty="0">
                <a:latin typeface="Georgia"/>
                <a:cs typeface="Georgia"/>
              </a:rPr>
              <a:t>odobě</a:t>
            </a:r>
            <a:endParaRPr sz="24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Georgia"/>
                <a:cs typeface="Georgia"/>
              </a:rPr>
              <a:t>r</a:t>
            </a:r>
            <a:r>
              <a:rPr sz="2400" b="1" spc="-20" dirty="0">
                <a:latin typeface="Georgia"/>
                <a:cs typeface="Georgia"/>
              </a:rPr>
              <a:t>eo</a:t>
            </a:r>
            <a:r>
              <a:rPr sz="2400" b="1" spc="-15" dirty="0">
                <a:latin typeface="Georgia"/>
                <a:cs typeface="Georgia"/>
              </a:rPr>
              <a:t>r</a:t>
            </a:r>
            <a:r>
              <a:rPr sz="2400" b="1" spc="-20" dirty="0">
                <a:latin typeface="Georgia"/>
                <a:cs typeface="Georgia"/>
              </a:rPr>
              <a:t>ga</a:t>
            </a:r>
            <a:r>
              <a:rPr sz="2400" b="1" spc="-15" dirty="0">
                <a:latin typeface="Georgia"/>
                <a:cs typeface="Georgia"/>
              </a:rPr>
              <a:t>ni</a:t>
            </a:r>
            <a:r>
              <a:rPr sz="2400" b="1" spc="-5" dirty="0">
                <a:latin typeface="Georgia"/>
                <a:cs typeface="Georgia"/>
              </a:rPr>
              <a:t>z</a:t>
            </a:r>
            <a:r>
              <a:rPr sz="2400" b="1" spc="-20" dirty="0">
                <a:latin typeface="Georgia"/>
                <a:cs typeface="Georgia"/>
              </a:rPr>
              <a:t>a</a:t>
            </a:r>
            <a:r>
              <a:rPr sz="2400" b="1" spc="-5" dirty="0">
                <a:latin typeface="Georgia"/>
                <a:cs typeface="Georgia"/>
              </a:rPr>
              <a:t>c</a:t>
            </a:r>
            <a:r>
              <a:rPr sz="2400" b="1" spc="-15" dirty="0">
                <a:latin typeface="Georgia"/>
                <a:cs typeface="Georgia"/>
              </a:rPr>
              <a:t>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78598" y="1956776"/>
            <a:ext cx="7319645" cy="470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Příp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ustn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gan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220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dnik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33274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G</a:t>
            </a:r>
            <a:r>
              <a:rPr sz="2000" dirty="0">
                <a:latin typeface="Georgia"/>
                <a:cs typeface="Georgia"/>
              </a:rPr>
              <a:t>ene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lní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ín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endParaRPr sz="2000">
              <a:latin typeface="Georgia"/>
              <a:cs typeface="Georgia"/>
            </a:endParaRPr>
          </a:p>
          <a:p>
            <a:pPr marL="60706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1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endParaRPr sz="2000">
              <a:latin typeface="Georgia"/>
              <a:cs typeface="Georgia"/>
            </a:endParaRPr>
          </a:p>
          <a:p>
            <a:pPr marL="607060">
              <a:lnSpc>
                <a:spcPct val="100000"/>
              </a:lnSpc>
              <a:spcBef>
                <a:spcPts val="480"/>
              </a:spcBef>
            </a:pPr>
            <a:r>
              <a:rPr sz="1400" spc="-155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ház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ející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1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il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endParaRPr sz="2000">
              <a:latin typeface="Georgia"/>
              <a:cs typeface="Georgia"/>
            </a:endParaRPr>
          </a:p>
          <a:p>
            <a:pPr marL="560705" marR="5080" indent="-22860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dě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souh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as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viční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vět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itelů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ín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ouž</a:t>
            </a:r>
            <a:r>
              <a:rPr sz="2000" dirty="0">
                <a:latin typeface="Georgia"/>
                <a:cs typeface="Georgia"/>
              </a:rPr>
              <a:t>ije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gan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ce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Sc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gan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lnění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ěna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kur</a:t>
            </a:r>
            <a:r>
              <a:rPr sz="2000" dirty="0">
                <a:latin typeface="Georgia"/>
                <a:cs typeface="Georgia"/>
              </a:rPr>
              <a:t>s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pPr>
              <a:defRPr/>
            </a:pPr>
            <a:r>
              <a:rPr lang="cs-CZ" dirty="0"/>
              <a:t>Obecně k vymáhání </a:t>
            </a:r>
            <a:r>
              <a:rPr lang="cs-CZ" dirty="0" smtClean="0"/>
              <a:t>pohledávek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62935" y="1852540"/>
            <a:ext cx="9370410" cy="678391"/>
          </a:xfrm>
        </p:spPr>
        <p:txBody>
          <a:bodyPr/>
          <a:lstStyle/>
          <a:p>
            <a:pPr>
              <a:buClr>
                <a:schemeClr val="tx1"/>
              </a:buClr>
              <a:buSzPct val="90000"/>
            </a:pPr>
            <a:r>
              <a:rPr lang="cs-CZ" altLang="cs-CZ" sz="2204" b="1" dirty="0"/>
              <a:t>Náklady </a:t>
            </a:r>
            <a:r>
              <a:rPr lang="cs-CZ" altLang="cs-CZ" sz="2204" b="1"/>
              <a:t>při </a:t>
            </a:r>
            <a:r>
              <a:rPr lang="cs-CZ" altLang="cs-CZ" sz="2204" b="1" smtClean="0"/>
              <a:t>vymáhání - INSOLVENCE</a:t>
            </a:r>
            <a:endParaRPr lang="cs-CZ" altLang="cs-CZ" sz="2204" b="1" dirty="0"/>
          </a:p>
          <a:p>
            <a:pPr marL="302624" lvl="1">
              <a:buClr>
                <a:schemeClr val="tx1"/>
              </a:buClr>
              <a:buSzPct val="90000"/>
            </a:pPr>
            <a:endParaRPr lang="cs-CZ" altLang="cs-CZ" sz="2204" dirty="0">
              <a:solidFill>
                <a:schemeClr val="tx1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6147"/>
              </p:ext>
            </p:extLst>
          </p:nvPr>
        </p:nvGraphicFramePr>
        <p:xfrm>
          <a:off x="1062935" y="2254250"/>
          <a:ext cx="8703366" cy="829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9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 dirty="0">
                          <a:effectLst/>
                        </a:rPr>
                        <a:t>Náklady věřitele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 dirty="0">
                          <a:effectLst/>
                        </a:rPr>
                        <a:t>Náklady dlužníka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cap="small" dirty="0">
                          <a:effectLst/>
                        </a:rPr>
                        <a:t>Uspokojení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895442"/>
              </p:ext>
            </p:extLst>
          </p:nvPr>
        </p:nvGraphicFramePr>
        <p:xfrm>
          <a:off x="1062935" y="3155538"/>
          <a:ext cx="8703366" cy="4051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Konkurs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náklady vzniklé v insolvenčním </a:t>
                      </a:r>
                      <a:r>
                        <a:rPr lang="cs-CZ" sz="1100" dirty="0" smtClean="0">
                          <a:effectLst/>
                        </a:rPr>
                        <a:t>řízení, tj.</a:t>
                      </a:r>
                      <a:r>
                        <a:rPr lang="cs-CZ" sz="1100" baseline="0" dirty="0" smtClean="0">
                          <a:effectLst/>
                        </a:rPr>
                        <a:t> odměna IS a náklady na zpeněžení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odměna insolvenčního správce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maximálně 5 let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Reorganizace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 výši narovnání pohledávky dle reorganizačního plánu, náklady vzniklé v insolvenčním 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odměna insolvenčního správce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 dobu trvání reorganizačního plánu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Oddlužení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až 70% pohledávky, náklady vzniklé v insolvenčním řízení, </a:t>
                      </a:r>
                      <a:r>
                        <a:rPr lang="cs-CZ" sz="1100" dirty="0" smtClean="0">
                          <a:effectLst/>
                        </a:rPr>
                        <a:t>odměna</a:t>
                      </a:r>
                      <a:r>
                        <a:rPr lang="cs-CZ" sz="1100" baseline="0" dirty="0" smtClean="0">
                          <a:effectLst/>
                        </a:rPr>
                        <a:t> plus náklady na zpeněžení zajištění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odměna insolvenčního správce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maximálně 5 let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74" marR="4897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9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on</a:t>
            </a: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ur</a:t>
            </a:r>
            <a:r>
              <a:rPr b="1" spc="-5" dirty="0">
                <a:latin typeface="Georgia"/>
                <a:cs typeface="Georgia"/>
              </a:rPr>
              <a:t>s</a:t>
            </a:r>
            <a:r>
              <a:rPr b="1" dirty="0">
                <a:latin typeface="Georgia"/>
                <a:cs typeface="Georgia"/>
              </a:rPr>
              <a:t>u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9525" rIns="0" bIns="0" rtlCol="0">
            <a:spAutoFit/>
          </a:bodyPr>
          <a:lstStyle/>
          <a:p>
            <a:pPr marL="249554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l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spc="-20" dirty="0">
                <a:latin typeface="Georgia"/>
                <a:cs typeface="Georgia"/>
              </a:rPr>
              <a:t>k</a:t>
            </a:r>
            <a:r>
              <a:rPr sz="2200" spc="-10" dirty="0">
                <a:latin typeface="Georgia"/>
                <a:cs typeface="Georgia"/>
              </a:rPr>
              <a:t>vi</a:t>
            </a:r>
            <a:r>
              <a:rPr sz="2200" spc="-20" dirty="0">
                <a:latin typeface="Georgia"/>
                <a:cs typeface="Georgia"/>
              </a:rPr>
              <a:t>dačn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ř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5" dirty="0">
                <a:latin typeface="Georgia"/>
                <a:cs typeface="Georgia"/>
              </a:rPr>
              <a:t>š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–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at</a:t>
            </a:r>
            <a:r>
              <a:rPr sz="2200" spc="-10" dirty="0">
                <a:latin typeface="Georgia"/>
                <a:cs typeface="Georgia"/>
              </a:rPr>
              <a:t>io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ult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spc="-25" dirty="0">
                <a:latin typeface="Georgia"/>
                <a:cs typeface="Georgia"/>
              </a:rPr>
              <a:t>m</a:t>
            </a:r>
            <a:r>
              <a:rPr sz="2200" spc="-15" dirty="0">
                <a:latin typeface="Georgia"/>
                <a:cs typeface="Georgia"/>
              </a:rPr>
              <a:t>a</a:t>
            </a:r>
            <a:endParaRPr sz="2200">
              <a:latin typeface="Georgia"/>
              <a:cs typeface="Georgia"/>
            </a:endParaRPr>
          </a:p>
          <a:p>
            <a:pPr marL="249554">
              <a:lnSpc>
                <a:spcPct val="100000"/>
              </a:lnSpc>
              <a:spcBef>
                <a:spcPts val="525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Georgia"/>
                <a:cs typeface="Georgia"/>
              </a:rPr>
              <a:t>Ú</a:t>
            </a:r>
            <a:r>
              <a:rPr sz="2200" spc="-15" dirty="0">
                <a:latin typeface="Georgia"/>
                <a:cs typeface="Georgia"/>
              </a:rPr>
              <a:t>č</a:t>
            </a:r>
            <a:r>
              <a:rPr sz="2200" spc="-10" dirty="0">
                <a:latin typeface="Georgia"/>
                <a:cs typeface="Georgia"/>
              </a:rPr>
              <a:t>i</a:t>
            </a:r>
            <a:r>
              <a:rPr sz="2200" spc="-20" dirty="0">
                <a:latin typeface="Georgia"/>
                <a:cs typeface="Georgia"/>
              </a:rPr>
              <a:t>nk</a:t>
            </a:r>
            <a:r>
              <a:rPr sz="2200" spc="-15" dirty="0">
                <a:latin typeface="Georgia"/>
                <a:cs typeface="Georgia"/>
              </a:rPr>
              <a:t>y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ko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5" dirty="0">
                <a:latin typeface="Georgia"/>
                <a:cs typeface="Georgia"/>
              </a:rPr>
              <a:t>k</a:t>
            </a:r>
            <a:r>
              <a:rPr sz="2200" spc="-20" dirty="0">
                <a:latin typeface="Georgia"/>
                <a:cs typeface="Georgia"/>
              </a:rPr>
              <a:t>u</a:t>
            </a:r>
            <a:r>
              <a:rPr sz="2200" spc="-10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su</a:t>
            </a:r>
            <a:endParaRPr sz="22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ec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di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ičních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vnění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na</a:t>
            </a:r>
            <a:r>
              <a:rPr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lvenční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vce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led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y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už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ní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tň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jí</a:t>
            </a:r>
            <a:endParaRPr sz="1500">
              <a:latin typeface="Georgia"/>
              <a:cs typeface="Georgia"/>
            </a:endParaRPr>
          </a:p>
          <a:p>
            <a:pPr marL="798195" marR="5080" indent="-228600">
              <a:lnSpc>
                <a:spcPct val="100000"/>
              </a:lnSpc>
              <a:spcBef>
                <a:spcPts val="480"/>
              </a:spcBef>
              <a:tabLst>
                <a:tab pos="2041525" algn="l"/>
              </a:tabLst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ruš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ení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ně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te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r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ý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ch</a:t>
            </a:r>
            <a:r>
              <a:rPr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sou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dních</a:t>
            </a:r>
            <a:r>
              <a:rPr spc="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(i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jin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ý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c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)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í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ení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le</a:t>
            </a:r>
            <a:r>
              <a:rPr spc="-15"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ně</a:t>
            </a:r>
            <a:r>
              <a:rPr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ma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j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spc="-1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é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ty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o</a:t>
            </a:r>
            <a:r>
              <a:rPr spc="-5" dirty="0">
                <a:latin typeface="Georgia"/>
                <a:cs typeface="Georgia"/>
              </a:rPr>
              <a:t>zh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utí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zp</a:t>
            </a:r>
            <a:r>
              <a:rPr dirty="0">
                <a:latin typeface="Georgia"/>
                <a:cs typeface="Georgia"/>
              </a:rPr>
              <a:t>ůs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řeše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ú</a:t>
            </a:r>
            <a:r>
              <a:rPr spc="-5" dirty="0">
                <a:latin typeface="Georgia"/>
                <a:cs typeface="Georgia"/>
              </a:rPr>
              <a:t>pa</a:t>
            </a:r>
            <a:r>
              <a:rPr dirty="0">
                <a:latin typeface="Georgia"/>
                <a:cs typeface="Georgia"/>
              </a:rPr>
              <a:t>d</a:t>
            </a:r>
            <a:r>
              <a:rPr spc="-5" dirty="0">
                <a:latin typeface="Georgia"/>
                <a:cs typeface="Georgia"/>
              </a:rPr>
              <a:t>k</a:t>
            </a:r>
            <a:r>
              <a:rPr dirty="0">
                <a:latin typeface="Georgia"/>
                <a:cs typeface="Georgia"/>
              </a:rPr>
              <a:t>u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Georgia"/>
                <a:cs typeface="Georgia"/>
              </a:rPr>
              <a:t>v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Georgia"/>
                <a:cs typeface="Georgia"/>
              </a:rPr>
              <a:t>p</a:t>
            </a:r>
            <a:r>
              <a:rPr dirty="0">
                <a:latin typeface="Georgia"/>
                <a:cs typeface="Georgia"/>
              </a:rPr>
              <a:t>od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spc="5" dirty="0">
                <a:latin typeface="Georgia"/>
                <a:cs typeface="Georgia"/>
              </a:rPr>
              <a:t>b</a:t>
            </a:r>
            <a:r>
              <a:rPr dirty="0">
                <a:latin typeface="Georgia"/>
                <a:cs typeface="Georgia"/>
              </a:rPr>
              <a:t>ě</a:t>
            </a:r>
          </a:p>
          <a:p>
            <a:pPr algn="ctr">
              <a:lnSpc>
                <a:spcPct val="100000"/>
              </a:lnSpc>
            </a:pP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on</a:t>
            </a:r>
            <a:r>
              <a:rPr b="1" spc="-5" dirty="0">
                <a:latin typeface="Georgia"/>
                <a:cs typeface="Georgia"/>
              </a:rPr>
              <a:t>k</a:t>
            </a:r>
            <a:r>
              <a:rPr b="1" dirty="0">
                <a:latin typeface="Georgia"/>
                <a:cs typeface="Georgia"/>
              </a:rPr>
              <a:t>ur</a:t>
            </a:r>
            <a:r>
              <a:rPr b="1" spc="-5" dirty="0">
                <a:latin typeface="Georgia"/>
                <a:cs typeface="Georgia"/>
              </a:rPr>
              <a:t>s</a:t>
            </a:r>
            <a:r>
              <a:rPr b="1" dirty="0">
                <a:latin typeface="Georgia"/>
                <a:cs typeface="Georgia"/>
              </a:rPr>
              <a:t>u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9525" rIns="0" bIns="0" rtlCol="0">
            <a:spAutoFit/>
          </a:bodyPr>
          <a:lstStyle/>
          <a:p>
            <a:pPr marL="249554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oz</a:t>
            </a:r>
            <a:r>
              <a:rPr sz="2200" spc="-10" dirty="0">
                <a:latin typeface="Georgia"/>
                <a:cs typeface="Georgia"/>
              </a:rPr>
              <a:t>vrh</a:t>
            </a:r>
            <a:r>
              <a:rPr sz="2200" spc="-15" dirty="0">
                <a:latin typeface="Georgia"/>
                <a:cs typeface="Georgia"/>
              </a:rPr>
              <a:t>ové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Georgia"/>
                <a:cs typeface="Georgia"/>
              </a:rPr>
              <a:t>usn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15" dirty="0">
                <a:latin typeface="Georgia"/>
                <a:cs typeface="Georgia"/>
              </a:rPr>
              <a:t>s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Čás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tečné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Da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í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roz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endParaRPr sz="1500">
              <a:latin typeface="Georgia"/>
              <a:cs typeface="Georgia"/>
            </a:endParaRPr>
          </a:p>
          <a:p>
            <a:pPr marL="249554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Zr</a:t>
            </a:r>
            <a:r>
              <a:rPr sz="2200" spc="-20" dirty="0">
                <a:latin typeface="Georgia"/>
                <a:cs typeface="Georgia"/>
              </a:rPr>
              <a:t>uš</a:t>
            </a:r>
            <a:r>
              <a:rPr sz="2200" spc="-25" dirty="0">
                <a:latin typeface="Georgia"/>
                <a:cs typeface="Georgia"/>
              </a:rPr>
              <a:t>e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0" dirty="0">
                <a:latin typeface="Georgia"/>
                <a:cs typeface="Georgia"/>
              </a:rPr>
              <a:t>í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Georgia"/>
                <a:cs typeface="Georgia"/>
              </a:rPr>
              <a:t>ko</a:t>
            </a:r>
            <a:r>
              <a:rPr sz="2200" spc="-20" dirty="0">
                <a:latin typeface="Georgia"/>
                <a:cs typeface="Georgia"/>
              </a:rPr>
              <a:t>n</a:t>
            </a:r>
            <a:r>
              <a:rPr sz="2200" spc="-15" dirty="0">
                <a:latin typeface="Georgia"/>
                <a:cs typeface="Georgia"/>
              </a:rPr>
              <a:t>k</a:t>
            </a:r>
            <a:r>
              <a:rPr sz="2200" spc="-20" dirty="0">
                <a:latin typeface="Georgia"/>
                <a:cs typeface="Georgia"/>
              </a:rPr>
              <a:t>u</a:t>
            </a:r>
            <a:r>
              <a:rPr sz="2200" spc="-10" dirty="0">
                <a:latin typeface="Georgia"/>
                <a:cs typeface="Georgia"/>
              </a:rPr>
              <a:t>r</a:t>
            </a:r>
            <a:r>
              <a:rPr sz="2200" spc="-15" dirty="0">
                <a:latin typeface="Georgia"/>
                <a:cs typeface="Georgia"/>
              </a:rPr>
              <a:t>su</a:t>
            </a:r>
            <a:endParaRPr sz="22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ni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tečně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</a:t>
            </a:r>
            <a:r>
              <a:rPr spc="5" dirty="0">
                <a:solidFill>
                  <a:srgbClr val="000000"/>
                </a:solidFill>
                <a:latin typeface="Georgia"/>
                <a:cs typeface="Georgia"/>
              </a:rPr>
              <a:t>b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y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vědčen</a:t>
            </a:r>
            <a:r>
              <a:rPr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ú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dek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není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žá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dné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áš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ené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vě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ř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itele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tní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áro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y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ok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ojeny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spc="-10" dirty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lněním</a:t>
            </a:r>
            <a:r>
              <a:rPr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roz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rho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vé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h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ení</a:t>
            </a:r>
            <a:endParaRPr sz="1500">
              <a:latin typeface="Georgia"/>
              <a:cs typeface="Georgia"/>
            </a:endParaRPr>
          </a:p>
          <a:p>
            <a:pPr marL="569595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 2"/>
                <a:cs typeface="Wingdings 2"/>
              </a:rPr>
              <a:t></a:t>
            </a:r>
            <a:r>
              <a:rPr sz="1500" spc="8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v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ý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tě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ž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ek</a:t>
            </a:r>
            <a:r>
              <a:rPr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ko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kurs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z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cela</a:t>
            </a:r>
            <a:r>
              <a:rPr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ned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os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č</a:t>
            </a:r>
            <a:r>
              <a:rPr spc="-5" dirty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dirty="0">
                <a:solidFill>
                  <a:srgbClr val="000000"/>
                </a:solidFill>
                <a:latin typeface="Georgia"/>
                <a:cs typeface="Georgia"/>
              </a:rPr>
              <a:t>jící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2301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37509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77790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9437" y="1360160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9437" y="2308849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9437" y="273480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19437" y="3387842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25533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11213" y="644648"/>
            <a:ext cx="0" cy="6562725"/>
          </a:xfrm>
          <a:custGeom>
            <a:avLst/>
            <a:gdLst/>
            <a:ahLst/>
            <a:cxnLst/>
            <a:rect l="l" t="t" r="r" b="b"/>
            <a:pathLst>
              <a:path h="6562725">
                <a:moveTo>
                  <a:pt x="0" y="0"/>
                </a:moveTo>
                <a:lnTo>
                  <a:pt x="0" y="6562343"/>
                </a:lnTo>
              </a:path>
            </a:pathLst>
          </a:custGeom>
          <a:ln w="149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19437" y="659119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30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229" rIns="0" bIns="0" rtlCol="0">
            <a:spAutoFit/>
          </a:bodyPr>
          <a:lstStyle/>
          <a:p>
            <a:pPr marL="2011680">
              <a:lnSpc>
                <a:spcPct val="100000"/>
              </a:lnSpc>
            </a:pP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K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ON</a:t>
            </a: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K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U</a:t>
            </a: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R</a:t>
            </a:r>
            <a:r>
              <a:rPr sz="2400" b="1" spc="-15" dirty="0">
                <a:solidFill>
                  <a:srgbClr val="FF65CC"/>
                </a:solidFill>
                <a:latin typeface="Tahoma"/>
                <a:cs typeface="Tahoma"/>
              </a:rPr>
              <a:t>Z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90938" y="733409"/>
            <a:ext cx="1932939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7094" marR="5080" indent="-875030">
              <a:lnSpc>
                <a:spcPct val="100000"/>
              </a:lnSpc>
            </a:pP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R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EO</a:t>
            </a: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R</a:t>
            </a:r>
            <a:r>
              <a:rPr sz="2000" b="1" spc="-10" dirty="0">
                <a:solidFill>
                  <a:srgbClr val="FF65CC"/>
                </a:solidFill>
                <a:latin typeface="Tahoma"/>
                <a:cs typeface="Tahoma"/>
              </a:rPr>
              <a:t>G</a:t>
            </a: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A</a:t>
            </a:r>
            <a:r>
              <a:rPr sz="2000" b="1" spc="5" dirty="0">
                <a:solidFill>
                  <a:srgbClr val="FF65CC"/>
                </a:solidFill>
                <a:latin typeface="Tahoma"/>
                <a:cs typeface="Tahoma"/>
              </a:rPr>
              <a:t>N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IZ</a:t>
            </a:r>
            <a:r>
              <a:rPr sz="2000" b="1" spc="-5" dirty="0">
                <a:solidFill>
                  <a:srgbClr val="FF65CC"/>
                </a:solidFill>
                <a:latin typeface="Tahoma"/>
                <a:cs typeface="Tahoma"/>
              </a:rPr>
              <a:t>A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C</a:t>
            </a:r>
            <a:r>
              <a:rPr sz="2000" b="1" dirty="0">
                <a:solidFill>
                  <a:srgbClr val="FF65CC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65CC"/>
                </a:solidFill>
                <a:latin typeface="Tahoma"/>
                <a:cs typeface="Tahoma"/>
              </a:rPr>
              <a:t>E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57128" y="742014"/>
            <a:ext cx="18802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65CC"/>
                </a:solidFill>
                <a:latin typeface="Tahoma"/>
                <a:cs typeface="Tahoma"/>
              </a:rPr>
              <a:t>O</a:t>
            </a:r>
            <a:r>
              <a:rPr sz="2400" b="1" spc="-10" dirty="0">
                <a:solidFill>
                  <a:srgbClr val="FF65CC"/>
                </a:solidFill>
                <a:latin typeface="Tahoma"/>
                <a:cs typeface="Tahoma"/>
              </a:rPr>
              <a:t>DDL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U</a:t>
            </a:r>
            <a:r>
              <a:rPr sz="2400" b="1" spc="-10" dirty="0">
                <a:solidFill>
                  <a:srgbClr val="FF65CC"/>
                </a:solidFill>
                <a:latin typeface="Tahoma"/>
                <a:cs typeface="Tahoma"/>
              </a:rPr>
              <a:t>Ž</a:t>
            </a:r>
            <a:r>
              <a:rPr sz="2400" b="1" spc="-5" dirty="0">
                <a:solidFill>
                  <a:srgbClr val="FF65CC"/>
                </a:solidFill>
                <a:latin typeface="Tahoma"/>
                <a:cs typeface="Tahoma"/>
              </a:rPr>
              <a:t>E</a:t>
            </a:r>
            <a:r>
              <a:rPr sz="2400" b="1" spc="-20" dirty="0">
                <a:solidFill>
                  <a:srgbClr val="FF65CC"/>
                </a:solidFill>
                <a:latin typeface="Tahoma"/>
                <a:cs typeface="Tahoma"/>
              </a:rPr>
              <a:t>N</a:t>
            </a:r>
            <a:r>
              <a:rPr sz="2400" b="1" dirty="0">
                <a:solidFill>
                  <a:srgbClr val="FF65CC"/>
                </a:solidFill>
                <a:latin typeface="Tahoma"/>
                <a:cs typeface="Tahoma"/>
              </a:rPr>
              <a:t>Í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4273" y="1430016"/>
            <a:ext cx="1779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UR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ČE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6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M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56764" y="1421410"/>
            <a:ext cx="51308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5" dirty="0">
                <a:latin typeface="Tahoma"/>
                <a:cs typeface="Tahoma"/>
              </a:rPr>
              <a:t>š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m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66740" y="1421410"/>
            <a:ext cx="185547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-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 err="1">
                <a:latin typeface="Tahoma"/>
                <a:cs typeface="Tahoma"/>
              </a:rPr>
              <a:t>O</a:t>
            </a:r>
            <a:r>
              <a:rPr sz="1400" b="1" dirty="0" err="1">
                <a:latin typeface="Tahoma"/>
                <a:cs typeface="Tahoma"/>
              </a:rPr>
              <a:t>brat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dirty="0" smtClean="0">
                <a:latin typeface="Tahoma"/>
                <a:cs typeface="Tahoma"/>
              </a:rPr>
              <a:t>&gt;</a:t>
            </a:r>
            <a:r>
              <a:rPr lang="cs-CZ" sz="1400" b="1" spc="-10" dirty="0">
                <a:latin typeface="Tahoma"/>
                <a:cs typeface="Tahoma"/>
              </a:rPr>
              <a:t>5</a:t>
            </a:r>
            <a:r>
              <a:rPr sz="1400" b="1" dirty="0" smtClean="0">
                <a:latin typeface="Tahoma"/>
                <a:cs typeface="Tahoma"/>
              </a:rPr>
              <a:t>0</a:t>
            </a:r>
            <a:r>
              <a:rPr sz="1400" b="1" spc="60" dirty="0" smtClean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spc="-5" dirty="0">
                <a:latin typeface="Tahoma"/>
                <a:cs typeface="Tahoma"/>
              </a:rPr>
              <a:t>il</a:t>
            </a:r>
            <a:r>
              <a:rPr sz="1400" b="1" dirty="0">
                <a:latin typeface="Tahoma"/>
                <a:cs typeface="Tahoma"/>
              </a:rPr>
              <a:t>.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č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66495" y="1677442"/>
            <a:ext cx="3998595" cy="2017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&gt;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lang="cs-CZ" sz="1400" b="1" spc="-10" dirty="0">
                <a:latin typeface="Tahoma"/>
                <a:cs typeface="Tahoma"/>
              </a:rPr>
              <a:t>5</a:t>
            </a:r>
            <a:r>
              <a:rPr sz="1400" b="1" dirty="0" smtClean="0">
                <a:latin typeface="Tahoma"/>
                <a:cs typeface="Tahoma"/>
              </a:rPr>
              <a:t>0</a:t>
            </a:r>
            <a:r>
              <a:rPr sz="1400" b="1" spc="50" dirty="0" smtClean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nanců</a:t>
            </a:r>
            <a:endParaRPr sz="1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Tahoma"/>
                <a:cs typeface="Tahoma"/>
              </a:rPr>
              <a:t>-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př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j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dnan</a:t>
            </a:r>
            <a:r>
              <a:rPr sz="1400" b="1" spc="-5" dirty="0">
                <a:latin typeface="Tahoma"/>
                <a:cs typeface="Tahoma"/>
              </a:rPr>
              <a:t>á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ne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L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2514600" indent="-40005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5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t</a:t>
            </a:r>
            <a:r>
              <a:rPr sz="1400" b="1" spc="8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bo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j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o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514600" marR="189865">
              <a:lnSpc>
                <a:spcPct val="120000"/>
              </a:lnSpc>
            </a:pP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spc="5" dirty="0">
                <a:latin typeface="Tahoma"/>
                <a:cs typeface="Tahoma"/>
              </a:rPr>
              <a:t>ž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IS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á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y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+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IS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R="243204" algn="r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Os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b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36020" y="1421410"/>
            <a:ext cx="13233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dn</a:t>
            </a:r>
            <a:r>
              <a:rPr sz="1400" b="1" spc="-5" dirty="0">
                <a:latin typeface="Tahoma"/>
                <a:cs typeface="Tahoma"/>
              </a:rPr>
              <a:t>i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é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4273" y="2379469"/>
            <a:ext cx="2015489" cy="679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5000"/>
              </a:lnSpc>
              <a:tabLst>
                <a:tab pos="1513205" algn="l"/>
              </a:tabLst>
            </a:pP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D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B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5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ČE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r>
              <a:rPr sz="1800" b="1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D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C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E</a:t>
            </a:r>
            <a:r>
              <a:rPr sz="1800" b="1" dirty="0">
                <a:solidFill>
                  <a:srgbClr val="65CCFF"/>
                </a:solidFill>
                <a:latin typeface="Times New Roman"/>
                <a:cs typeface="Times New Roman"/>
              </a:rPr>
              <a:t>	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MP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02572" y="2370863"/>
            <a:ext cx="4216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5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20185" y="2370863"/>
            <a:ext cx="27241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RP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07628" y="2796059"/>
            <a:ext cx="18110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In</a:t>
            </a:r>
            <a:r>
              <a:rPr sz="1400" b="1" spc="-5" dirty="0">
                <a:latin typeface="Tahoma"/>
                <a:cs typeface="Tahoma"/>
              </a:rPr>
              <a:t>sol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nční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právce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76539" y="2796059"/>
            <a:ext cx="1606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D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19437" y="381303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19437" y="4413493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19437" y="5066534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19437" y="549096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19437" y="5916926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19437" y="6557005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63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104273" y="3456937"/>
            <a:ext cx="2073275" cy="3423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2255">
              <a:lnSpc>
                <a:spcPct val="155600"/>
              </a:lnSpc>
            </a:pP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B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Y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T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Y</a:t>
            </a:r>
            <a:r>
              <a:rPr sz="1800" b="1" spc="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DL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H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Ů</a:t>
            </a:r>
            <a:r>
              <a:rPr sz="1800" b="1" spc="-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PL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T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ST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J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Š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T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Ě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C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I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700" marR="5080">
              <a:lnSpc>
                <a:spcPct val="155000"/>
              </a:lnSpc>
            </a:pP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Z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Á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R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80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PL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Ě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r>
              <a:rPr sz="1800" b="1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PR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Á</a:t>
            </a:r>
            <a:r>
              <a:rPr sz="1800" b="1" spc="-20" dirty="0">
                <a:solidFill>
                  <a:srgbClr val="65CCFF"/>
                </a:solidFill>
                <a:latin typeface="Tahoma"/>
                <a:cs typeface="Tahoma"/>
              </a:rPr>
              <a:t>V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C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E</a:t>
            </a:r>
            <a:endParaRPr sz="1800" dirty="0">
              <a:latin typeface="Tahoma"/>
              <a:cs typeface="Tahoma"/>
            </a:endParaRPr>
          </a:p>
          <a:p>
            <a:pPr marL="12700" marR="534035">
              <a:lnSpc>
                <a:spcPct val="100000"/>
              </a:lnSpc>
              <a:spcBef>
                <a:spcPts val="1185"/>
              </a:spcBef>
            </a:pP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M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R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A</a:t>
            </a:r>
            <a:r>
              <a:rPr sz="1800" b="1" spc="-5" dirty="0">
                <a:solidFill>
                  <a:srgbClr val="65CC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S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P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JE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endParaRPr sz="1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b="1" spc="-15" dirty="0">
                <a:solidFill>
                  <a:srgbClr val="65CCFF"/>
                </a:solidFill>
                <a:latin typeface="Tahoma"/>
                <a:cs typeface="Tahoma"/>
              </a:rPr>
              <a:t>U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K</a:t>
            </a:r>
            <a:r>
              <a:rPr sz="1800" b="1" spc="5" dirty="0">
                <a:solidFill>
                  <a:srgbClr val="65CCFF"/>
                </a:solidFill>
                <a:latin typeface="Tahoma"/>
                <a:cs typeface="Tahoma"/>
              </a:rPr>
              <a:t>O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spc="-5" dirty="0">
                <a:solidFill>
                  <a:srgbClr val="65CCFF"/>
                </a:solidFill>
                <a:latin typeface="Tahoma"/>
                <a:cs typeface="Tahoma"/>
              </a:rPr>
              <a:t>ČE</a:t>
            </a:r>
            <a:r>
              <a:rPr sz="1800" b="1" spc="-10" dirty="0">
                <a:solidFill>
                  <a:srgbClr val="65CCFF"/>
                </a:solidFill>
                <a:latin typeface="Tahoma"/>
                <a:cs typeface="Tahoma"/>
              </a:rPr>
              <a:t>N</a:t>
            </a:r>
            <a:r>
              <a:rPr sz="1800" b="1" dirty="0">
                <a:solidFill>
                  <a:srgbClr val="65CCFF"/>
                </a:solidFill>
                <a:latin typeface="Tahoma"/>
                <a:cs typeface="Tahoma"/>
              </a:rPr>
              <a:t>Í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43137" y="3448332"/>
            <a:ext cx="5416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Trv</a:t>
            </a:r>
            <a:r>
              <a:rPr sz="1400" b="1" spc="-5" dirty="0">
                <a:latin typeface="Tahoma"/>
                <a:cs typeface="Tahoma"/>
              </a:rPr>
              <a:t>aj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96549" y="3448332"/>
            <a:ext cx="111950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ahoma"/>
                <a:cs typeface="Tahoma"/>
              </a:rPr>
              <a:t>M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u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rvat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28837" y="3875052"/>
            <a:ext cx="7696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Záva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ů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78746" y="3875052"/>
            <a:ext cx="195643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4365" marR="5080" indent="-6223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Záva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ů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dáv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k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e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vrací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927232" y="3875052"/>
            <a:ext cx="173863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á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vý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ndář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06688" y="4475508"/>
            <a:ext cx="1612265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1170" marR="5080" indent="-459105">
              <a:lnSpc>
                <a:spcPct val="120000"/>
              </a:lnSpc>
            </a:pPr>
            <a:r>
              <a:rPr sz="1400" b="1" spc="-10" dirty="0">
                <a:latin typeface="Tahoma"/>
                <a:cs typeface="Tahoma"/>
              </a:rPr>
              <a:t>91</a:t>
            </a:r>
            <a:r>
              <a:rPr sz="1400" b="1" dirty="0">
                <a:latin typeface="Tahoma"/>
                <a:cs typeface="Tahoma"/>
              </a:rPr>
              <a:t>%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 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na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IS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úr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č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786010" y="4475508"/>
            <a:ext cx="154178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6245" marR="5080" indent="-424180">
              <a:lnSpc>
                <a:spcPct val="120000"/>
              </a:lnSpc>
            </a:pPr>
            <a:r>
              <a:rPr sz="1400" b="1" dirty="0">
                <a:latin typeface="Tahoma"/>
                <a:cs typeface="Tahoma"/>
              </a:rPr>
              <a:t>Zv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á</a:t>
            </a:r>
            <a:r>
              <a:rPr sz="1400" b="1" spc="-5" dirty="0">
                <a:latin typeface="Tahoma"/>
                <a:cs typeface="Tahoma"/>
              </a:rPr>
              <a:t>š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dirty="0">
                <a:latin typeface="Tahoma"/>
                <a:cs typeface="Tahoma"/>
              </a:rPr>
              <a:t>up</a:t>
            </a:r>
            <a:r>
              <a:rPr sz="1400" b="1" spc="-5" dirty="0">
                <a:latin typeface="Tahoma"/>
                <a:cs typeface="Tahoma"/>
              </a:rPr>
              <a:t>i</a:t>
            </a:r>
            <a:r>
              <a:rPr sz="1400" b="1" dirty="0">
                <a:latin typeface="Tahoma"/>
                <a:cs typeface="Tahoma"/>
              </a:rPr>
              <a:t>n</a:t>
            </a:r>
            <a:r>
              <a:rPr sz="1400" b="1" spc="-5" dirty="0">
                <a:latin typeface="Tahoma"/>
                <a:cs typeface="Tahoma"/>
              </a:rPr>
              <a:t>a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úr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č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364620" y="4475508"/>
            <a:ext cx="86614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u</a:t>
            </a:r>
            <a:r>
              <a:rPr sz="1400" b="1" spc="-5" dirty="0">
                <a:latin typeface="Tahoma"/>
                <a:cs typeface="Tahoma"/>
              </a:rPr>
              <a:t>j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Tahoma"/>
                <a:cs typeface="Tahoma"/>
              </a:rPr>
              <a:t> 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44352" y="5127781"/>
            <a:ext cx="13906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0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00406" y="5127781"/>
            <a:ext cx="13125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D,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ahoma"/>
                <a:cs typeface="Tahoma"/>
              </a:rPr>
              <a:t>R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3</a:t>
            </a:r>
            <a:r>
              <a:rPr sz="1400" b="1" spc="5" dirty="0">
                <a:latin typeface="Tahoma"/>
                <a:cs typeface="Tahoma"/>
              </a:rPr>
              <a:t>.</a:t>
            </a:r>
            <a:r>
              <a:rPr sz="1400" b="1" spc="-5" dirty="0">
                <a:latin typeface="Tahoma"/>
                <a:cs typeface="Tahoma"/>
              </a:rPr>
              <a:t>oso</a:t>
            </a:r>
            <a:r>
              <a:rPr sz="1400" b="1" dirty="0">
                <a:latin typeface="Tahoma"/>
                <a:cs typeface="Tahoma"/>
              </a:rPr>
              <a:t>by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543192" y="5127781"/>
            <a:ext cx="50863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D,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R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65679" y="5552977"/>
            <a:ext cx="10947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A</a:t>
            </a:r>
            <a:r>
              <a:rPr sz="1400" b="1" spc="-10" dirty="0">
                <a:latin typeface="Tahoma"/>
                <a:cs typeface="Tahoma"/>
              </a:rPr>
              <a:t>k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spc="-5" dirty="0">
                <a:latin typeface="Tahoma"/>
                <a:cs typeface="Tahoma"/>
              </a:rPr>
              <a:t>i</a:t>
            </a:r>
            <a:r>
              <a:rPr sz="1400" b="1" dirty="0">
                <a:latin typeface="Tahoma"/>
                <a:cs typeface="Tahoma"/>
              </a:rPr>
              <a:t>vn</a:t>
            </a:r>
            <a:r>
              <a:rPr sz="1400" b="1" spc="-5" dirty="0">
                <a:latin typeface="Tahoma"/>
                <a:cs typeface="Tahoma"/>
              </a:rPr>
              <a:t>í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ní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27970" y="5552977"/>
            <a:ext cx="65595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230508" y="5552977"/>
            <a:ext cx="1131570" cy="62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,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dirty="0">
                <a:latin typeface="Tahoma"/>
                <a:cs typeface="Tahoma"/>
              </a:rPr>
              <a:t>h</a:t>
            </a:r>
            <a:r>
              <a:rPr sz="1400" b="1" spc="-5" dirty="0">
                <a:latin typeface="Tahoma"/>
                <a:cs typeface="Tahoma"/>
              </a:rPr>
              <a:t>l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d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4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&gt;</a:t>
            </a:r>
            <a:r>
              <a:rPr sz="1400" b="1" spc="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ahoma"/>
                <a:cs typeface="Tahoma"/>
              </a:rPr>
              <a:t>3</a:t>
            </a:r>
            <a:r>
              <a:rPr sz="1400" b="1" dirty="0">
                <a:latin typeface="Tahoma"/>
                <a:cs typeface="Tahoma"/>
              </a:rPr>
              <a:t>0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%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95893" y="5978174"/>
            <a:ext cx="63436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ahoma"/>
                <a:cs typeface="Tahoma"/>
              </a:rPr>
              <a:t>18</a:t>
            </a:r>
            <a:r>
              <a:rPr sz="1400" b="1" spc="5" dirty="0">
                <a:latin typeface="Tahoma"/>
                <a:cs typeface="Tahoma"/>
              </a:rPr>
              <a:t>,</a:t>
            </a:r>
            <a:r>
              <a:rPr sz="1400" b="1" spc="-10" dirty="0">
                <a:latin typeface="Tahoma"/>
                <a:cs typeface="Tahoma"/>
              </a:rPr>
              <a:t>5</a:t>
            </a:r>
            <a:r>
              <a:rPr sz="1400" b="1" dirty="0">
                <a:latin typeface="Tahoma"/>
                <a:cs typeface="Tahoma"/>
              </a:rPr>
              <a:t>%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19944" y="5978174"/>
            <a:ext cx="27241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RP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78544" y="6618251"/>
            <a:ext cx="871219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Zru</a:t>
            </a:r>
            <a:r>
              <a:rPr sz="1400" b="1" spc="-5" dirty="0">
                <a:latin typeface="Tahoma"/>
                <a:cs typeface="Tahoma"/>
              </a:rPr>
              <a:t>š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ní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30117" y="6618251"/>
            <a:ext cx="145478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na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87173" y="6874282"/>
            <a:ext cx="114046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ú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ch: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70394" y="6618251"/>
            <a:ext cx="145478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5" dirty="0">
                <a:latin typeface="Tahoma"/>
                <a:cs typeface="Tahoma"/>
              </a:rPr>
              <a:t>z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spc="5" dirty="0">
                <a:latin typeface="Tahoma"/>
                <a:cs typeface="Tahoma"/>
              </a:rPr>
              <a:t>t</a:t>
            </a:r>
            <a:r>
              <a:rPr sz="1400" b="1" dirty="0">
                <a:latin typeface="Tahoma"/>
                <a:cs typeface="Tahoma"/>
              </a:rPr>
              <a:t>í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na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v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d</a:t>
            </a:r>
            <a:r>
              <a:rPr sz="1400" b="1" spc="-5" dirty="0">
                <a:latin typeface="Tahoma"/>
                <a:cs typeface="Tahoma"/>
              </a:rPr>
              <a:t>o</a:t>
            </a:r>
            <a:r>
              <a:rPr sz="1400" b="1" spc="5" dirty="0">
                <a:latin typeface="Tahoma"/>
                <a:cs typeface="Tahoma"/>
              </a:rPr>
              <a:t>m</a:t>
            </a:r>
            <a:r>
              <a:rPr sz="1400" b="1" dirty="0">
                <a:latin typeface="Tahoma"/>
                <a:cs typeface="Tahoma"/>
              </a:rPr>
              <a:t>í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227450" y="6874282"/>
            <a:ext cx="114046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N</a:t>
            </a:r>
            <a:r>
              <a:rPr sz="1400" b="1" spc="-10" dirty="0">
                <a:latin typeface="Tahoma"/>
                <a:cs typeface="Tahoma"/>
              </a:rPr>
              <a:t>e</a:t>
            </a:r>
            <a:r>
              <a:rPr sz="1400" b="1" dirty="0">
                <a:latin typeface="Tahoma"/>
                <a:cs typeface="Tahoma"/>
              </a:rPr>
              <a:t>ú</a:t>
            </a:r>
            <a:r>
              <a:rPr sz="1400" b="1" spc="-5" dirty="0">
                <a:latin typeface="Tahoma"/>
                <a:cs typeface="Tahoma"/>
              </a:rPr>
              <a:t>s</a:t>
            </a:r>
            <a:r>
              <a:rPr sz="1400" b="1" dirty="0">
                <a:latin typeface="Tahoma"/>
                <a:cs typeface="Tahoma"/>
              </a:rPr>
              <a:t>p</a:t>
            </a:r>
            <a:r>
              <a:rPr sz="1400" b="1" spc="-10" dirty="0">
                <a:latin typeface="Tahoma"/>
                <a:cs typeface="Tahoma"/>
              </a:rPr>
              <a:t>ě</a:t>
            </a:r>
            <a:r>
              <a:rPr sz="1400" b="1" dirty="0">
                <a:latin typeface="Tahoma"/>
                <a:cs typeface="Tahoma"/>
              </a:rPr>
              <a:t>ch: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ahoma"/>
                <a:cs typeface="Tahoma"/>
              </a:rPr>
              <a:t>K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03172" y="1823004"/>
            <a:ext cx="653732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ě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t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el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é</a:t>
            </a:r>
            <a:r>
              <a:rPr sz="4200" spc="-6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a</a:t>
            </a:r>
            <a:r>
              <a:rPr sz="4200" spc="-5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ch</a:t>
            </a:r>
            <a:r>
              <a:rPr sz="4200" spc="-4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nár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35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y</a:t>
            </a:r>
            <a:r>
              <a:rPr sz="4200" spc="-3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2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978535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Sub</a:t>
            </a:r>
            <a:r>
              <a:rPr sz="3300" spc="-15" dirty="0">
                <a:latin typeface="Georgia"/>
                <a:cs typeface="Georgia"/>
              </a:rPr>
              <a:t>j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t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íh</a:t>
            </a:r>
            <a:r>
              <a:rPr sz="3300" dirty="0">
                <a:latin typeface="Georgia"/>
                <a:cs typeface="Georgia"/>
              </a:rPr>
              <a:t>o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45997" y="1949185"/>
            <a:ext cx="4099560" cy="386080"/>
          </a:xfrm>
          <a:custGeom>
            <a:avLst/>
            <a:gdLst/>
            <a:ahLst/>
            <a:cxnLst/>
            <a:rect l="l" t="t" r="r" b="b"/>
            <a:pathLst>
              <a:path w="4099559" h="386080">
                <a:moveTo>
                  <a:pt x="0" y="385571"/>
                </a:moveTo>
                <a:lnTo>
                  <a:pt x="4099559" y="385571"/>
                </a:lnTo>
                <a:lnTo>
                  <a:pt x="4099559" y="0"/>
                </a:lnTo>
                <a:lnTo>
                  <a:pt x="0" y="0"/>
                </a:lnTo>
                <a:lnTo>
                  <a:pt x="0" y="385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6916" y="2027169"/>
            <a:ext cx="27787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ubj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ty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in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ol</a:t>
            </a:r>
            <a:r>
              <a:rPr sz="1800" b="1" spc="-15" dirty="0">
                <a:latin typeface="Calibri"/>
                <a:cs typeface="Calibri"/>
              </a:rPr>
              <a:t>v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č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í</a:t>
            </a:r>
            <a:r>
              <a:rPr sz="1800" b="1" spc="-20" dirty="0">
                <a:latin typeface="Calibri"/>
                <a:cs typeface="Calibri"/>
              </a:rPr>
              <a:t>h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Calibri"/>
                <a:cs typeface="Calibri"/>
              </a:rPr>
              <a:t>ří</a:t>
            </a:r>
            <a:r>
              <a:rPr sz="1800" b="1" spc="-35" dirty="0">
                <a:latin typeface="Calibri"/>
                <a:cs typeface="Calibri"/>
              </a:rPr>
              <a:t>z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5" dirty="0">
                <a:latin typeface="Calibri"/>
                <a:cs typeface="Calibri"/>
              </a:rPr>
              <a:t>í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66977" y="2634223"/>
            <a:ext cx="3595370" cy="0"/>
          </a:xfrm>
          <a:custGeom>
            <a:avLst/>
            <a:gdLst/>
            <a:ahLst/>
            <a:cxnLst/>
            <a:rect l="l" t="t" r="r" b="b"/>
            <a:pathLst>
              <a:path w="3595370">
                <a:moveTo>
                  <a:pt x="0" y="0"/>
                </a:moveTo>
                <a:lnTo>
                  <a:pt x="35951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64536" y="2334757"/>
            <a:ext cx="0" cy="300355"/>
          </a:xfrm>
          <a:custGeom>
            <a:avLst/>
            <a:gdLst/>
            <a:ahLst/>
            <a:cxnLst/>
            <a:rect l="l" t="t" r="r" b="b"/>
            <a:pathLst>
              <a:path h="300355">
                <a:moveTo>
                  <a:pt x="0" y="0"/>
                </a:moveTo>
                <a:lnTo>
                  <a:pt x="0" y="3002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8877" y="263498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5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5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5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23993" y="263498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5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5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5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68661" y="2935213"/>
            <a:ext cx="3596640" cy="386080"/>
          </a:xfrm>
          <a:custGeom>
            <a:avLst/>
            <a:gdLst/>
            <a:ahLst/>
            <a:cxnLst/>
            <a:rect l="l" t="t" r="r" b="b"/>
            <a:pathLst>
              <a:path w="3596640" h="386079">
                <a:moveTo>
                  <a:pt x="0" y="385571"/>
                </a:moveTo>
                <a:lnTo>
                  <a:pt x="3596639" y="385571"/>
                </a:lnTo>
                <a:lnTo>
                  <a:pt x="3596639" y="0"/>
                </a:lnTo>
                <a:lnTo>
                  <a:pt x="0" y="0"/>
                </a:lnTo>
                <a:lnTo>
                  <a:pt x="0" y="385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861452" y="3005197"/>
            <a:ext cx="120967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5" dirty="0">
                <a:latin typeface="Calibri"/>
                <a:cs typeface="Calibri"/>
              </a:rPr>
              <a:t>Ú</a:t>
            </a:r>
            <a:r>
              <a:rPr sz="1500" b="1" spc="-20" dirty="0">
                <a:latin typeface="Calibri"/>
                <a:cs typeface="Calibri"/>
              </a:rPr>
              <a:t>č</a:t>
            </a:r>
            <a:r>
              <a:rPr sz="1500" b="1" spc="-10" dirty="0">
                <a:latin typeface="Calibri"/>
                <a:cs typeface="Calibri"/>
              </a:rPr>
              <a:t>a</a:t>
            </a:r>
            <a:r>
              <a:rPr sz="1500" b="1" spc="-25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tn</a:t>
            </a:r>
            <a:r>
              <a:rPr sz="1500" b="1" spc="-5" dirty="0">
                <a:latin typeface="Calibri"/>
                <a:cs typeface="Calibri"/>
              </a:rPr>
              <a:t>íci</a:t>
            </a:r>
            <a:r>
              <a:rPr sz="1500" b="1" spc="-75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ř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25" dirty="0">
                <a:latin typeface="Calibri"/>
                <a:cs typeface="Calibri"/>
              </a:rPr>
              <a:t>z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í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65297" y="2935213"/>
            <a:ext cx="3595370" cy="386080"/>
          </a:xfrm>
          <a:custGeom>
            <a:avLst/>
            <a:gdLst/>
            <a:ahLst/>
            <a:cxnLst/>
            <a:rect l="l" t="t" r="r" b="b"/>
            <a:pathLst>
              <a:path w="3595370" h="386079">
                <a:moveTo>
                  <a:pt x="0" y="385571"/>
                </a:moveTo>
                <a:lnTo>
                  <a:pt x="3595115" y="385571"/>
                </a:lnTo>
                <a:lnTo>
                  <a:pt x="3595115" y="0"/>
                </a:lnTo>
                <a:lnTo>
                  <a:pt x="0" y="0"/>
                </a:lnTo>
                <a:lnTo>
                  <a:pt x="0" y="3855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01606" y="3005197"/>
            <a:ext cx="29216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5" dirty="0">
                <a:latin typeface="Calibri"/>
                <a:cs typeface="Calibri"/>
              </a:rPr>
              <a:t>O</a:t>
            </a:r>
            <a:r>
              <a:rPr sz="1500" b="1" spc="-25" dirty="0">
                <a:latin typeface="Calibri"/>
                <a:cs typeface="Calibri"/>
              </a:rPr>
              <a:t>s</a:t>
            </a:r>
            <a:r>
              <a:rPr sz="1500" b="1" spc="-30" dirty="0">
                <a:latin typeface="Calibri"/>
                <a:cs typeface="Calibri"/>
              </a:rPr>
              <a:t>t</a:t>
            </a:r>
            <a:r>
              <a:rPr sz="1500" b="1" spc="-20" dirty="0">
                <a:latin typeface="Calibri"/>
                <a:cs typeface="Calibri"/>
              </a:rPr>
              <a:t>a</a:t>
            </a:r>
            <a:r>
              <a:rPr sz="1500" b="1" spc="-15" dirty="0">
                <a:latin typeface="Calibri"/>
                <a:cs typeface="Calibri"/>
              </a:rPr>
              <a:t>tn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6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ub</a:t>
            </a:r>
            <a:r>
              <a:rPr sz="1500" b="1" dirty="0">
                <a:latin typeface="Calibri"/>
                <a:cs typeface="Calibri"/>
              </a:rPr>
              <a:t>je</a:t>
            </a:r>
            <a:r>
              <a:rPr sz="1500" b="1" spc="-25" dirty="0">
                <a:latin typeface="Calibri"/>
                <a:cs typeface="Calibri"/>
              </a:rPr>
              <a:t>k</a:t>
            </a:r>
            <a:r>
              <a:rPr sz="1500" b="1" spc="-15" dirty="0">
                <a:latin typeface="Calibri"/>
                <a:cs typeface="Calibri"/>
              </a:rPr>
              <a:t>t</a:t>
            </a:r>
            <a:r>
              <a:rPr sz="1500" b="1" spc="-10" dirty="0">
                <a:latin typeface="Calibri"/>
                <a:cs typeface="Calibri"/>
              </a:rPr>
              <a:t>y</a:t>
            </a:r>
            <a:r>
              <a:rPr sz="1500" b="1" spc="-30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Calibri"/>
                <a:cs typeface="Calibri"/>
              </a:rPr>
              <a:t>i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10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o</a:t>
            </a:r>
            <a:r>
              <a:rPr sz="1500" b="1" spc="-5" dirty="0">
                <a:latin typeface="Calibri"/>
                <a:cs typeface="Calibri"/>
              </a:rPr>
              <a:t>l</a:t>
            </a:r>
            <a:r>
              <a:rPr sz="1500" b="1" spc="-15" dirty="0">
                <a:latin typeface="Calibri"/>
                <a:cs typeface="Calibri"/>
              </a:rPr>
              <a:t>v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č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15" dirty="0">
                <a:latin typeface="Calibri"/>
                <a:cs typeface="Calibri"/>
              </a:rPr>
              <a:t>h</a:t>
            </a:r>
            <a:r>
              <a:rPr sz="1500" b="1" spc="-10" dirty="0">
                <a:latin typeface="Calibri"/>
                <a:cs typeface="Calibri"/>
              </a:rPr>
              <a:t>o</a:t>
            </a:r>
            <a:r>
              <a:rPr sz="1500" b="1" spc="-8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ř</a:t>
            </a:r>
            <a:r>
              <a:rPr sz="1500" b="1" spc="-5" dirty="0">
                <a:latin typeface="Calibri"/>
                <a:cs typeface="Calibri"/>
              </a:rPr>
              <a:t>í</a:t>
            </a:r>
            <a:r>
              <a:rPr sz="1500" b="1" spc="-25" dirty="0">
                <a:latin typeface="Calibri"/>
                <a:cs typeface="Calibri"/>
              </a:rPr>
              <a:t>z</a:t>
            </a:r>
            <a:r>
              <a:rPr sz="1500" b="1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n</a:t>
            </a:r>
            <a:r>
              <a:rPr sz="1500" b="1" spc="-5" dirty="0">
                <a:latin typeface="Calibri"/>
                <a:cs typeface="Calibri"/>
              </a:rPr>
              <a:t>í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79429" y="3620251"/>
            <a:ext cx="1717675" cy="0"/>
          </a:xfrm>
          <a:custGeom>
            <a:avLst/>
            <a:gdLst/>
            <a:ahLst/>
            <a:cxnLst/>
            <a:rect l="l" t="t" r="r" b="b"/>
            <a:pathLst>
              <a:path w="1717675">
                <a:moveTo>
                  <a:pt x="0" y="0"/>
                </a:moveTo>
                <a:lnTo>
                  <a:pt x="17175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99159" y="3320786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9429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96974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792601" y="3620251"/>
            <a:ext cx="3068320" cy="0"/>
          </a:xfrm>
          <a:custGeom>
            <a:avLst/>
            <a:gdLst/>
            <a:ahLst/>
            <a:cxnLst/>
            <a:rect l="l" t="t" r="r" b="b"/>
            <a:pathLst>
              <a:path w="3068320">
                <a:moveTo>
                  <a:pt x="0" y="0"/>
                </a:moveTo>
                <a:lnTo>
                  <a:pt x="306781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25340" y="3320786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92601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3153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54829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60414" y="361948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43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41329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58874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36073" y="3921242"/>
            <a:ext cx="1864360" cy="384175"/>
          </a:xfrm>
          <a:custGeom>
            <a:avLst/>
            <a:gdLst/>
            <a:ahLst/>
            <a:cxnLst/>
            <a:rect l="l" t="t" r="r" b="b"/>
            <a:pathLst>
              <a:path w="1864360" h="384175">
                <a:moveTo>
                  <a:pt x="0" y="384047"/>
                </a:moveTo>
                <a:lnTo>
                  <a:pt x="1863851" y="384047"/>
                </a:lnTo>
                <a:lnTo>
                  <a:pt x="1863851" y="0"/>
                </a:lnTo>
                <a:lnTo>
                  <a:pt x="0" y="0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169555" y="3989702"/>
            <a:ext cx="59372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Dlu</a:t>
            </a:r>
            <a:r>
              <a:rPr sz="1500" spc="-5" dirty="0">
                <a:latin typeface="Calibri"/>
                <a:cs typeface="Calibri"/>
              </a:rPr>
              <a:t>ž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10" dirty="0">
                <a:latin typeface="Calibri"/>
                <a:cs typeface="Calibri"/>
              </a:rPr>
              <a:t>k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99921" y="3921242"/>
            <a:ext cx="1731645" cy="384175"/>
          </a:xfrm>
          <a:custGeom>
            <a:avLst/>
            <a:gdLst/>
            <a:ahLst/>
            <a:cxnLst/>
            <a:rect l="l" t="t" r="r" b="b"/>
            <a:pathLst>
              <a:path w="1731645" h="384175">
                <a:moveTo>
                  <a:pt x="0" y="384047"/>
                </a:moveTo>
                <a:lnTo>
                  <a:pt x="1731263" y="384047"/>
                </a:lnTo>
                <a:lnTo>
                  <a:pt x="1731263" y="0"/>
                </a:lnTo>
                <a:lnTo>
                  <a:pt x="0" y="0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016644" y="3989702"/>
            <a:ext cx="6267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75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spc="-5" dirty="0">
                <a:latin typeface="Calibri"/>
                <a:cs typeface="Calibri"/>
              </a:rPr>
              <a:t>ř</a:t>
            </a:r>
            <a:r>
              <a:rPr sz="1500" dirty="0">
                <a:latin typeface="Calibri"/>
                <a:cs typeface="Calibri"/>
              </a:rPr>
              <a:t>i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l</a:t>
            </a:r>
            <a:r>
              <a:rPr sz="1500" spc="-10" dirty="0">
                <a:latin typeface="Calibri"/>
                <a:cs typeface="Calibri"/>
              </a:rPr>
              <a:t>é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466977" y="4629146"/>
            <a:ext cx="1717675" cy="0"/>
          </a:xfrm>
          <a:custGeom>
            <a:avLst/>
            <a:gdLst/>
            <a:ahLst/>
            <a:cxnLst/>
            <a:rect l="l" t="t" r="r" b="b"/>
            <a:pathLst>
              <a:path w="1717675">
                <a:moveTo>
                  <a:pt x="0" y="0"/>
                </a:moveTo>
                <a:lnTo>
                  <a:pt x="17175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97736" y="4305296"/>
            <a:ext cx="0" cy="325120"/>
          </a:xfrm>
          <a:custGeom>
            <a:avLst/>
            <a:gdLst/>
            <a:ahLst/>
            <a:cxnLst/>
            <a:rect l="l" t="t" r="r" b="b"/>
            <a:pathLst>
              <a:path h="325120">
                <a:moveTo>
                  <a:pt x="0" y="0"/>
                </a:moveTo>
                <a:lnTo>
                  <a:pt x="0" y="3246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28877" y="4629908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46425" y="4629908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54501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85053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816729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822314" y="3777991"/>
            <a:ext cx="76200" cy="143510"/>
          </a:xfrm>
          <a:custGeom>
            <a:avLst/>
            <a:gdLst/>
            <a:ahLst/>
            <a:cxnLst/>
            <a:rect l="l" t="t" r="r" b="b"/>
            <a:pathLst>
              <a:path w="76200" h="143510">
                <a:moveTo>
                  <a:pt x="36575" y="67050"/>
                </a:moveTo>
                <a:lnTo>
                  <a:pt x="0" y="67050"/>
                </a:lnTo>
                <a:lnTo>
                  <a:pt x="38099" y="143250"/>
                </a:lnTo>
                <a:lnTo>
                  <a:pt x="70103" y="79242"/>
                </a:lnTo>
                <a:lnTo>
                  <a:pt x="36575" y="79242"/>
                </a:lnTo>
                <a:lnTo>
                  <a:pt x="36575" y="67050"/>
                </a:lnTo>
                <a:close/>
              </a:path>
              <a:path w="76200" h="143510">
                <a:moveTo>
                  <a:pt x="39623" y="0"/>
                </a:moveTo>
                <a:lnTo>
                  <a:pt x="36575" y="0"/>
                </a:lnTo>
                <a:lnTo>
                  <a:pt x="36575" y="79242"/>
                </a:lnTo>
                <a:lnTo>
                  <a:pt x="39623" y="79242"/>
                </a:lnTo>
                <a:lnTo>
                  <a:pt x="39623" y="0"/>
                </a:lnTo>
                <a:close/>
              </a:path>
              <a:path w="76200" h="143510">
                <a:moveTo>
                  <a:pt x="76199" y="67050"/>
                </a:moveTo>
                <a:lnTo>
                  <a:pt x="39623" y="67050"/>
                </a:lnTo>
                <a:lnTo>
                  <a:pt x="39623" y="79242"/>
                </a:lnTo>
                <a:lnTo>
                  <a:pt x="70103" y="79242"/>
                </a:lnTo>
                <a:lnTo>
                  <a:pt x="76199" y="6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31186" y="3921242"/>
            <a:ext cx="1217930" cy="506095"/>
          </a:xfrm>
          <a:custGeom>
            <a:avLst/>
            <a:gdLst/>
            <a:ahLst/>
            <a:cxnLst/>
            <a:rect l="l" t="t" r="r" b="b"/>
            <a:pathLst>
              <a:path w="1217929" h="506095">
                <a:moveTo>
                  <a:pt x="0" y="505967"/>
                </a:moveTo>
                <a:lnTo>
                  <a:pt x="1217675" y="505967"/>
                </a:lnTo>
                <a:lnTo>
                  <a:pt x="1217675" y="0"/>
                </a:lnTo>
                <a:lnTo>
                  <a:pt x="0" y="0"/>
                </a:lnTo>
                <a:lnTo>
                  <a:pt x="0" y="505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219081" y="3988178"/>
            <a:ext cx="103822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3210">
              <a:lnSpc>
                <a:spcPct val="100699"/>
              </a:lnSpc>
            </a:pPr>
            <a:r>
              <a:rPr sz="1500" spc="-10" dirty="0">
                <a:latin typeface="Calibri"/>
                <a:cs typeface="Calibri"/>
              </a:rPr>
              <a:t>S</a:t>
            </a:r>
            <a:r>
              <a:rPr sz="1500" spc="-3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á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Calibri"/>
                <a:cs typeface="Calibri"/>
              </a:rPr>
              <a:t>z</a:t>
            </a:r>
            <a:r>
              <a:rPr sz="1500" dirty="0">
                <a:latin typeface="Calibri"/>
                <a:cs typeface="Calibri"/>
              </a:rPr>
              <a:t>a</a:t>
            </a:r>
            <a:r>
              <a:rPr sz="1500" spc="-15" dirty="0">
                <a:latin typeface="Calibri"/>
                <a:cs typeface="Calibri"/>
              </a:rPr>
              <a:t>s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upi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l</a:t>
            </a:r>
            <a:r>
              <a:rPr sz="1500" spc="-15" dirty="0">
                <a:latin typeface="Calibri"/>
                <a:cs typeface="Calibri"/>
              </a:rPr>
              <a:t>s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v</a:t>
            </a:r>
            <a:r>
              <a:rPr sz="1500" dirty="0">
                <a:latin typeface="Calibri"/>
                <a:cs typeface="Calibri"/>
              </a:rPr>
              <a:t>í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348862" y="3921242"/>
            <a:ext cx="996950" cy="492759"/>
          </a:xfrm>
          <a:custGeom>
            <a:avLst/>
            <a:gdLst/>
            <a:ahLst/>
            <a:cxnLst/>
            <a:rect l="l" t="t" r="r" b="b"/>
            <a:pathLst>
              <a:path w="996950" h="492760">
                <a:moveTo>
                  <a:pt x="0" y="492251"/>
                </a:moveTo>
                <a:lnTo>
                  <a:pt x="996695" y="492251"/>
                </a:lnTo>
                <a:lnTo>
                  <a:pt x="996695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468762" y="3988178"/>
            <a:ext cx="75374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00699"/>
              </a:lnSpc>
            </a:pPr>
            <a:r>
              <a:rPr sz="1500" dirty="0">
                <a:latin typeface="Calibri"/>
                <a:cs typeface="Calibri"/>
              </a:rPr>
              <a:t>Insol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n</a:t>
            </a:r>
            <a:r>
              <a:rPr sz="1500" spc="-10" dirty="0">
                <a:latin typeface="Calibri"/>
                <a:cs typeface="Calibri"/>
              </a:rPr>
              <a:t>č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soud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345557" y="3921242"/>
            <a:ext cx="1278890" cy="492759"/>
          </a:xfrm>
          <a:custGeom>
            <a:avLst/>
            <a:gdLst/>
            <a:ahLst/>
            <a:cxnLst/>
            <a:rect l="l" t="t" r="r" b="b"/>
            <a:pathLst>
              <a:path w="1278890" h="492760">
                <a:moveTo>
                  <a:pt x="0" y="492251"/>
                </a:moveTo>
                <a:lnTo>
                  <a:pt x="1278635" y="492251"/>
                </a:lnTo>
                <a:lnTo>
                  <a:pt x="1278635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534039" y="3988178"/>
            <a:ext cx="89852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7480" marR="5080" indent="-144780">
              <a:lnSpc>
                <a:spcPct val="100699"/>
              </a:lnSpc>
            </a:pPr>
            <a:r>
              <a:rPr sz="1500" dirty="0">
                <a:latin typeface="Calibri"/>
                <a:cs typeface="Calibri"/>
              </a:rPr>
              <a:t>Insol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n</a:t>
            </a:r>
            <a:r>
              <a:rPr sz="1500" spc="-10" dirty="0">
                <a:latin typeface="Calibri"/>
                <a:cs typeface="Calibri"/>
              </a:rPr>
              <a:t>č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sp</a:t>
            </a:r>
            <a:r>
              <a:rPr sz="1500" spc="-45" dirty="0">
                <a:latin typeface="Calibri"/>
                <a:cs typeface="Calibri"/>
              </a:rPr>
              <a:t>r</a:t>
            </a:r>
            <a:r>
              <a:rPr sz="1500" spc="-25" dirty="0">
                <a:latin typeface="Calibri"/>
                <a:cs typeface="Calibri"/>
              </a:rPr>
              <a:t>á</a:t>
            </a:r>
            <a:r>
              <a:rPr sz="1500" spc="-40" dirty="0">
                <a:latin typeface="Calibri"/>
                <a:cs typeface="Calibri"/>
              </a:rPr>
              <a:t>v</a:t>
            </a:r>
            <a:r>
              <a:rPr sz="1500" spc="-10" dirty="0">
                <a:latin typeface="Calibri"/>
                <a:cs typeface="Calibri"/>
              </a:rPr>
              <a:t>ce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624193" y="3921242"/>
            <a:ext cx="1065530" cy="492759"/>
          </a:xfrm>
          <a:custGeom>
            <a:avLst/>
            <a:gdLst/>
            <a:ahLst/>
            <a:cxnLst/>
            <a:rect l="l" t="t" r="r" b="b"/>
            <a:pathLst>
              <a:path w="1065529" h="492760">
                <a:moveTo>
                  <a:pt x="0" y="492251"/>
                </a:moveTo>
                <a:lnTo>
                  <a:pt x="1065275" y="492251"/>
                </a:lnTo>
                <a:lnTo>
                  <a:pt x="1065275" y="0"/>
                </a:lnTo>
                <a:lnTo>
                  <a:pt x="0" y="0"/>
                </a:lnTo>
                <a:lnTo>
                  <a:pt x="0" y="4922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762384" y="3989702"/>
            <a:ext cx="7867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Li</a:t>
            </a:r>
            <a:r>
              <a:rPr sz="1500" spc="-10" dirty="0">
                <a:latin typeface="Calibri"/>
                <a:cs typeface="Calibri"/>
              </a:rPr>
              <a:t>k</a:t>
            </a:r>
            <a:r>
              <a:rPr sz="1500" spc="-15" dirty="0">
                <a:latin typeface="Calibri"/>
                <a:cs typeface="Calibri"/>
              </a:rPr>
              <a:t>v</a:t>
            </a:r>
            <a:r>
              <a:rPr sz="1500" dirty="0">
                <a:latin typeface="Calibri"/>
                <a:cs typeface="Calibri"/>
              </a:rPr>
              <a:t>id</a:t>
            </a:r>
            <a:r>
              <a:rPr sz="1500" spc="-15" dirty="0">
                <a:latin typeface="Calibri"/>
                <a:cs typeface="Calibri"/>
              </a:rPr>
              <a:t>á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o</a:t>
            </a:r>
            <a:r>
              <a:rPr sz="1500" spc="-10" dirty="0">
                <a:latin typeface="Calibri"/>
                <a:cs typeface="Calibri"/>
              </a:rPr>
              <a:t>r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331601" y="4930135"/>
            <a:ext cx="2010410" cy="553720"/>
          </a:xfrm>
          <a:custGeom>
            <a:avLst/>
            <a:gdLst/>
            <a:ahLst/>
            <a:cxnLst/>
            <a:rect l="l" t="t" r="r" b="b"/>
            <a:pathLst>
              <a:path w="2010410" h="553720">
                <a:moveTo>
                  <a:pt x="0" y="553211"/>
                </a:moveTo>
                <a:lnTo>
                  <a:pt x="2010155" y="553211"/>
                </a:lnTo>
                <a:lnTo>
                  <a:pt x="2010155" y="0"/>
                </a:lnTo>
                <a:lnTo>
                  <a:pt x="0" y="0"/>
                </a:lnTo>
                <a:lnTo>
                  <a:pt x="0" y="5532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631327" y="5000114"/>
            <a:ext cx="141097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latin typeface="Calibri"/>
                <a:cs typeface="Calibri"/>
              </a:rPr>
              <a:t>Př</a:t>
            </a:r>
            <a:r>
              <a:rPr sz="1500" dirty="0">
                <a:latin typeface="Calibri"/>
                <a:cs typeface="Calibri"/>
              </a:rPr>
              <a:t>ihláš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spc="-5" dirty="0">
                <a:latin typeface="Calibri"/>
                <a:cs typeface="Calibri"/>
              </a:rPr>
              <a:t>ř</a:t>
            </a:r>
            <a:r>
              <a:rPr sz="1500" dirty="0">
                <a:latin typeface="Calibri"/>
                <a:cs typeface="Calibri"/>
              </a:rPr>
              <a:t>i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dirty="0">
                <a:latin typeface="Calibri"/>
                <a:cs typeface="Calibri"/>
              </a:rPr>
              <a:t>l</a:t>
            </a:r>
            <a:r>
              <a:rPr sz="1500" spc="-10" dirty="0">
                <a:latin typeface="Calibri"/>
                <a:cs typeface="Calibri"/>
              </a:rPr>
              <a:t>é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341753" y="4930135"/>
            <a:ext cx="2225040" cy="553720"/>
          </a:xfrm>
          <a:custGeom>
            <a:avLst/>
            <a:gdLst/>
            <a:ahLst/>
            <a:cxnLst/>
            <a:rect l="l" t="t" r="r" b="b"/>
            <a:pathLst>
              <a:path w="2225040" h="553720">
                <a:moveTo>
                  <a:pt x="0" y="553211"/>
                </a:moveTo>
                <a:lnTo>
                  <a:pt x="2225039" y="553211"/>
                </a:lnTo>
                <a:lnTo>
                  <a:pt x="2225039" y="0"/>
                </a:lnTo>
                <a:lnTo>
                  <a:pt x="0" y="0"/>
                </a:lnTo>
                <a:lnTo>
                  <a:pt x="0" y="5532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440317" y="4998591"/>
            <a:ext cx="202438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74650">
              <a:lnSpc>
                <a:spcPct val="100699"/>
              </a:lnSpc>
            </a:pPr>
            <a:r>
              <a:rPr sz="1500" dirty="0">
                <a:latin typeface="Calibri"/>
                <a:cs typeface="Calibri"/>
              </a:rPr>
              <a:t>O</a:t>
            </a:r>
            <a:r>
              <a:rPr sz="1500" spc="-15" dirty="0">
                <a:latin typeface="Calibri"/>
                <a:cs typeface="Calibri"/>
              </a:rPr>
              <a:t>s</a:t>
            </a:r>
            <a:r>
              <a:rPr sz="1500" spc="-3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a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spc="-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subj</a:t>
            </a:r>
            <a:r>
              <a:rPr sz="1500" spc="-15" dirty="0">
                <a:latin typeface="Calibri"/>
                <a:cs typeface="Calibri"/>
              </a:rPr>
              <a:t>e</a:t>
            </a:r>
            <a:r>
              <a:rPr sz="1500" spc="-20" dirty="0">
                <a:latin typeface="Calibri"/>
                <a:cs typeface="Calibri"/>
              </a:rPr>
              <a:t>k</a:t>
            </a:r>
            <a:r>
              <a:rPr sz="1500" spc="-10" dirty="0">
                <a:latin typeface="Calibri"/>
                <a:cs typeface="Calibri"/>
              </a:rPr>
              <a:t>ty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upl</a:t>
            </a:r>
            <a:r>
              <a:rPr sz="1500" spc="-15" dirty="0">
                <a:latin typeface="Calibri"/>
                <a:cs typeface="Calibri"/>
              </a:rPr>
              <a:t>a</a:t>
            </a:r>
            <a:r>
              <a:rPr sz="1500" spc="-5" dirty="0">
                <a:latin typeface="Calibri"/>
                <a:cs typeface="Calibri"/>
              </a:rPr>
              <a:t>t</a:t>
            </a:r>
            <a:r>
              <a:rPr sz="1500" dirty="0">
                <a:latin typeface="Calibri"/>
                <a:cs typeface="Calibri"/>
              </a:rPr>
              <a:t>ňují</a:t>
            </a:r>
            <a:r>
              <a:rPr sz="1500" spc="-10" dirty="0">
                <a:latin typeface="Calibri"/>
                <a:cs typeface="Calibri"/>
              </a:rPr>
              <a:t>c</a:t>
            </a:r>
            <a:r>
              <a:rPr sz="1500" dirty="0">
                <a:latin typeface="Calibri"/>
                <a:cs typeface="Calibri"/>
              </a:rPr>
              <a:t>í</a:t>
            </a:r>
            <a:r>
              <a:rPr sz="1500" spc="-7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Calibri"/>
                <a:cs typeface="Calibri"/>
              </a:rPr>
              <a:t>s</a:t>
            </a:r>
            <a:r>
              <a:rPr sz="1500" spc="-30" dirty="0">
                <a:latin typeface="Calibri"/>
                <a:cs typeface="Calibri"/>
              </a:rPr>
              <a:t>v</a:t>
            </a:r>
            <a:r>
              <a:rPr sz="1500" spc="-10" dirty="0">
                <a:latin typeface="Calibri"/>
                <a:cs typeface="Calibri"/>
              </a:rPr>
              <a:t>é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ná</a:t>
            </a:r>
            <a:r>
              <a:rPr sz="1500" spc="-30" dirty="0">
                <a:latin typeface="Calibri"/>
                <a:cs typeface="Calibri"/>
              </a:rPr>
              <a:t>r</a:t>
            </a:r>
            <a:r>
              <a:rPr sz="1500" dirty="0">
                <a:latin typeface="Calibri"/>
                <a:cs typeface="Calibri"/>
              </a:rPr>
              <a:t>o</a:t>
            </a:r>
            <a:r>
              <a:rPr sz="1500" spc="-10" dirty="0">
                <a:latin typeface="Calibri"/>
                <a:cs typeface="Calibri"/>
              </a:rPr>
              <a:t>ky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Calibri"/>
                <a:cs typeface="Calibri"/>
              </a:rPr>
              <a:t>v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Calibri"/>
                <a:cs typeface="Calibri"/>
              </a:rPr>
              <a:t>I</a:t>
            </a:r>
            <a:r>
              <a:rPr sz="1500" spc="-10" dirty="0">
                <a:latin typeface="Calibri"/>
                <a:cs typeface="Calibri"/>
              </a:rPr>
              <a:t>Ř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479429" y="5683753"/>
            <a:ext cx="1717675" cy="0"/>
          </a:xfrm>
          <a:custGeom>
            <a:avLst/>
            <a:gdLst/>
            <a:ahLst/>
            <a:cxnLst/>
            <a:rect l="l" t="t" r="r" b="b"/>
            <a:pathLst>
              <a:path w="1717675">
                <a:moveTo>
                  <a:pt x="0" y="0"/>
                </a:moveTo>
                <a:lnTo>
                  <a:pt x="17175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00683" y="5359903"/>
            <a:ext cx="0" cy="325120"/>
          </a:xfrm>
          <a:custGeom>
            <a:avLst/>
            <a:gdLst/>
            <a:ahLst/>
            <a:cxnLst/>
            <a:rect l="l" t="t" r="r" b="b"/>
            <a:pathLst>
              <a:path h="325120">
                <a:moveTo>
                  <a:pt x="0" y="0"/>
                </a:moveTo>
                <a:lnTo>
                  <a:pt x="0" y="3246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41329" y="565403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69341" y="237743"/>
                </a:lnTo>
                <a:lnTo>
                  <a:pt x="36575" y="237743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7743"/>
                </a:lnTo>
                <a:lnTo>
                  <a:pt x="39623" y="237743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7743"/>
                </a:lnTo>
                <a:lnTo>
                  <a:pt x="69341" y="237743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158874" y="5684515"/>
            <a:ext cx="76200" cy="300355"/>
          </a:xfrm>
          <a:custGeom>
            <a:avLst/>
            <a:gdLst/>
            <a:ahLst/>
            <a:cxnLst/>
            <a:rect l="l" t="t" r="r" b="b"/>
            <a:pathLst>
              <a:path w="76200" h="300354">
                <a:moveTo>
                  <a:pt x="36575" y="224027"/>
                </a:moveTo>
                <a:lnTo>
                  <a:pt x="0" y="224027"/>
                </a:lnTo>
                <a:lnTo>
                  <a:pt x="38099" y="300227"/>
                </a:lnTo>
                <a:lnTo>
                  <a:pt x="70103" y="236219"/>
                </a:lnTo>
                <a:lnTo>
                  <a:pt x="36575" y="236219"/>
                </a:lnTo>
                <a:lnTo>
                  <a:pt x="36575" y="224027"/>
                </a:lnTo>
                <a:close/>
              </a:path>
              <a:path w="76200" h="300354">
                <a:moveTo>
                  <a:pt x="39623" y="0"/>
                </a:moveTo>
                <a:lnTo>
                  <a:pt x="36575" y="0"/>
                </a:lnTo>
                <a:lnTo>
                  <a:pt x="36575" y="236219"/>
                </a:lnTo>
                <a:lnTo>
                  <a:pt x="39623" y="236219"/>
                </a:lnTo>
                <a:lnTo>
                  <a:pt x="39623" y="0"/>
                </a:lnTo>
                <a:close/>
              </a:path>
              <a:path w="76200" h="300354">
                <a:moveTo>
                  <a:pt x="76199" y="224027"/>
                </a:moveTo>
                <a:lnTo>
                  <a:pt x="39623" y="224027"/>
                </a:lnTo>
                <a:lnTo>
                  <a:pt x="39623" y="236219"/>
                </a:lnTo>
                <a:lnTo>
                  <a:pt x="70103" y="236219"/>
                </a:lnTo>
                <a:lnTo>
                  <a:pt x="76199" y="224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537597" y="5984744"/>
            <a:ext cx="3724910" cy="3841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607695">
              <a:lnSpc>
                <a:spcPct val="100000"/>
              </a:lnSpc>
              <a:tabLst>
                <a:tab pos="2369185" algn="l"/>
              </a:tabLst>
            </a:pPr>
            <a:r>
              <a:rPr sz="1500" spc="-10" dirty="0">
                <a:latin typeface="Calibri"/>
                <a:cs typeface="Calibri"/>
              </a:rPr>
              <a:t>Z</a:t>
            </a:r>
            <a:r>
              <a:rPr sz="1500" dirty="0">
                <a:latin typeface="Calibri"/>
                <a:cs typeface="Calibri"/>
              </a:rPr>
              <a:t>aji</a:t>
            </a:r>
            <a:r>
              <a:rPr sz="1500" spc="-15" dirty="0">
                <a:latin typeface="Calibri"/>
                <a:cs typeface="Calibri"/>
              </a:rPr>
              <a:t>š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dirty="0">
                <a:latin typeface="Calibri"/>
                <a:cs typeface="Calibri"/>
              </a:rPr>
              <a:t>ní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spc="-10" dirty="0">
                <a:latin typeface="Calibri"/>
                <a:cs typeface="Calibri"/>
              </a:rPr>
              <a:t>N</a:t>
            </a:r>
            <a:r>
              <a:rPr sz="1500" spc="-25" dirty="0">
                <a:latin typeface="Calibri"/>
                <a:cs typeface="Calibri"/>
              </a:rPr>
              <a:t>e</a:t>
            </a:r>
            <a:r>
              <a:rPr sz="1500" spc="-30" dirty="0">
                <a:latin typeface="Calibri"/>
                <a:cs typeface="Calibri"/>
              </a:rPr>
              <a:t>z</a:t>
            </a:r>
            <a:r>
              <a:rPr sz="1500" dirty="0">
                <a:latin typeface="Calibri"/>
                <a:cs typeface="Calibri"/>
              </a:rPr>
              <a:t>aji</a:t>
            </a:r>
            <a:r>
              <a:rPr sz="1500" spc="-15" dirty="0">
                <a:latin typeface="Calibri"/>
                <a:cs typeface="Calibri"/>
              </a:rPr>
              <a:t>š</a:t>
            </a:r>
            <a:r>
              <a:rPr sz="1500" spc="-20" dirty="0">
                <a:latin typeface="Calibri"/>
                <a:cs typeface="Calibri"/>
              </a:rPr>
              <a:t>t</a:t>
            </a:r>
            <a:r>
              <a:rPr sz="1500" spc="-15" dirty="0">
                <a:latin typeface="Calibri"/>
                <a:cs typeface="Calibri"/>
              </a:rPr>
              <a:t>ě</a:t>
            </a:r>
            <a:r>
              <a:rPr sz="1500" dirty="0">
                <a:latin typeface="Calibri"/>
                <a:cs typeface="Calibri"/>
              </a:rPr>
              <a:t>ní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0797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P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řa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lů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v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0" dirty="0">
                <a:latin typeface="Georgia"/>
                <a:cs typeface="Georgia"/>
              </a:rPr>
              <a:t>m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888063"/>
            <a:ext cx="8071484" cy="3886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itelé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Zajiš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ěn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10" dirty="0">
                <a:latin typeface="Georgia"/>
                <a:cs typeface="Georgia"/>
              </a:rPr>
              <a:t>é</a:t>
            </a:r>
            <a:endParaRPr sz="1900">
              <a:latin typeface="Georgia"/>
              <a:cs typeface="Georgia"/>
            </a:endParaRPr>
          </a:p>
          <a:p>
            <a:pPr marL="835660" marR="5080" indent="-274320" algn="just">
              <a:lnSpc>
                <a:spcPts val="1820"/>
              </a:lnSpc>
              <a:spcBef>
                <a:spcPts val="445"/>
              </a:spcBef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Zajiš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adr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žov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ac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vodu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mo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ť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ac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vod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prá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dáv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ky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bn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ým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1900" spc="-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ahra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y,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1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jiš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ěn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l</a:t>
            </a:r>
            <a:r>
              <a:rPr sz="1900" spc="-10" dirty="0">
                <a:latin typeface="Georgia"/>
                <a:cs typeface="Georgia"/>
              </a:rPr>
              <a:t>é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jiš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jiš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tk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19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19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oso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dř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íz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dáv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sz="1900">
              <a:latin typeface="Georgia"/>
              <a:cs typeface="Georgia"/>
            </a:endParaRPr>
          </a:p>
          <a:p>
            <a:pPr marL="561340">
              <a:lnSpc>
                <a:spcPct val="100000"/>
              </a:lnSpc>
            </a:pPr>
            <a:r>
              <a:rPr sz="1300" spc="-120" dirty="0">
                <a:solidFill>
                  <a:srgbClr val="8C7A6F"/>
                </a:solidFill>
                <a:latin typeface="Wingdings"/>
                <a:cs typeface="Wingdings"/>
              </a:rPr>
              <a:t></a:t>
            </a:r>
            <a:r>
              <a:rPr sz="1300" spc="-120" dirty="0">
                <a:solidFill>
                  <a:srgbClr val="8C7A6F"/>
                </a:solidFill>
                <a:latin typeface="Times New Roman"/>
                <a:cs typeface="Times New Roman"/>
              </a:rPr>
              <a:t>  </a:t>
            </a:r>
            <a:r>
              <a:rPr sz="1300" spc="-5" dirty="0">
                <a:solidFill>
                  <a:srgbClr val="8C7A6F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1900" spc="-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19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19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míněn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ými</a:t>
            </a:r>
            <a:r>
              <a:rPr sz="1900" spc="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hl</a:t>
            </a:r>
            <a:r>
              <a:rPr sz="1900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1900" spc="-15" dirty="0">
                <a:solidFill>
                  <a:srgbClr val="636A86"/>
                </a:solidFill>
                <a:latin typeface="Georgia"/>
                <a:cs typeface="Georgia"/>
              </a:rPr>
              <a:t>dáv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ka</a:t>
            </a:r>
            <a:r>
              <a:rPr sz="1900" spc="-2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19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tní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su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tň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vé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áro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lvenčním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j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5" dirty="0">
                <a:latin typeface="Georgia"/>
                <a:cs typeface="Georgia"/>
              </a:rPr>
              <a:t>tk</a:t>
            </a:r>
            <a:r>
              <a:rPr sz="1900" spc="-15" dirty="0">
                <a:latin typeface="Georgia"/>
                <a:cs typeface="Georgia"/>
              </a:rPr>
              <a:t>ovou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ds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u</a:t>
            </a:r>
            <a:endParaRPr sz="19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3211" y="5797527"/>
            <a:ext cx="1527810" cy="7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ts val="1820"/>
              </a:lnSpc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ky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ds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u</a:t>
            </a:r>
            <a:endParaRPr sz="19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…</a:t>
            </a:r>
            <a:endParaRPr sz="19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42085" y="5797527"/>
            <a:ext cx="605917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8260" algn="l"/>
                <a:tab pos="1818005" algn="l"/>
                <a:tab pos="2661285" algn="l"/>
                <a:tab pos="4331335" algn="l"/>
                <a:tab pos="4794885" algn="l"/>
              </a:tabLst>
            </a:pP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0" dirty="0">
                <a:latin typeface="Georgia"/>
                <a:cs typeface="Georgia"/>
              </a:rPr>
              <a:t>na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0" dirty="0">
                <a:latin typeface="Georgia"/>
                <a:cs typeface="Georgia"/>
              </a:rPr>
              <a:t>r</a:t>
            </a:r>
            <a:r>
              <a:rPr sz="1900" spc="-15" dirty="0">
                <a:latin typeface="Georgia"/>
                <a:cs typeface="Georgia"/>
              </a:rPr>
              <a:t>ov</a:t>
            </a:r>
            <a:r>
              <a:rPr sz="1900" spc="-5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ň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hl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dáv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ám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25" dirty="0">
                <a:latin typeface="Georgia"/>
                <a:cs typeface="Georgia"/>
              </a:rPr>
              <a:t>m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15" dirty="0">
                <a:latin typeface="Georgia"/>
                <a:cs typeface="Georgia"/>
              </a:rPr>
              <a:t>j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5" dirty="0">
                <a:latin typeface="Georgia"/>
                <a:cs typeface="Georgia"/>
              </a:rPr>
              <a:t>tk</a:t>
            </a:r>
            <a:r>
              <a:rPr sz="1900" spc="-15" dirty="0">
                <a:latin typeface="Georgia"/>
                <a:cs typeface="Georgia"/>
              </a:rPr>
              <a:t>ov</a:t>
            </a:r>
            <a:r>
              <a:rPr sz="1900" spc="-1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u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07975">
              <a:lnSpc>
                <a:spcPct val="100000"/>
              </a:lnSpc>
            </a:pPr>
            <a:r>
              <a:rPr sz="3300" spc="-25" dirty="0">
                <a:latin typeface="Georgia"/>
                <a:cs typeface="Georgia"/>
              </a:rPr>
              <a:t>P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řa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lů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Georgia"/>
                <a:cs typeface="Georgia"/>
              </a:rPr>
              <a:t>v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s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30" dirty="0">
                <a:latin typeface="Georgia"/>
                <a:cs typeface="Georgia"/>
              </a:rPr>
              <a:t>m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10" dirty="0">
                <a:latin typeface="Georgia"/>
                <a:cs typeface="Georgia"/>
              </a:rPr>
              <a:t>ří</a:t>
            </a:r>
            <a:r>
              <a:rPr sz="3300" spc="-20" dirty="0">
                <a:latin typeface="Georgia"/>
                <a:cs typeface="Georgia"/>
              </a:rPr>
              <a:t>z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3350" y="2060835"/>
            <a:ext cx="7705725" cy="4134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Georgia"/>
                <a:cs typeface="Georgia"/>
              </a:rPr>
              <a:t>A</a:t>
            </a:r>
            <a:r>
              <a:rPr sz="2400" b="1" spc="-15" dirty="0">
                <a:latin typeface="Georgia"/>
                <a:cs typeface="Georgia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A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=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Georgia"/>
                <a:cs typeface="Georgia"/>
              </a:rPr>
              <a:t>(L</a:t>
            </a:r>
            <a:r>
              <a:rPr sz="2400" b="1" spc="-15" dirty="0">
                <a:latin typeface="Georgia"/>
                <a:cs typeface="Georgia"/>
              </a:rPr>
              <a:t>s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L</a:t>
            </a:r>
            <a:r>
              <a:rPr sz="2400" b="1" spc="-15" dirty="0">
                <a:latin typeface="Georgia"/>
                <a:cs typeface="Georgia"/>
              </a:rPr>
              <a:t>g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L</a:t>
            </a:r>
            <a:r>
              <a:rPr sz="2400" b="1" spc="-5" dirty="0">
                <a:latin typeface="Georgia"/>
                <a:cs typeface="Georgia"/>
              </a:rPr>
              <a:t>j</a:t>
            </a:r>
            <a:r>
              <a:rPr sz="2400" b="1" spc="-15" dirty="0">
                <a:latin typeface="Georgia"/>
                <a:cs typeface="Georgia"/>
              </a:rPr>
              <a:t>)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Georgia"/>
                <a:cs typeface="Georgia"/>
              </a:rPr>
              <a:t>(</a:t>
            </a:r>
            <a:r>
              <a:rPr sz="2400" b="1" spc="-5" dirty="0">
                <a:latin typeface="Georgia"/>
                <a:cs typeface="Georgia"/>
              </a:rPr>
              <a:t>C</a:t>
            </a:r>
            <a:r>
              <a:rPr sz="2400" b="1" spc="-20" dirty="0">
                <a:latin typeface="Georgia"/>
                <a:cs typeface="Georgia"/>
              </a:rPr>
              <a:t>p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Georgia"/>
                <a:cs typeface="Georgia"/>
              </a:rPr>
              <a:t>Cc</a:t>
            </a:r>
            <a:r>
              <a:rPr sz="2400" b="1" spc="-15" dirty="0">
                <a:latin typeface="Georgia"/>
                <a:cs typeface="Georgia"/>
              </a:rPr>
              <a:t>)</a:t>
            </a:r>
            <a:endParaRPr sz="2400">
              <a:latin typeface="Georgia"/>
              <a:cs typeface="Georgia"/>
            </a:endParaRPr>
          </a:p>
          <a:p>
            <a:pPr marL="12700" marR="2149475">
              <a:lnSpc>
                <a:spcPct val="120000"/>
              </a:lnSpc>
              <a:spcBef>
                <a:spcPts val="5"/>
              </a:spcBef>
            </a:pPr>
            <a:r>
              <a:rPr sz="2000" i="1" dirty="0">
                <a:latin typeface="Georgia"/>
                <a:cs typeface="Georgia"/>
              </a:rPr>
              <a:t>A….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tiva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(a</a:t>
            </a:r>
            <a:r>
              <a:rPr sz="2000" i="1" spc="-5" dirty="0">
                <a:latin typeface="Georgia"/>
                <a:cs typeface="Georgia"/>
              </a:rPr>
              <a:t>ss</a:t>
            </a:r>
            <a:r>
              <a:rPr sz="2000" i="1" dirty="0">
                <a:latin typeface="Georgia"/>
                <a:cs typeface="Georgia"/>
              </a:rPr>
              <a:t>et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)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atí</a:t>
            </a:r>
            <a:r>
              <a:rPr sz="2000" i="1" spc="-5" dirty="0">
                <a:latin typeface="Georgia"/>
                <a:cs typeface="Georgia"/>
              </a:rPr>
              <a:t>ž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á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-5" dirty="0">
                <a:latin typeface="Georgia"/>
                <a:cs typeface="Georgia"/>
              </a:rPr>
              <a:t>šť</a:t>
            </a:r>
            <a:r>
              <a:rPr sz="2000" i="1" dirty="0">
                <a:latin typeface="Georgia"/>
                <a:cs typeface="Georgia"/>
              </a:rPr>
              <a:t>ovacími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ávy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A….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tiva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(a</a:t>
            </a:r>
            <a:r>
              <a:rPr sz="2000" i="1" spc="-5" dirty="0">
                <a:latin typeface="Georgia"/>
                <a:cs typeface="Georgia"/>
              </a:rPr>
              <a:t>ss</a:t>
            </a:r>
            <a:r>
              <a:rPr sz="2000" i="1" dirty="0">
                <a:latin typeface="Georgia"/>
                <a:cs typeface="Georgia"/>
              </a:rPr>
              <a:t>et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)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5" dirty="0">
                <a:latin typeface="Georgia"/>
                <a:cs typeface="Georgia"/>
              </a:rPr>
              <a:t>st</a:t>
            </a:r>
            <a:r>
              <a:rPr sz="2000" i="1" dirty="0">
                <a:latin typeface="Georgia"/>
                <a:cs typeface="Georgia"/>
              </a:rPr>
              <a:t>á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-5" dirty="0">
                <a:latin typeface="Georgia"/>
                <a:cs typeface="Georgia"/>
              </a:rPr>
              <a:t>šť</a:t>
            </a:r>
            <a:r>
              <a:rPr sz="2000" i="1" dirty="0">
                <a:latin typeface="Georgia"/>
                <a:cs typeface="Georgia"/>
              </a:rPr>
              <a:t>ovacích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áv</a:t>
            </a:r>
            <a:endParaRPr sz="2000">
              <a:latin typeface="Georgia"/>
              <a:cs typeface="Georgia"/>
            </a:endParaRPr>
          </a:p>
          <a:p>
            <a:pPr marL="12700" marR="1825625">
              <a:lnSpc>
                <a:spcPct val="120000"/>
              </a:lnSpc>
            </a:pPr>
            <a:r>
              <a:rPr sz="2000" i="1" dirty="0">
                <a:latin typeface="Georgia"/>
                <a:cs typeface="Georgia"/>
              </a:rPr>
              <a:t>Ls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…</a:t>
            </a:r>
            <a:r>
              <a:rPr sz="2000" i="1" spc="-5" dirty="0">
                <a:latin typeface="Georgia"/>
                <a:cs typeface="Georgia"/>
              </a:rPr>
              <a:t>.z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-5" dirty="0">
                <a:latin typeface="Georgia"/>
                <a:cs typeface="Georgia"/>
              </a:rPr>
              <a:t>št</a:t>
            </a:r>
            <a:r>
              <a:rPr sz="2000" i="1" dirty="0">
                <a:latin typeface="Georgia"/>
                <a:cs typeface="Georgia"/>
              </a:rPr>
              <a:t>ě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ý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dirty="0">
                <a:latin typeface="Georgia"/>
                <a:cs typeface="Georgia"/>
              </a:rPr>
              <a:t>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ec</a:t>
            </a:r>
            <a:r>
              <a:rPr sz="2000" i="1" spc="-5" dirty="0">
                <a:latin typeface="Georgia"/>
                <a:cs typeface="Georgia"/>
              </a:rPr>
              <a:t>ur</a:t>
            </a:r>
            <a:r>
              <a:rPr sz="2000" i="1" dirty="0">
                <a:latin typeface="Georgia"/>
                <a:cs typeface="Georgia"/>
              </a:rPr>
              <a:t>ed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–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ior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bt</a:t>
            </a:r>
            <a:r>
              <a:rPr sz="2000" i="1" dirty="0">
                <a:latin typeface="Georgia"/>
                <a:cs typeface="Georgia"/>
              </a:rPr>
              <a:t>)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Lg.....o</a:t>
            </a:r>
            <a:r>
              <a:rPr sz="2000" i="1" spc="-5" dirty="0">
                <a:latin typeface="Georgia"/>
                <a:cs typeface="Georgia"/>
              </a:rPr>
              <a:t>b</a:t>
            </a:r>
            <a:r>
              <a:rPr sz="2000" i="1" dirty="0">
                <a:latin typeface="Georgia"/>
                <a:cs typeface="Georgia"/>
              </a:rPr>
              <a:t>ec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ý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dirty="0">
                <a:latin typeface="Georgia"/>
                <a:cs typeface="Georgia"/>
              </a:rPr>
              <a:t>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(ge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al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bt</a:t>
            </a:r>
            <a:r>
              <a:rPr sz="2000" i="1" dirty="0"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 marL="12700" marR="5080" indent="-635">
              <a:lnSpc>
                <a:spcPct val="120000"/>
              </a:lnSpc>
            </a:pP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dirty="0">
                <a:latin typeface="Georgia"/>
                <a:cs typeface="Georgia"/>
              </a:rPr>
              <a:t>….</a:t>
            </a:r>
            <a:r>
              <a:rPr sz="2000" i="1" spc="-5" dirty="0">
                <a:latin typeface="Georgia"/>
                <a:cs typeface="Georgia"/>
              </a:rPr>
              <a:t>.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5" dirty="0">
                <a:latin typeface="Georgia"/>
                <a:cs typeface="Georgia"/>
              </a:rPr>
              <a:t>dř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5" dirty="0">
                <a:latin typeface="Georgia"/>
                <a:cs typeface="Georgia"/>
              </a:rPr>
              <a:t>z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10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ý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l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dirty="0">
                <a:latin typeface="Georgia"/>
                <a:cs typeface="Georgia"/>
              </a:rPr>
              <a:t>h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</a:t>
            </a:r>
            <a:r>
              <a:rPr sz="2000" i="1" spc="-5" dirty="0">
                <a:latin typeface="Georgia"/>
                <a:cs typeface="Georgia"/>
              </a:rPr>
              <a:t>sub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5" dirty="0">
                <a:latin typeface="Georgia"/>
                <a:cs typeface="Georgia"/>
              </a:rPr>
              <a:t>rd</a:t>
            </a:r>
            <a:r>
              <a:rPr sz="2000" i="1" dirty="0">
                <a:latin typeface="Georgia"/>
                <a:cs typeface="Georgia"/>
              </a:rPr>
              <a:t>i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ated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</a:t>
            </a:r>
            <a:r>
              <a:rPr sz="2000" i="1" dirty="0">
                <a:latin typeface="Georgia"/>
                <a:cs typeface="Georgia"/>
              </a:rPr>
              <a:t>o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Georgia"/>
                <a:cs typeface="Georgia"/>
              </a:rPr>
              <a:t>j</a:t>
            </a:r>
            <a:r>
              <a:rPr sz="2000" i="1" spc="-5" dirty="0">
                <a:latin typeface="Georgia"/>
                <a:cs typeface="Georgia"/>
              </a:rPr>
              <a:t>u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ior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d</a:t>
            </a:r>
            <a:r>
              <a:rPr sz="2000" i="1" dirty="0">
                <a:latin typeface="Georgia"/>
                <a:cs typeface="Georgia"/>
              </a:rPr>
              <a:t>e</a:t>
            </a:r>
            <a:r>
              <a:rPr sz="2000" i="1" spc="-5" dirty="0">
                <a:latin typeface="Georgia"/>
                <a:cs typeface="Georgia"/>
              </a:rPr>
              <a:t>bt</a:t>
            </a:r>
            <a:r>
              <a:rPr sz="2000" i="1" dirty="0">
                <a:latin typeface="Georgia"/>
                <a:cs typeface="Georgia"/>
              </a:rPr>
              <a:t>))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C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dirty="0">
                <a:latin typeface="Georgia"/>
                <a:cs typeface="Georgia"/>
              </a:rPr>
              <a:t>….</a:t>
            </a:r>
            <a:r>
              <a:rPr sz="2000" i="1" spc="-5" dirty="0">
                <a:latin typeface="Georgia"/>
                <a:cs typeface="Georgia"/>
              </a:rPr>
              <a:t>.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io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it</a:t>
            </a:r>
            <a:r>
              <a:rPr sz="2000" i="1" spc="5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í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cie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</a:t>
            </a:r>
            <a:r>
              <a:rPr sz="2000" i="1" spc="5" dirty="0">
                <a:latin typeface="Georgia"/>
                <a:cs typeface="Georgia"/>
              </a:rPr>
              <a:t>p</a:t>
            </a:r>
            <a:r>
              <a:rPr sz="2000" i="1" spc="-5" dirty="0">
                <a:latin typeface="Georgia"/>
                <a:cs typeface="Georgia"/>
              </a:rPr>
              <a:t>r</a:t>
            </a:r>
            <a:r>
              <a:rPr sz="2000" i="1" dirty="0">
                <a:latin typeface="Georgia"/>
                <a:cs typeface="Georgia"/>
              </a:rPr>
              <a:t>efe</a:t>
            </a:r>
            <a:r>
              <a:rPr sz="2000" i="1" spc="-5" dirty="0">
                <a:latin typeface="Georgia"/>
                <a:cs typeface="Georgia"/>
              </a:rPr>
              <a:t>rr</a:t>
            </a:r>
            <a:r>
              <a:rPr sz="2000" i="1" dirty="0">
                <a:latin typeface="Georgia"/>
                <a:cs typeface="Georgia"/>
              </a:rPr>
              <a:t>ed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st</a:t>
            </a:r>
            <a:r>
              <a:rPr sz="2000" i="1" dirty="0">
                <a:latin typeface="Georgia"/>
                <a:cs typeface="Georgia"/>
              </a:rPr>
              <a:t>oc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i="1" spc="-5" dirty="0">
                <a:latin typeface="Georgia"/>
                <a:cs typeface="Georgia"/>
              </a:rPr>
              <a:t>C</a:t>
            </a:r>
            <a:r>
              <a:rPr sz="2000" i="1" dirty="0">
                <a:latin typeface="Georgia"/>
                <a:cs typeface="Georgia"/>
              </a:rPr>
              <a:t>c……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me</a:t>
            </a:r>
            <a:r>
              <a:rPr sz="2000" i="1" spc="-10" dirty="0">
                <a:latin typeface="Georgia"/>
                <a:cs typeface="Georgia"/>
              </a:rPr>
              <a:t>n</a:t>
            </a:r>
            <a:r>
              <a:rPr sz="2000" i="1" dirty="0">
                <a:latin typeface="Georgia"/>
                <a:cs typeface="Georgia"/>
              </a:rPr>
              <a:t>ové</a:t>
            </a:r>
            <a:r>
              <a:rPr sz="2000" i="1" spc="-8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a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cie</a:t>
            </a:r>
            <a:r>
              <a:rPr sz="2000" i="1" spc="-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Georgia"/>
                <a:cs typeface="Georgia"/>
              </a:rPr>
              <a:t>(common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Georgia"/>
                <a:cs typeface="Georgia"/>
              </a:rPr>
              <a:t>st</a:t>
            </a:r>
            <a:r>
              <a:rPr sz="2000" i="1" dirty="0">
                <a:latin typeface="Georgia"/>
                <a:cs typeface="Georgia"/>
              </a:rPr>
              <a:t>oc</a:t>
            </a:r>
            <a:r>
              <a:rPr sz="2000" i="1" spc="-5" dirty="0">
                <a:latin typeface="Georgia"/>
                <a:cs typeface="Georgia"/>
              </a:rPr>
              <a:t>k</a:t>
            </a:r>
            <a:r>
              <a:rPr sz="2000" i="1" dirty="0"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285115" marR="207645" indent="-273050">
              <a:lnSpc>
                <a:spcPct val="100000"/>
              </a:lnSpc>
              <a:spcBef>
                <a:spcPts val="1725"/>
              </a:spcBef>
            </a:pPr>
            <a:r>
              <a:rPr sz="2400" spc="-15" dirty="0">
                <a:latin typeface="Georgia"/>
                <a:cs typeface="Georgia"/>
              </a:rPr>
              <a:t>(Ls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L</a:t>
            </a:r>
            <a:r>
              <a:rPr sz="2400" dirty="0">
                <a:latin typeface="Georgia"/>
                <a:cs typeface="Georgia"/>
              </a:rPr>
              <a:t>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Georgia"/>
                <a:cs typeface="Georgia"/>
              </a:rPr>
              <a:t>Lj</a:t>
            </a:r>
            <a:r>
              <a:rPr sz="2400" dirty="0">
                <a:latin typeface="Georgia"/>
                <a:cs typeface="Georgia"/>
              </a:rPr>
              <a:t>)+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(</a:t>
            </a:r>
            <a:r>
              <a:rPr sz="2400" spc="-10" dirty="0">
                <a:latin typeface="Georgia"/>
                <a:cs typeface="Georgia"/>
              </a:rPr>
              <a:t>C</a:t>
            </a:r>
            <a:r>
              <a:rPr sz="2400" dirty="0">
                <a:latin typeface="Georgia"/>
                <a:cs typeface="Georgia"/>
              </a:rPr>
              <a:t>p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Georgia"/>
                <a:cs typeface="Georgia"/>
              </a:rPr>
              <a:t>+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Georgia"/>
                <a:cs typeface="Georgia"/>
              </a:rPr>
              <a:t>C</a:t>
            </a:r>
            <a:r>
              <a:rPr sz="2400" dirty="0">
                <a:latin typeface="Georgia"/>
                <a:cs typeface="Georgia"/>
              </a:rPr>
              <a:t>c</a:t>
            </a:r>
            <a:r>
              <a:rPr sz="2400" b="1" spc="-15" dirty="0">
                <a:latin typeface="Georgia"/>
                <a:cs typeface="Georgia"/>
              </a:rPr>
              <a:t>)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…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Georgia"/>
                <a:cs typeface="Georgia"/>
              </a:rPr>
              <a:t>z</a:t>
            </a:r>
            <a:r>
              <a:rPr sz="2400" b="1" spc="-20" dirty="0">
                <a:latin typeface="Georgia"/>
                <a:cs typeface="Georgia"/>
              </a:rPr>
              <a:t>ná</a:t>
            </a:r>
            <a:r>
              <a:rPr sz="2400" b="1" spc="-5" dirty="0">
                <a:latin typeface="Georgia"/>
                <a:cs typeface="Georgia"/>
              </a:rPr>
              <a:t>z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spc="-15" dirty="0">
                <a:latin typeface="Georgia"/>
                <a:cs typeface="Georgia"/>
              </a:rPr>
              <a:t>rň</a:t>
            </a:r>
            <a:r>
              <a:rPr sz="2400" b="1" spc="-25" dirty="0">
                <a:latin typeface="Georgia"/>
                <a:cs typeface="Georgia"/>
              </a:rPr>
              <a:t>u</a:t>
            </a:r>
            <a:r>
              <a:rPr sz="2400" b="1" spc="-5" dirty="0">
                <a:latin typeface="Georgia"/>
                <a:cs typeface="Georgia"/>
              </a:rPr>
              <a:t>j</a:t>
            </a:r>
            <a:r>
              <a:rPr sz="2400" b="1" spc="-15" dirty="0">
                <a:latin typeface="Georgia"/>
                <a:cs typeface="Georgia"/>
              </a:rPr>
              <a:t>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Georgia"/>
                <a:cs typeface="Georgia"/>
              </a:rPr>
              <a:t>„f</a:t>
            </a:r>
            <a:r>
              <a:rPr sz="2400" b="1" spc="-15" dirty="0">
                <a:latin typeface="Georgia"/>
                <a:cs typeface="Georgia"/>
              </a:rPr>
              <a:t>r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spc="-20" dirty="0">
                <a:latin typeface="Georgia"/>
                <a:cs typeface="Georgia"/>
              </a:rPr>
              <a:t>n</a:t>
            </a:r>
            <a:r>
              <a:rPr sz="2400" b="1" spc="-10" dirty="0">
                <a:latin typeface="Georgia"/>
                <a:cs typeface="Georgia"/>
              </a:rPr>
              <a:t>t</a:t>
            </a:r>
            <a:r>
              <a:rPr sz="2400" b="1" spc="-25" dirty="0">
                <a:latin typeface="Georgia"/>
                <a:cs typeface="Georgia"/>
              </a:rPr>
              <a:t>u</a:t>
            </a:r>
            <a:r>
              <a:rPr sz="2400" b="1" dirty="0">
                <a:latin typeface="Georgia"/>
                <a:cs typeface="Georgia"/>
              </a:rPr>
              <a:t>“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Georgia"/>
                <a:cs typeface="Georgia"/>
              </a:rPr>
              <a:t>na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Georgia"/>
                <a:cs typeface="Georgia"/>
              </a:rPr>
              <a:t>ma</a:t>
            </a:r>
            <a:r>
              <a:rPr sz="2400" b="1" spc="-5" dirty="0">
                <a:latin typeface="Georgia"/>
                <a:cs typeface="Georgia"/>
              </a:rPr>
              <a:t>j</a:t>
            </a:r>
            <a:r>
              <a:rPr sz="2400" b="1" spc="-20" dirty="0">
                <a:latin typeface="Georgia"/>
                <a:cs typeface="Georgia"/>
              </a:rPr>
              <a:t>e</a:t>
            </a:r>
            <a:r>
              <a:rPr sz="2400" b="1" spc="-10" dirty="0">
                <a:latin typeface="Georgia"/>
                <a:cs typeface="Georgia"/>
              </a:rPr>
              <a:t>t</a:t>
            </a:r>
            <a:r>
              <a:rPr sz="2400" b="1" spc="-20" dirty="0">
                <a:latin typeface="Georgia"/>
                <a:cs typeface="Georgia"/>
              </a:rPr>
              <a:t>ek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Georgia"/>
                <a:cs typeface="Georgia"/>
              </a:rPr>
              <a:t>sp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dirty="0">
                <a:latin typeface="Georgia"/>
                <a:cs typeface="Georgia"/>
              </a:rPr>
              <a:t>l</a:t>
            </a:r>
            <a:r>
              <a:rPr sz="2400" b="1" spc="-20" dirty="0">
                <a:latin typeface="Georgia"/>
                <a:cs typeface="Georgia"/>
              </a:rPr>
              <a:t>e</a:t>
            </a:r>
            <a:r>
              <a:rPr sz="2400" b="1" spc="-5" dirty="0">
                <a:latin typeface="Georgia"/>
                <a:cs typeface="Georgia"/>
              </a:rPr>
              <a:t>č</a:t>
            </a:r>
            <a:r>
              <a:rPr sz="2400" b="1" spc="-20" dirty="0">
                <a:latin typeface="Georgia"/>
                <a:cs typeface="Georgia"/>
              </a:rPr>
              <a:t>n</a:t>
            </a:r>
            <a:r>
              <a:rPr sz="2400" b="1" spc="-25" dirty="0">
                <a:latin typeface="Georgia"/>
                <a:cs typeface="Georgia"/>
              </a:rPr>
              <a:t>o</a:t>
            </a:r>
            <a:r>
              <a:rPr sz="2400" b="1" spc="-10" dirty="0">
                <a:latin typeface="Georgia"/>
                <a:cs typeface="Georgia"/>
              </a:rPr>
              <a:t>sti</a:t>
            </a:r>
            <a:r>
              <a:rPr sz="2400" b="1" dirty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2091055">
              <a:lnSpc>
                <a:spcPct val="100000"/>
              </a:lnSpc>
            </a:pPr>
            <a:r>
              <a:rPr sz="3300" spc="-30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ls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é</a:t>
            </a:r>
            <a:r>
              <a:rPr sz="3300" spc="-5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5" dirty="0">
                <a:latin typeface="Georgia"/>
                <a:cs typeface="Georgia"/>
              </a:rPr>
              <a:t>g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3690620" cy="271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Sc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rozat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mn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lský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ástu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pce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lů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9078" y="882245"/>
            <a:ext cx="786701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25" dirty="0">
                <a:solidFill>
                  <a:srgbClr val="7A9899"/>
                </a:solidFill>
                <a:latin typeface="Georgia"/>
                <a:cs typeface="Georgia"/>
              </a:rPr>
              <a:t>Z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ák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000" spc="-15" dirty="0">
                <a:solidFill>
                  <a:srgbClr val="7A9899"/>
                </a:solidFill>
                <a:latin typeface="Georgia"/>
                <a:cs typeface="Georgia"/>
              </a:rPr>
              <a:t>ní</a:t>
            </a:r>
            <a:r>
              <a:rPr sz="3000" spc="-5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ra</a:t>
            </a:r>
            <a:r>
              <a:rPr sz="3000" spc="-15" dirty="0">
                <a:solidFill>
                  <a:srgbClr val="7A9899"/>
                </a:solidFill>
                <a:latin typeface="Georgia"/>
                <a:cs typeface="Georgia"/>
              </a:rPr>
              <a:t>vi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000" spc="-3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000" spc="-3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ři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hl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000" spc="-5" dirty="0">
                <a:solidFill>
                  <a:srgbClr val="7A9899"/>
                </a:solidFill>
                <a:latin typeface="Georgia"/>
                <a:cs typeface="Georgia"/>
              </a:rPr>
              <a:t>š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000" spc="-15" dirty="0">
                <a:solidFill>
                  <a:srgbClr val="7A9899"/>
                </a:solidFill>
                <a:latin typeface="Georgia"/>
                <a:cs typeface="Georgia"/>
              </a:rPr>
              <a:t>vání</a:t>
            </a:r>
            <a:r>
              <a:rPr sz="3000" spc="-5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000" spc="5" dirty="0">
                <a:solidFill>
                  <a:srgbClr val="7A9899"/>
                </a:solidFill>
                <a:latin typeface="Georgia"/>
                <a:cs typeface="Georgia"/>
              </a:rPr>
              <a:t>hl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ed</a:t>
            </a:r>
            <a:r>
              <a:rPr sz="3000" spc="-25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000" spc="-20" dirty="0">
                <a:solidFill>
                  <a:srgbClr val="7A9899"/>
                </a:solidFill>
                <a:latin typeface="Georgia"/>
                <a:cs typeface="Georgia"/>
              </a:rPr>
              <a:t>vk</a:t>
            </a:r>
            <a:r>
              <a:rPr sz="3000" dirty="0">
                <a:solidFill>
                  <a:srgbClr val="7A9899"/>
                </a:solidFill>
                <a:latin typeface="Georgia"/>
                <a:cs typeface="Georgia"/>
              </a:rPr>
              <a:t>y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18543"/>
            <a:ext cx="8049259" cy="4511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lá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vy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vek</a:t>
            </a:r>
            <a:r>
              <a:rPr sz="20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též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6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9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v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Georgia"/>
                <a:cs typeface="Georgia"/>
              </a:rPr>
              <a:t>dr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5" dirty="0">
                <a:latin typeface="Georgia"/>
                <a:cs typeface="Georgia"/>
              </a:rPr>
              <a:t>iv</a:t>
            </a:r>
            <a:r>
              <a:rPr sz="1900" spc="-10" dirty="0">
                <a:latin typeface="Georgia"/>
                <a:cs typeface="Georgia"/>
              </a:rPr>
              <a:t>é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v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5" dirty="0">
                <a:latin typeface="Georgia"/>
                <a:cs typeface="Georgia"/>
              </a:rPr>
              <a:t>šin</a:t>
            </a:r>
            <a:r>
              <a:rPr sz="1900" spc="-10" dirty="0">
                <a:latin typeface="Georgia"/>
                <a:cs typeface="Georgia"/>
              </a:rPr>
              <a:t>ě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ípadů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3</a:t>
            </a:r>
            <a:r>
              <a:rPr sz="1900" spc="-15" dirty="0">
                <a:latin typeface="Georgia"/>
                <a:cs typeface="Georgia"/>
              </a:rPr>
              <a:t>0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í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u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5" dirty="0">
                <a:latin typeface="Georgia"/>
                <a:cs typeface="Georgia"/>
              </a:rPr>
              <a:t>ddluž</a:t>
            </a:r>
            <a:r>
              <a:rPr sz="1900" spc="-20" dirty="0">
                <a:latin typeface="Georgia"/>
                <a:cs typeface="Georgia"/>
              </a:rPr>
              <a:t>en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lhů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3</a:t>
            </a:r>
            <a:r>
              <a:rPr sz="1900" spc="-15" dirty="0">
                <a:latin typeface="Georgia"/>
                <a:cs typeface="Georgia"/>
              </a:rPr>
              <a:t>0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d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z</a:t>
            </a:r>
            <a:r>
              <a:rPr sz="1900" spc="-10" dirty="0">
                <a:latin typeface="Georgia"/>
                <a:cs typeface="Georgia"/>
              </a:rPr>
              <a:t>ák</a:t>
            </a:r>
            <a:r>
              <a:rPr sz="1900" spc="-20" dirty="0">
                <a:latin typeface="Georgia"/>
                <a:cs typeface="Georgia"/>
              </a:rPr>
              <a:t>on</a:t>
            </a:r>
            <a:r>
              <a:rPr sz="1900" spc="-10" dirty="0">
                <a:latin typeface="Georgia"/>
                <a:cs typeface="Georgia"/>
              </a:rPr>
              <a:t>a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r</a:t>
            </a:r>
            <a:r>
              <a:rPr sz="1900" spc="-20" dirty="0">
                <a:latin typeface="Georgia"/>
                <a:cs typeface="Georgia"/>
              </a:rPr>
              <a:t>o</a:t>
            </a:r>
            <a:r>
              <a:rPr sz="1900" spc="-10" dirty="0">
                <a:latin typeface="Georgia"/>
                <a:cs typeface="Georgia"/>
              </a:rPr>
              <a:t>c</a:t>
            </a:r>
            <a:r>
              <a:rPr sz="1900" spc="-20" dirty="0">
                <a:latin typeface="Georgia"/>
                <a:cs typeface="Georgia"/>
              </a:rPr>
              <a:t>e</a:t>
            </a:r>
            <a:r>
              <a:rPr sz="1900" spc="-15" dirty="0">
                <a:latin typeface="Georgia"/>
                <a:cs typeface="Georgia"/>
              </a:rPr>
              <a:t>sn</a:t>
            </a:r>
            <a:r>
              <a:rPr sz="1900" spc="-20" dirty="0">
                <a:latin typeface="Georgia"/>
                <a:cs typeface="Georgia"/>
              </a:rPr>
              <a:t>ěp</a:t>
            </a:r>
            <a:r>
              <a:rPr sz="1900" spc="-10" dirty="0">
                <a:latin typeface="Georgia"/>
                <a:cs typeface="Georgia"/>
              </a:rPr>
              <a:t>rá</a:t>
            </a:r>
            <a:r>
              <a:rPr sz="1900" spc="-20" dirty="0">
                <a:latin typeface="Georgia"/>
                <a:cs typeface="Georgia"/>
              </a:rPr>
              <a:t>vn</a:t>
            </a:r>
            <a:r>
              <a:rPr sz="1900" spc="-10" dirty="0">
                <a:latin typeface="Georgia"/>
                <a:cs typeface="Georgia"/>
              </a:rPr>
              <a:t>í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lhů</a:t>
            </a:r>
            <a:r>
              <a:rPr sz="1900" spc="-5" dirty="0">
                <a:latin typeface="Georgia"/>
                <a:cs typeface="Georgia"/>
              </a:rPr>
              <a:t>t</a:t>
            </a:r>
            <a:r>
              <a:rPr sz="1900" spc="-10" dirty="0">
                <a:latin typeface="Georgia"/>
                <a:cs typeface="Georgia"/>
              </a:rPr>
              <a:t>a</a:t>
            </a:r>
            <a:endParaRPr sz="19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22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K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pozd</a:t>
            </a:r>
            <a:r>
              <a:rPr sz="1900" spc="-20" dirty="0">
                <a:latin typeface="Georgia"/>
                <a:cs typeface="Georgia"/>
              </a:rPr>
              <a:t>ě</a:t>
            </a:r>
            <a:r>
              <a:rPr sz="1900" spc="-15" dirty="0">
                <a:latin typeface="Georgia"/>
                <a:cs typeface="Georgia"/>
              </a:rPr>
              <a:t>j</a:t>
            </a:r>
            <a:r>
              <a:rPr sz="1900" spc="-10" dirty="0">
                <a:latin typeface="Georgia"/>
                <a:cs typeface="Georgia"/>
              </a:rPr>
              <a:t>i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po</a:t>
            </a:r>
            <a:r>
              <a:rPr sz="1900" spc="-15" dirty="0">
                <a:latin typeface="Georgia"/>
                <a:cs typeface="Georgia"/>
              </a:rPr>
              <a:t>da</a:t>
            </a:r>
            <a:r>
              <a:rPr sz="1900" spc="-20" dirty="0">
                <a:latin typeface="Georgia"/>
                <a:cs typeface="Georgia"/>
              </a:rPr>
              <a:t>n</a:t>
            </a:r>
            <a:r>
              <a:rPr sz="1900" spc="-15" dirty="0">
                <a:latin typeface="Georgia"/>
                <a:cs typeface="Georgia"/>
              </a:rPr>
              <a:t>ým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ihl</a:t>
            </a:r>
            <a:r>
              <a:rPr sz="1900" spc="-10" dirty="0">
                <a:latin typeface="Georgia"/>
                <a:cs typeface="Georgia"/>
              </a:rPr>
              <a:t>á</a:t>
            </a:r>
            <a:r>
              <a:rPr sz="1900" spc="-15" dirty="0">
                <a:latin typeface="Georgia"/>
                <a:cs typeface="Georgia"/>
              </a:rPr>
              <a:t>š</a:t>
            </a:r>
            <a:r>
              <a:rPr sz="1900" spc="-10" dirty="0">
                <a:latin typeface="Georgia"/>
                <a:cs typeface="Georgia"/>
              </a:rPr>
              <a:t>k</a:t>
            </a:r>
            <a:r>
              <a:rPr sz="1900" spc="-15" dirty="0">
                <a:latin typeface="Georgia"/>
                <a:cs typeface="Georgia"/>
              </a:rPr>
              <a:t>ám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Georgia"/>
                <a:cs typeface="Georgia"/>
              </a:rPr>
              <a:t>s</a:t>
            </a:r>
            <a:r>
              <a:rPr sz="1900" spc="-10" dirty="0">
                <a:latin typeface="Georgia"/>
                <a:cs typeface="Georgia"/>
              </a:rPr>
              <a:t>e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Georgia"/>
                <a:cs typeface="Georgia"/>
              </a:rPr>
              <a:t>nep</a:t>
            </a:r>
            <a:r>
              <a:rPr sz="1900" spc="-10" dirty="0">
                <a:latin typeface="Georgia"/>
                <a:cs typeface="Georgia"/>
              </a:rPr>
              <a:t>ř</a:t>
            </a:r>
            <a:r>
              <a:rPr sz="1900" spc="-15" dirty="0">
                <a:latin typeface="Georgia"/>
                <a:cs typeface="Georgia"/>
              </a:rPr>
              <a:t>ihlíž</a:t>
            </a:r>
            <a:r>
              <a:rPr sz="1900" spc="-10" dirty="0">
                <a:latin typeface="Georgia"/>
                <a:cs typeface="Georgia"/>
              </a:rPr>
              <a:t>í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700">
              <a:latin typeface="Times New Roman"/>
              <a:cs typeface="Times New Roman"/>
            </a:endParaRPr>
          </a:p>
          <a:p>
            <a:pPr marL="287020" marR="574675" indent="-274320">
              <a:lnSpc>
                <a:spcPts val="216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ta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lnění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15</a:t>
            </a:r>
            <a:r>
              <a:rPr sz="20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čení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lvenční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del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370840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eop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é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4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84300" y="1949450"/>
            <a:ext cx="8074025" cy="4278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715" indent="-274320" algn="just">
              <a:lnSpc>
                <a:spcPct val="100000"/>
              </a:lnSpc>
            </a:pPr>
            <a:r>
              <a:rPr lang="cs-CZ" sz="2000" spc="-10" dirty="0" smtClean="0">
                <a:solidFill>
                  <a:srgbClr val="636A86"/>
                </a:solidFill>
                <a:latin typeface="Georgia"/>
                <a:cs typeface="Georgia"/>
              </a:rPr>
              <a:t>    Bude </a:t>
            </a:r>
            <a:r>
              <a:rPr lang="cs-CZ" sz="2000" spc="-10" dirty="0" err="1" smtClean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lang="cs-CZ" sz="2000" spc="-10" dirty="0" smtClean="0">
                <a:solidFill>
                  <a:srgbClr val="636A86"/>
                </a:solidFill>
                <a:latin typeface="Georgia"/>
                <a:cs typeface="Georgia"/>
              </a:rPr>
              <a:t> </a:t>
            </a:r>
            <a:r>
              <a:rPr sz="2000" spc="-10" dirty="0" err="1" smtClean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zkoumá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dle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záko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ěna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tečná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spc="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5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0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%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při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láše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ni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rozsahu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ém</a:t>
            </a:r>
            <a:r>
              <a:rPr sz="20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la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iteli,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il,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můž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enční</a:t>
            </a:r>
            <a:r>
              <a:rPr sz="2000" spc="2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000" b="1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ce</a:t>
            </a:r>
            <a:r>
              <a:rPr sz="20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b="1" spc="10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ty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spc="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čí</a:t>
            </a:r>
            <a:r>
              <a:rPr sz="2000" spc="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zkoumá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nejv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1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ila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rozsah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la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těn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;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jde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incidenční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47345" algn="l"/>
              </a:tabLst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dp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b="1" spc="-10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b="1" spc="-5" dirty="0">
                <a:solidFill>
                  <a:srgbClr val="636A86"/>
                </a:solidFill>
                <a:latin typeface="Georgia"/>
                <a:cs typeface="Georgia"/>
              </a:rPr>
              <a:t>no</a:t>
            </a:r>
            <a:r>
              <a:rPr sz="2000" b="1" spc="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b="1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b="1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jící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6154" y="538785"/>
            <a:ext cx="7421090" cy="400110"/>
          </a:xfrm>
        </p:spPr>
        <p:txBody>
          <a:bodyPr/>
          <a:lstStyle/>
          <a:p>
            <a:r>
              <a:rPr lang="cs-CZ" dirty="0" smtClean="0"/>
              <a:t>Vymáhání pohledávek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73726" y="2254250"/>
            <a:ext cx="8345945" cy="923330"/>
          </a:xfrm>
        </p:spPr>
        <p:txBody>
          <a:bodyPr/>
          <a:lstStyle/>
          <a:p>
            <a:r>
              <a:rPr lang="cs-CZ" dirty="0" smtClean="0"/>
              <a:t>Soudní – žaloba, vymáhací řízení, insolvence</a:t>
            </a:r>
          </a:p>
          <a:p>
            <a:endParaRPr lang="cs-CZ" dirty="0" smtClean="0"/>
          </a:p>
          <a:p>
            <a:r>
              <a:rPr lang="cs-CZ" dirty="0" smtClean="0"/>
              <a:t>Mimosoudní – Rozhodčí řízení, Mediace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6355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82880">
              <a:lnSpc>
                <a:spcPct val="100000"/>
              </a:lnSpc>
            </a:pPr>
            <a:r>
              <a:rPr sz="3300" dirty="0">
                <a:latin typeface="Georgia"/>
                <a:cs typeface="Georgia"/>
              </a:rPr>
              <a:t>F</a:t>
            </a:r>
            <a:r>
              <a:rPr sz="3300" spc="-5" dirty="0">
                <a:latin typeface="Georgia"/>
                <a:cs typeface="Georgia"/>
              </a:rPr>
              <a:t>o</a:t>
            </a:r>
            <a:r>
              <a:rPr sz="3300" spc="-10" dirty="0">
                <a:latin typeface="Georgia"/>
                <a:cs typeface="Georgia"/>
              </a:rPr>
              <a:t>r</a:t>
            </a:r>
            <a:r>
              <a:rPr sz="3300" spc="-35" dirty="0">
                <a:latin typeface="Georgia"/>
                <a:cs typeface="Georgia"/>
              </a:rPr>
              <a:t>m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pop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spc="-5" dirty="0">
                <a:latin typeface="Georgia"/>
                <a:cs typeface="Georgia"/>
              </a:rPr>
              <a:t>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15" dirty="0">
                <a:latin typeface="Georgia"/>
                <a:cs typeface="Georgia"/>
              </a:rPr>
              <a:t>á</a:t>
            </a:r>
            <a:r>
              <a:rPr sz="3300" dirty="0">
                <a:latin typeface="Georgia"/>
                <a:cs typeface="Georgia"/>
              </a:rPr>
              <a:t>š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dirty="0">
                <a:latin typeface="Georgia"/>
                <a:cs typeface="Georgia"/>
              </a:rPr>
              <a:t>é</a:t>
            </a:r>
            <a:r>
              <a:rPr sz="3300" spc="-35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6793865" cy="3011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áš</a:t>
            </a:r>
            <a:r>
              <a:rPr sz="2000" dirty="0">
                <a:latin typeface="Georgia"/>
                <a:cs typeface="Georgia"/>
              </a:rPr>
              <a:t>ena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jiné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ýš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sku</a:t>
            </a:r>
            <a:r>
              <a:rPr sz="2000" dirty="0">
                <a:latin typeface="Georgia"/>
                <a:cs typeface="Georgia"/>
              </a:rPr>
              <a:t>tečně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je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pr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vost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nev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rom</a:t>
            </a:r>
            <a:r>
              <a:rPr sz="2000" dirty="0">
                <a:latin typeface="Georgia"/>
                <a:cs typeface="Georgia"/>
              </a:rPr>
              <a:t>lčela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poř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těná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á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jiné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ořa</a:t>
            </a:r>
            <a:r>
              <a:rPr sz="2000" dirty="0">
                <a:latin typeface="Georgia"/>
                <a:cs typeface="Georgia"/>
              </a:rPr>
              <a:t>dí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jištění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9098" y="935025"/>
            <a:ext cx="7545070" cy="35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Ú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či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nk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y</a:t>
            </a:r>
            <a:r>
              <a:rPr sz="2600" spc="-7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ře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2600" spc="-3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hl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ed</a:t>
            </a:r>
            <a:r>
              <a:rPr sz="2600" spc="-1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y</a:t>
            </a:r>
            <a:r>
              <a:rPr sz="2600" spc="-5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i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so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č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m</a:t>
            </a:r>
            <a:r>
              <a:rPr sz="2600" spc="-5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s</a:t>
            </a:r>
            <a:r>
              <a:rPr sz="26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2600" spc="-1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2600" spc="5" dirty="0">
                <a:solidFill>
                  <a:srgbClr val="7A9899"/>
                </a:solidFill>
                <a:latin typeface="Georgia"/>
                <a:cs typeface="Georgia"/>
              </a:rPr>
              <a:t>vc</a:t>
            </a:r>
            <a:r>
              <a:rPr sz="2600" dirty="0">
                <a:solidFill>
                  <a:srgbClr val="7A9899"/>
                </a:solidFill>
                <a:latin typeface="Georgia"/>
                <a:cs typeface="Georgia"/>
              </a:rPr>
              <a:t>em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78598" y="2057360"/>
            <a:ext cx="8047990" cy="421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nat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561340" marR="626745" indent="-2743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eno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itel,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ur</a:t>
            </a:r>
            <a:r>
              <a:rPr sz="2000" dirty="0">
                <a:latin typeface="Georgia"/>
                <a:cs typeface="Georgia"/>
              </a:rPr>
              <a:t>če</a:t>
            </a:r>
            <a:r>
              <a:rPr sz="2000" spc="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ené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nat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lné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560705" marR="5080" indent="-2743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eno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yko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telné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om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ená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mož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endParaRPr sz="2000">
              <a:latin typeface="Georgia"/>
              <a:cs typeface="Georgia"/>
            </a:endParaRPr>
          </a:p>
          <a:p>
            <a:pPr marL="1018540" marR="506095" indent="-2743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I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můž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ní</a:t>
            </a:r>
            <a:r>
              <a:rPr sz="2000" spc="-5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tnit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sku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5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čn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tněné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ed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ětném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í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ení</a:t>
            </a:r>
            <a:endParaRPr sz="2000">
              <a:latin typeface="Georgia"/>
              <a:cs typeface="Georgia"/>
            </a:endParaRPr>
          </a:p>
          <a:p>
            <a:pPr marL="7442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5" dirty="0">
                <a:latin typeface="Georgia"/>
                <a:cs typeface="Georgia"/>
              </a:rPr>
              <a:t>z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ža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5" dirty="0">
                <a:latin typeface="Georgia"/>
                <a:cs typeface="Georgia"/>
              </a:rPr>
              <a:t>b</a:t>
            </a:r>
            <a:r>
              <a:rPr sz="2000" dirty="0">
                <a:latin typeface="Georgia"/>
                <a:cs typeface="Georgia"/>
              </a:rPr>
              <a:t>ně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dli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né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vní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osouz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věci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35890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Ú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pop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2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Georgia"/>
                <a:cs typeface="Georgia"/>
              </a:rPr>
              <a:t>dl</a:t>
            </a:r>
            <a:r>
              <a:rPr sz="3300" spc="-5" dirty="0">
                <a:latin typeface="Georgia"/>
                <a:cs typeface="Georgia"/>
              </a:rPr>
              <a:t>u</a:t>
            </a:r>
            <a:r>
              <a:rPr sz="3300" spc="-20" dirty="0">
                <a:latin typeface="Georgia"/>
                <a:cs typeface="Georgia"/>
              </a:rPr>
              <a:t>ž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5" dirty="0">
                <a:latin typeface="Georgia"/>
                <a:cs typeface="Georgia"/>
              </a:rPr>
              <a:t>í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m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8598" y="2057360"/>
            <a:ext cx="4154170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1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</a:pP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zj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iště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;</a:t>
            </a:r>
            <a:endParaRPr sz="2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0854" y="2057360"/>
            <a:ext cx="37687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má</a:t>
            </a:r>
            <a:r>
              <a:rPr sz="2200" b="1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(o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ně)</a:t>
            </a:r>
            <a:r>
              <a:rPr sz="2200" b="1" spc="1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liv</a:t>
            </a:r>
            <a:r>
              <a:rPr sz="2200" b="1" spc="1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1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ej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78598" y="3197313"/>
            <a:ext cx="8072755" cy="1310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úč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ša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žd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že</a:t>
            </a:r>
            <a:r>
              <a:rPr sz="2200" spc="19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pro</a:t>
            </a:r>
            <a:r>
              <a:rPr sz="22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vk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rou</a:t>
            </a:r>
            <a:r>
              <a:rPr sz="22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dlu</a:t>
            </a:r>
            <a:r>
              <a:rPr sz="22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ík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popř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vost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4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2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200" b="1" spc="-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op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vený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znam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b="1" spc="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láše</a:t>
            </a:r>
            <a:r>
              <a:rPr sz="2200" b="1" spc="-25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b="1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1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poh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b="1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ek</a:t>
            </a:r>
            <a:r>
              <a:rPr sz="2200" b="1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x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eku</a:t>
            </a:r>
            <a:r>
              <a:rPr sz="2200" b="1" spc="-20" dirty="0">
                <a:solidFill>
                  <a:srgbClr val="636A86"/>
                </a:solidFill>
                <a:latin typeface="Georgia"/>
                <a:cs typeface="Georgia"/>
              </a:rPr>
              <a:t>čn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b="1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636A86"/>
                </a:solidFill>
                <a:latin typeface="Georgia"/>
                <a:cs typeface="Georgia"/>
              </a:rPr>
              <a:t>titu</a:t>
            </a:r>
            <a:r>
              <a:rPr sz="2200" b="1" spc="-15" dirty="0">
                <a:solidFill>
                  <a:srgbClr val="636A86"/>
                </a:solidFill>
                <a:latin typeface="Georgia"/>
                <a:cs typeface="Georgia"/>
              </a:rPr>
              <a:t>lem.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239395">
              <a:lnSpc>
                <a:spcPct val="100000"/>
              </a:lnSpc>
            </a:pPr>
            <a:r>
              <a:rPr sz="3300" spc="-5" dirty="0">
                <a:latin typeface="Georgia"/>
                <a:cs typeface="Georgia"/>
              </a:rPr>
              <a:t>Ú</a:t>
            </a:r>
            <a:r>
              <a:rPr sz="3300" dirty="0">
                <a:latin typeface="Georgia"/>
                <a:cs typeface="Georgia"/>
              </a:rPr>
              <a:t>č</a:t>
            </a:r>
            <a:r>
              <a:rPr sz="3300" spc="-5" dirty="0">
                <a:latin typeface="Georgia"/>
                <a:cs typeface="Georgia"/>
              </a:rPr>
              <a:t>i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4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pop</a:t>
            </a:r>
            <a:r>
              <a:rPr sz="3300" spc="-10" dirty="0">
                <a:latin typeface="Georgia"/>
                <a:cs typeface="Georgia"/>
              </a:rPr>
              <a:t>ř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n</a:t>
            </a:r>
            <a:r>
              <a:rPr sz="3300" spc="-10" dirty="0">
                <a:latin typeface="Georgia"/>
                <a:cs typeface="Georgia"/>
              </a:rPr>
              <a:t>í</a:t>
            </a:r>
            <a:r>
              <a:rPr sz="3300" spc="-20" dirty="0">
                <a:latin typeface="Times New Roman"/>
                <a:cs typeface="Times New Roman"/>
              </a:rPr>
              <a:t> </a:t>
            </a:r>
            <a:r>
              <a:rPr sz="3300" spc="-5" dirty="0">
                <a:latin typeface="Georgia"/>
                <a:cs typeface="Georgia"/>
              </a:rPr>
              <a:t>poh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d</a:t>
            </a:r>
            <a:r>
              <a:rPr sz="3300" spc="-20" dirty="0">
                <a:latin typeface="Georgia"/>
                <a:cs typeface="Georgia"/>
              </a:rPr>
              <a:t>á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25" dirty="0">
                <a:latin typeface="Georgia"/>
                <a:cs typeface="Georgia"/>
              </a:rPr>
              <a:t>k</a:t>
            </a:r>
            <a:r>
              <a:rPr sz="3300" dirty="0">
                <a:latin typeface="Georgia"/>
                <a:cs typeface="Georgia"/>
              </a:rPr>
              <a:t>y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spc="-15" dirty="0">
                <a:latin typeface="Georgia"/>
                <a:cs typeface="Georgia"/>
              </a:rPr>
              <a:t>v</a:t>
            </a:r>
            <a:r>
              <a:rPr sz="3300" spc="-5" dirty="0">
                <a:latin typeface="Georgia"/>
                <a:cs typeface="Georgia"/>
              </a:rPr>
              <a:t>ě</a:t>
            </a:r>
            <a:r>
              <a:rPr sz="3300" spc="-10" dirty="0">
                <a:latin typeface="Georgia"/>
                <a:cs typeface="Georgia"/>
              </a:rPr>
              <a:t>ři</a:t>
            </a:r>
            <a:r>
              <a:rPr sz="3300" dirty="0">
                <a:latin typeface="Georgia"/>
                <a:cs typeface="Georgia"/>
              </a:rPr>
              <a:t>t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dirty="0">
                <a:latin typeface="Georgia"/>
                <a:cs typeface="Georgia"/>
              </a:rPr>
              <a:t>l</a:t>
            </a:r>
            <a:r>
              <a:rPr sz="3300" spc="-5" dirty="0">
                <a:latin typeface="Georgia"/>
                <a:cs typeface="Georgia"/>
              </a:rPr>
              <a:t>e</a:t>
            </a:r>
            <a:r>
              <a:rPr sz="3300" spc="-30" dirty="0">
                <a:latin typeface="Georgia"/>
                <a:cs typeface="Georgia"/>
              </a:rPr>
              <a:t>m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78598" y="1990171"/>
            <a:ext cx="8074025" cy="45191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tně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eno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ů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mož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čel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ený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el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vněn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ně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itele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87020" marR="508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spc="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lem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mus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ít</a:t>
            </a:r>
            <a:r>
              <a:rPr sz="2000" spc="5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tej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spc="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ža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něj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t,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ořa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činit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ou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na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formu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2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ví</a:t>
            </a:r>
            <a:r>
              <a:rPr sz="2000" spc="-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děcí</a:t>
            </a:r>
            <a:r>
              <a:rPr sz="20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</a:t>
            </a:r>
            <a:r>
              <a:rPr sz="20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287020" marR="6350" indent="-274320" algn="just">
              <a:lnSpc>
                <a:spcPts val="192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ý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vě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em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204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lí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í,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</a:t>
            </a:r>
            <a:r>
              <a:rPr sz="2000" spc="19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jen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sahu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725" dirty="0">
                <a:solidFill>
                  <a:srgbClr val="636A86"/>
                </a:solidFill>
                <a:latin typeface="Georgia"/>
                <a:cs typeface="Georgia"/>
              </a:rPr>
              <a:t>G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li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2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spc="-15" dirty="0" err="1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000" dirty="0" err="1">
                <a:solidFill>
                  <a:srgbClr val="636A86"/>
                </a:solidFill>
                <a:latin typeface="Georgia"/>
                <a:cs typeface="Georgia"/>
              </a:rPr>
              <a:t>ec</a:t>
            </a:r>
            <a:r>
              <a:rPr sz="2000" spc="-5" dirty="0" err="1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 err="1">
                <a:solidFill>
                  <a:srgbClr val="636A86"/>
                </a:solidFill>
                <a:latin typeface="Georgia"/>
                <a:cs typeface="Georgia"/>
              </a:rPr>
              <a:t>ny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18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10" dirty="0" err="1" smtClean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le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ž</a:t>
            </a:r>
            <a:r>
              <a:rPr sz="2000" spc="-15" dirty="0" err="1" smtClean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5" dirty="0" err="1" smtClean="0">
                <a:solidFill>
                  <a:srgbClr val="636A86"/>
                </a:solidFill>
                <a:latin typeface="Georgia"/>
                <a:cs typeface="Georgia"/>
              </a:rPr>
              <a:t>s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ti</a:t>
            </a:r>
            <a:r>
              <a:rPr lang="cs-CZ" sz="2000" dirty="0" smtClean="0">
                <a:solidFill>
                  <a:srgbClr val="636A86"/>
                </a:solidFill>
                <a:latin typeface="Georgia"/>
                <a:cs typeface="Georgia"/>
              </a:rPr>
              <a:t>,</a:t>
            </a:r>
            <a:r>
              <a:rPr sz="20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   </a:t>
            </a:r>
            <a:r>
              <a:rPr sz="2000" spc="18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lang="cs-CZ" sz="2000" spc="185" dirty="0" smtClean="0">
                <a:solidFill>
                  <a:srgbClr val="636A86"/>
                </a:solidFill>
                <a:latin typeface="Times New Roman"/>
                <a:cs typeface="Times New Roman"/>
              </a:rPr>
              <a:t>a je </a:t>
            </a:r>
            <a:r>
              <a:rPr lang="cs-CZ" sz="2000" spc="185" dirty="0" err="1" smtClean="0">
                <a:solidFill>
                  <a:srgbClr val="636A86"/>
                </a:solidFill>
                <a:latin typeface="Times New Roman"/>
                <a:cs typeface="Times New Roman"/>
              </a:rPr>
              <a:t>li</a:t>
            </a:r>
            <a:r>
              <a:rPr lang="cs-CZ" sz="2000" spc="185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d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5" dirty="0" err="1" smtClean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r>
              <a:rPr sz="2000" spc="-5" dirty="0" err="1" smtClean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dirty="0" err="1" smtClean="0">
                <a:solidFill>
                  <a:srgbClr val="636A86"/>
                </a:solidFill>
                <a:latin typeface="Georgia"/>
                <a:cs typeface="Georgia"/>
              </a:rPr>
              <a:t>čeno</a:t>
            </a:r>
            <a:r>
              <a:rPr sz="2000" dirty="0" smtClean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enční</a:t>
            </a:r>
            <a:r>
              <a:rPr sz="2000" spc="-15" dirty="0">
                <a:solidFill>
                  <a:srgbClr val="636A86"/>
                </a:solidFill>
                <a:latin typeface="Georgia"/>
                <a:cs typeface="Georgia"/>
              </a:rPr>
              <a:t>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u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sou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du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nej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oz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dě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3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ra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c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vní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dny</a:t>
            </a:r>
            <a:r>
              <a:rPr sz="2000" spc="14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spc="1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de</a:t>
            </a:r>
            <a:r>
              <a:rPr sz="20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dnem</a:t>
            </a:r>
            <a:r>
              <a:rPr sz="2000" spc="1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ko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zkum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né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5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jedn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ní</a:t>
            </a:r>
            <a:r>
              <a:rPr sz="20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ené</a:t>
            </a:r>
            <a:r>
              <a:rPr sz="20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oh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led</a:t>
            </a:r>
            <a:r>
              <a:rPr sz="2000" spc="-5" dirty="0">
                <a:solidFill>
                  <a:srgbClr val="636A86"/>
                </a:solidFill>
                <a:latin typeface="Georgia"/>
                <a:cs typeface="Georgia"/>
              </a:rPr>
              <a:t>á</a:t>
            </a:r>
            <a:r>
              <a:rPr sz="2000" dirty="0">
                <a:solidFill>
                  <a:srgbClr val="636A86"/>
                </a:solidFill>
                <a:latin typeface="Georgia"/>
                <a:cs typeface="Georgia"/>
              </a:rPr>
              <a:t>vce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2495" y="1230167"/>
            <a:ext cx="5024755" cy="1198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0" marR="5080" indent="-184785">
              <a:lnSpc>
                <a:spcPct val="100000"/>
              </a:lnSpc>
            </a:pP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U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sp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ě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t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el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ů</a:t>
            </a:r>
            <a:r>
              <a:rPr sz="4200" spc="-6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1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s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l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v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č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n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í</a:t>
            </a:r>
            <a:r>
              <a:rPr sz="4200" spc="-40" dirty="0">
                <a:solidFill>
                  <a:srgbClr val="D16248"/>
                </a:solidFill>
                <a:latin typeface="Georgia"/>
                <a:cs typeface="Georgia"/>
              </a:rPr>
              <a:t>m</a:t>
            </a:r>
            <a:r>
              <a:rPr sz="4200" spc="-7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ř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í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e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ní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3378" y="842352"/>
            <a:ext cx="7636509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-25" dirty="0">
                <a:solidFill>
                  <a:srgbClr val="7A9899"/>
                </a:solidFill>
                <a:latin typeface="Georgia"/>
                <a:cs typeface="Georgia"/>
              </a:rPr>
              <a:t>Z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300" spc="-25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300" spc="-30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3300" spc="-4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p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r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vi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dl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a</a:t>
            </a:r>
            <a:r>
              <a:rPr sz="3300" spc="-45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u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s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po</a:t>
            </a:r>
            <a:r>
              <a:rPr sz="3300" spc="-25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o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j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3300" spc="-30" dirty="0">
                <a:solidFill>
                  <a:srgbClr val="7A9899"/>
                </a:solidFill>
                <a:latin typeface="Georgia"/>
                <a:cs typeface="Georgia"/>
              </a:rPr>
              <a:t>n</a:t>
            </a:r>
            <a:r>
              <a:rPr sz="3300" spc="-10" dirty="0">
                <a:solidFill>
                  <a:srgbClr val="7A9899"/>
                </a:solidFill>
                <a:latin typeface="Georgia"/>
                <a:cs typeface="Georgia"/>
              </a:rPr>
              <a:t>í</a:t>
            </a:r>
            <a:r>
              <a:rPr sz="3300" spc="-20" dirty="0">
                <a:solidFill>
                  <a:srgbClr val="7A9899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poh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l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3300" dirty="0">
                <a:solidFill>
                  <a:srgbClr val="7A9899"/>
                </a:solidFill>
                <a:latin typeface="Georgia"/>
                <a:cs typeface="Georgia"/>
              </a:rPr>
              <a:t>d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á</a:t>
            </a:r>
            <a:r>
              <a:rPr sz="3300" spc="-15" dirty="0">
                <a:solidFill>
                  <a:srgbClr val="7A9899"/>
                </a:solidFill>
                <a:latin typeface="Georgia"/>
                <a:cs typeface="Georgia"/>
              </a:rPr>
              <a:t>v</a:t>
            </a:r>
            <a:r>
              <a:rPr sz="3300" spc="-5" dirty="0">
                <a:solidFill>
                  <a:srgbClr val="7A9899"/>
                </a:solidFill>
                <a:latin typeface="Georgia"/>
                <a:cs typeface="Georgia"/>
              </a:rPr>
              <a:t>e</a:t>
            </a:r>
            <a:r>
              <a:rPr sz="3300" spc="-20" dirty="0">
                <a:solidFill>
                  <a:srgbClr val="7A9899"/>
                </a:solidFill>
                <a:latin typeface="Georgia"/>
                <a:cs typeface="Georgia"/>
              </a:rPr>
              <a:t>k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8072120" cy="427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561340" marR="5080" indent="-2743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do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1</a:t>
            </a:r>
            <a:r>
              <a:rPr sz="2000" spc="-10" dirty="0">
                <a:latin typeface="Georgia"/>
                <a:cs typeface="Georgia"/>
              </a:rPr>
              <a:t>00</a:t>
            </a:r>
            <a:r>
              <a:rPr sz="2000" dirty="0">
                <a:latin typeface="Georgia"/>
                <a:cs typeface="Georgia"/>
              </a:rPr>
              <a:t>%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10" dirty="0">
                <a:latin typeface="Georgia"/>
                <a:cs typeface="Georgia"/>
              </a:rPr>
              <a:t>e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zá</a:t>
            </a:r>
            <a:r>
              <a:rPr sz="2000" dirty="0">
                <a:latin typeface="Georgia"/>
                <a:cs typeface="Georgia"/>
              </a:rPr>
              <a:t>vi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spc="-1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ti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v</a:t>
            </a:r>
            <a:r>
              <a:rPr sz="2000" dirty="0">
                <a:latin typeface="Georgia"/>
                <a:cs typeface="Georgia"/>
              </a:rPr>
              <a:t>ém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ořa</a:t>
            </a:r>
            <a:r>
              <a:rPr sz="2000" dirty="0">
                <a:latin typeface="Georgia"/>
                <a:cs typeface="Georgia"/>
              </a:rPr>
              <a:t>dí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tění</a:t>
            </a:r>
            <a:endParaRPr sz="2000">
              <a:latin typeface="Georgia"/>
              <a:cs typeface="Georgia"/>
            </a:endParaRPr>
          </a:p>
          <a:p>
            <a:pPr marL="561340" marR="5080" indent="-274320">
              <a:lnSpc>
                <a:spcPct val="100000"/>
              </a:lnSpc>
              <a:spcBef>
                <a:spcPts val="480"/>
              </a:spcBef>
              <a:tabLst>
                <a:tab pos="7611109" algn="l"/>
              </a:tabLst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2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je</a:t>
            </a:r>
            <a:r>
              <a:rPr sz="2000" spc="-10" dirty="0">
                <a:latin typeface="Georgia"/>
                <a:cs typeface="Georgia"/>
              </a:rPr>
              <a:t>n</a:t>
            </a:r>
            <a:r>
              <a:rPr sz="2000" dirty="0">
                <a:latin typeface="Georgia"/>
                <a:cs typeface="Georgia"/>
              </a:rPr>
              <a:t>á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ás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oh</a:t>
            </a:r>
            <a:r>
              <a:rPr sz="2000" dirty="0">
                <a:latin typeface="Georgia"/>
                <a:cs typeface="Georgia"/>
              </a:rPr>
              <a:t>le</a:t>
            </a:r>
            <a:r>
              <a:rPr sz="2000" spc="-15" dirty="0">
                <a:latin typeface="Georgia"/>
                <a:cs typeface="Georgia"/>
              </a:rPr>
              <a:t>d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10" dirty="0">
                <a:latin typeface="Georgia"/>
                <a:cs typeface="Georgia"/>
              </a:rPr>
              <a:t>k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ji</a:t>
            </a:r>
            <a:r>
              <a:rPr sz="2000" spc="-5" dirty="0">
                <a:latin typeface="Georgia"/>
                <a:cs typeface="Georgia"/>
              </a:rPr>
              <a:t>š</a:t>
            </a:r>
            <a:r>
              <a:rPr sz="2000" dirty="0">
                <a:latin typeface="Georgia"/>
                <a:cs typeface="Georgia"/>
              </a:rPr>
              <a:t>těná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x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15" dirty="0">
                <a:latin typeface="Georgia"/>
                <a:cs typeface="Georgia"/>
              </a:rPr>
              <a:t>o</a:t>
            </a:r>
            <a:r>
              <a:rPr sz="2000" spc="-10" dirty="0">
                <a:latin typeface="Georgia"/>
                <a:cs typeface="Georgia"/>
              </a:rPr>
              <a:t>t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tí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ř</a:t>
            </a:r>
            <a:r>
              <a:rPr sz="2000" dirty="0">
                <a:latin typeface="Georgia"/>
                <a:cs typeface="Georgia"/>
              </a:rPr>
              <a:t>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formo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lnění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vé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ka</a:t>
            </a:r>
            <a:r>
              <a:rPr sz="2000" dirty="0">
                <a:latin typeface="Georgia"/>
                <a:cs typeface="Georgia"/>
              </a:rPr>
              <a:t>lend</a:t>
            </a:r>
            <a:r>
              <a:rPr sz="2000" spc="-5" dirty="0">
                <a:latin typeface="Georgia"/>
                <a:cs typeface="Georgia"/>
              </a:rPr>
              <a:t>ář</a:t>
            </a:r>
            <a:r>
              <a:rPr sz="2000" dirty="0">
                <a:latin typeface="Georgia"/>
                <a:cs typeface="Georgia"/>
              </a:rPr>
              <a:t>e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MP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jim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ň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postav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</a:t>
            </a:r>
            <a:r>
              <a:rPr sz="2000" spc="-5" dirty="0">
                <a:latin typeface="Georgia"/>
                <a:cs typeface="Georgia"/>
              </a:rPr>
              <a:t>formá</a:t>
            </a:r>
            <a:r>
              <a:rPr sz="2000" dirty="0">
                <a:latin typeface="Georgia"/>
                <a:cs typeface="Georgia"/>
              </a:rPr>
              <a:t>lně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dirty="0">
                <a:latin typeface="Georgia"/>
                <a:cs typeface="Georgia"/>
              </a:rPr>
              <a:t>lvenční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rá</a:t>
            </a:r>
            <a:r>
              <a:rPr sz="2000" dirty="0">
                <a:latin typeface="Georgia"/>
                <a:cs typeface="Georgia"/>
              </a:rPr>
              <a:t>vce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oku</a:t>
            </a:r>
            <a:r>
              <a:rPr sz="2000" dirty="0">
                <a:latin typeface="Georgia"/>
                <a:cs typeface="Georgia"/>
              </a:rPr>
              <a:t>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ma</a:t>
            </a:r>
            <a:r>
              <a:rPr sz="2000" dirty="0">
                <a:latin typeface="Georgia"/>
                <a:cs typeface="Georgia"/>
              </a:rPr>
              <a:t>jetek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ned</a:t>
            </a:r>
            <a:r>
              <a:rPr sz="2000" spc="-5" dirty="0">
                <a:latin typeface="Georgia"/>
                <a:cs typeface="Georgia"/>
              </a:rPr>
              <a:t>os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č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jící,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ak</a:t>
            </a:r>
            <a:r>
              <a:rPr sz="2000" dirty="0">
                <a:latin typeface="Georgia"/>
                <a:cs typeface="Georgia"/>
              </a:rPr>
              <a:t>též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a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veno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ořa</a:t>
            </a:r>
            <a:r>
              <a:rPr sz="2000" dirty="0">
                <a:latin typeface="Georgia"/>
                <a:cs typeface="Georgia"/>
              </a:rPr>
              <a:t>dí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jení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Ne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zaj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é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po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dá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endParaRPr sz="22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75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Us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oko</a:t>
            </a:r>
            <a:r>
              <a:rPr sz="2000" dirty="0">
                <a:latin typeface="Georgia"/>
                <a:cs typeface="Georgia"/>
              </a:rPr>
              <a:t>j</a:t>
            </a:r>
            <a:r>
              <a:rPr sz="2000" spc="-5" dirty="0">
                <a:latin typeface="Georgia"/>
                <a:cs typeface="Georgia"/>
              </a:rPr>
              <a:t>u</a:t>
            </a:r>
            <a:r>
              <a:rPr sz="2000" dirty="0">
                <a:latin typeface="Georgia"/>
                <a:cs typeface="Georgia"/>
              </a:rPr>
              <a:t>jí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ro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or</a:t>
            </a:r>
            <a:r>
              <a:rPr sz="2000" dirty="0">
                <a:latin typeface="Georgia"/>
                <a:cs typeface="Georgia"/>
              </a:rPr>
              <a:t>ci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lně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n</a:t>
            </a:r>
            <a:r>
              <a:rPr sz="2000" spc="-5" dirty="0">
                <a:latin typeface="Georgia"/>
                <a:cs typeface="Georgia"/>
              </a:rPr>
              <a:t>kurs</a:t>
            </a:r>
            <a:r>
              <a:rPr sz="2000" dirty="0">
                <a:latin typeface="Georgia"/>
                <a:cs typeface="Georgia"/>
              </a:rPr>
              <a:t>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ci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dle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r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5" dirty="0">
                <a:latin typeface="Georgia"/>
                <a:cs typeface="Georgia"/>
              </a:rPr>
              <a:t>orga</a:t>
            </a:r>
            <a:r>
              <a:rPr sz="2000" dirty="0">
                <a:latin typeface="Georgia"/>
                <a:cs typeface="Georgia"/>
              </a:rPr>
              <a:t>ni</a:t>
            </a:r>
            <a:r>
              <a:rPr sz="2000" spc="-5" dirty="0">
                <a:latin typeface="Georgia"/>
                <a:cs typeface="Georgia"/>
              </a:rPr>
              <a:t>za</a:t>
            </a:r>
            <a:r>
              <a:rPr sz="2000" dirty="0">
                <a:latin typeface="Georgia"/>
                <a:cs typeface="Georgia"/>
              </a:rPr>
              <a:t>ční</a:t>
            </a:r>
            <a:r>
              <a:rPr sz="2000" spc="-5" dirty="0">
                <a:latin typeface="Georgia"/>
                <a:cs typeface="Georgia"/>
              </a:rPr>
              <a:t>h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nu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1500" spc="-165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5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500" spc="70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o</a:t>
            </a:r>
            <a:r>
              <a:rPr sz="2000" dirty="0">
                <a:latin typeface="Georgia"/>
                <a:cs typeface="Georgia"/>
              </a:rPr>
              <a:t>ddl</a:t>
            </a:r>
            <a:r>
              <a:rPr sz="2000" spc="-5" dirty="0">
                <a:latin typeface="Georgia"/>
                <a:cs typeface="Georgia"/>
              </a:rPr>
              <a:t>už</a:t>
            </a:r>
            <a:r>
              <a:rPr sz="2000" dirty="0">
                <a:latin typeface="Georgia"/>
                <a:cs typeface="Georgia"/>
              </a:rPr>
              <a:t>ení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m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3</a:t>
            </a:r>
            <a:r>
              <a:rPr sz="2000" spc="-10" dirty="0">
                <a:latin typeface="Georgia"/>
                <a:cs typeface="Georgia"/>
              </a:rPr>
              <a:t>0</a:t>
            </a:r>
            <a:r>
              <a:rPr sz="2000" dirty="0">
                <a:latin typeface="Georgia"/>
                <a:cs typeface="Georgia"/>
              </a:rPr>
              <a:t>%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s</a:t>
            </a:r>
            <a:r>
              <a:rPr sz="2000" spc="-10" dirty="0">
                <a:latin typeface="Georgia"/>
                <a:cs typeface="Georgia"/>
              </a:rPr>
              <a:t>p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spc="-5" dirty="0">
                <a:latin typeface="Georgia"/>
                <a:cs typeface="Georgia"/>
              </a:rPr>
              <a:t>á</a:t>
            </a:r>
            <a:r>
              <a:rPr sz="2000" dirty="0">
                <a:latin typeface="Georgia"/>
                <a:cs typeface="Georgia"/>
              </a:rPr>
              <a:t>t</a:t>
            </a:r>
            <a:r>
              <a:rPr sz="2000" spc="-5" dirty="0">
                <a:latin typeface="Georgia"/>
                <a:cs typeface="Georgia"/>
              </a:rPr>
              <a:t>ko</a:t>
            </a:r>
            <a:r>
              <a:rPr sz="2000" dirty="0">
                <a:latin typeface="Georgia"/>
                <a:cs typeface="Georgia"/>
              </a:rPr>
              <a:t>v</a:t>
            </a:r>
            <a:r>
              <a:rPr sz="2000" spc="-5" dirty="0">
                <a:latin typeface="Georgia"/>
                <a:cs typeface="Georgia"/>
              </a:rPr>
              <a:t>ý</a:t>
            </a:r>
            <a:r>
              <a:rPr sz="2000" dirty="0">
                <a:latin typeface="Georgia"/>
                <a:cs typeface="Georgia"/>
              </a:rPr>
              <a:t>m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Georgia"/>
                <a:cs typeface="Georgia"/>
              </a:rPr>
              <a:t>ka</a:t>
            </a:r>
            <a:r>
              <a:rPr sz="2000" dirty="0">
                <a:latin typeface="Georgia"/>
                <a:cs typeface="Georgia"/>
              </a:rPr>
              <a:t>lend</a:t>
            </a:r>
            <a:r>
              <a:rPr sz="2000" spc="-5" dirty="0">
                <a:latin typeface="Georgia"/>
                <a:cs typeface="Georgia"/>
              </a:rPr>
              <a:t>ář</a:t>
            </a:r>
            <a:r>
              <a:rPr sz="2000" dirty="0">
                <a:latin typeface="Georgia"/>
                <a:cs typeface="Georgia"/>
              </a:rPr>
              <a:t>em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19070" marR="5080" indent="-2707005">
              <a:lnSpc>
                <a:spcPct val="100000"/>
              </a:lnSpc>
            </a:pPr>
            <a:r>
              <a:rPr spc="-10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</a:t>
            </a:r>
            <a:r>
              <a:rPr spc="-5" dirty="0"/>
              <a:t>n</a:t>
            </a:r>
            <a:r>
              <a:rPr dirty="0"/>
              <a:t>a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5" dirty="0"/>
              <a:t>i</a:t>
            </a:r>
            <a:r>
              <a:rPr spc="-5" dirty="0"/>
              <a:t>n</a:t>
            </a:r>
            <a:r>
              <a:rPr dirty="0"/>
              <a:t>so</a:t>
            </a:r>
            <a:r>
              <a:rPr spc="-5" dirty="0"/>
              <a:t>l</a:t>
            </a:r>
            <a:r>
              <a:rPr spc="5" dirty="0"/>
              <a:t>v</a:t>
            </a:r>
            <a:r>
              <a:rPr dirty="0"/>
              <a:t>e</a:t>
            </a:r>
            <a:r>
              <a:rPr spc="-5" dirty="0"/>
              <a:t>n</a:t>
            </a:r>
            <a:r>
              <a:rPr spc="5" dirty="0"/>
              <a:t>č</a:t>
            </a:r>
            <a:r>
              <a:rPr spc="-5" dirty="0"/>
              <a:t>n</a:t>
            </a:r>
            <a:r>
              <a:rPr spc="5" dirty="0"/>
              <a:t>í</a:t>
            </a:r>
            <a:r>
              <a:rPr spc="-5" dirty="0"/>
              <a:t>h</a:t>
            </a:r>
            <a:r>
              <a:rPr dirty="0"/>
              <a:t>o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/>
              <a:t>s</a:t>
            </a:r>
            <a:r>
              <a:rPr spc="-5" dirty="0"/>
              <a:t>p</a:t>
            </a:r>
            <a:r>
              <a:rPr dirty="0"/>
              <a:t>r</a:t>
            </a:r>
            <a:r>
              <a:rPr spc="-10" dirty="0"/>
              <a:t>á</a:t>
            </a:r>
            <a:r>
              <a:rPr spc="5" dirty="0"/>
              <a:t>vc</a:t>
            </a:r>
            <a:r>
              <a:rPr dirty="0"/>
              <a:t>e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dirty="0"/>
              <a:t>ři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us</a:t>
            </a:r>
            <a:r>
              <a:rPr spc="-5" dirty="0"/>
              <a:t>p</a:t>
            </a:r>
            <a:r>
              <a:rPr dirty="0"/>
              <a:t>o</a:t>
            </a:r>
            <a:r>
              <a:rPr spc="-5" dirty="0"/>
              <a:t>kojo</a:t>
            </a:r>
            <a:r>
              <a:rPr spc="5" dirty="0"/>
              <a:t>v</a:t>
            </a:r>
            <a:r>
              <a:rPr spc="-5" dirty="0"/>
              <a:t>án</a:t>
            </a:r>
            <a:r>
              <a:rPr dirty="0"/>
              <a:t>í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dirty="0"/>
              <a:t>o</a:t>
            </a:r>
            <a:r>
              <a:rPr spc="-5" dirty="0"/>
              <a:t>hl</a:t>
            </a:r>
            <a:r>
              <a:rPr dirty="0"/>
              <a:t>ed</a:t>
            </a:r>
            <a:r>
              <a:rPr spc="-10" dirty="0"/>
              <a:t>á</a:t>
            </a:r>
            <a:r>
              <a:rPr spc="5" dirty="0"/>
              <a:t>v</a:t>
            </a:r>
            <a:r>
              <a:rPr dirty="0"/>
              <a:t>ek</a:t>
            </a: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1191754" y="1888063"/>
            <a:ext cx="8309891" cy="46935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5" dirty="0"/>
              <a:t>z</a:t>
            </a:r>
            <a:r>
              <a:rPr dirty="0"/>
              <a:t>e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za</a:t>
            </a:r>
            <a:r>
              <a:rPr dirty="0"/>
              <a:t>ji</a:t>
            </a:r>
            <a:r>
              <a:rPr spc="-5" dirty="0"/>
              <a:t>š</a:t>
            </a:r>
            <a:r>
              <a:rPr dirty="0"/>
              <a:t>těné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spc="-5" dirty="0"/>
              <a:t>oh</a:t>
            </a:r>
            <a:r>
              <a:rPr dirty="0"/>
              <a:t>led</a:t>
            </a:r>
            <a:r>
              <a:rPr spc="-5" dirty="0"/>
              <a:t>á</a:t>
            </a:r>
            <a:r>
              <a:rPr dirty="0"/>
              <a:t>v</a:t>
            </a:r>
            <a:r>
              <a:rPr spc="-10" dirty="0"/>
              <a:t>k</a:t>
            </a:r>
            <a:r>
              <a:rPr dirty="0"/>
              <a:t>y</a:t>
            </a:r>
            <a:endParaRPr sz="1400" dirty="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Vž</a:t>
            </a:r>
            <a:r>
              <a:rPr sz="1900" spc="-15" dirty="0">
                <a:solidFill>
                  <a:srgbClr val="000000"/>
                </a:solidFill>
              </a:rPr>
              <a:t>dy</a:t>
            </a:r>
            <a:r>
              <a:rPr sz="19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2%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e</a:t>
            </a:r>
            <a:r>
              <a:rPr sz="19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zp</a:t>
            </a:r>
            <a:r>
              <a:rPr sz="1900" spc="-20" dirty="0">
                <a:solidFill>
                  <a:srgbClr val="000000"/>
                </a:solidFill>
              </a:rPr>
              <a:t>eně</a:t>
            </a:r>
            <a:r>
              <a:rPr sz="1900" spc="-15" dirty="0">
                <a:solidFill>
                  <a:srgbClr val="000000"/>
                </a:solidFill>
              </a:rPr>
              <a:t>ž</a:t>
            </a:r>
            <a:r>
              <a:rPr sz="1900" spc="-20" dirty="0">
                <a:solidFill>
                  <a:srgbClr val="000000"/>
                </a:solidFill>
              </a:rPr>
              <a:t>en</a:t>
            </a:r>
            <a:r>
              <a:rPr sz="1900" spc="-10" dirty="0">
                <a:solidFill>
                  <a:srgbClr val="000000"/>
                </a:solidFill>
              </a:rPr>
              <a:t>í</a:t>
            </a:r>
            <a:r>
              <a:rPr sz="19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spc="-15" dirty="0">
                <a:solidFill>
                  <a:srgbClr val="000000"/>
                </a:solidFill>
              </a:rPr>
              <a:t>jiš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ěn</a:t>
            </a:r>
            <a:r>
              <a:rPr sz="1900" spc="-10" dirty="0">
                <a:solidFill>
                  <a:srgbClr val="000000"/>
                </a:solidFill>
              </a:rPr>
              <a:t>í</a:t>
            </a:r>
            <a:endParaRPr sz="1900" dirty="0">
              <a:latin typeface="Times New Roman"/>
              <a:cs typeface="Times New Roman"/>
            </a:endParaRPr>
          </a:p>
          <a:p>
            <a:pPr marL="236854">
              <a:lnSpc>
                <a:spcPct val="100000"/>
              </a:lnSpc>
              <a:spcBef>
                <a:spcPts val="33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5" dirty="0"/>
              <a:t>z</a:t>
            </a:r>
            <a:r>
              <a:rPr dirty="0"/>
              <a:t>e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za</a:t>
            </a:r>
            <a:r>
              <a:rPr spc="-10" dirty="0"/>
              <a:t>p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s</a:t>
            </a:r>
            <a:r>
              <a:rPr dirty="0"/>
              <a:t>t</a:t>
            </a:r>
            <a:r>
              <a:rPr spc="-5" dirty="0"/>
              <a:t>a</a:t>
            </a:r>
            <a:r>
              <a:rPr dirty="0"/>
              <a:t>t</a:t>
            </a:r>
            <a:r>
              <a:rPr spc="-5" dirty="0"/>
              <a:t>o</a:t>
            </a:r>
            <a:r>
              <a:rPr dirty="0"/>
              <a:t>vé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spc="-5" dirty="0"/>
              <a:t>oh</a:t>
            </a:r>
            <a:r>
              <a:rPr dirty="0"/>
              <a:t>led</a:t>
            </a:r>
            <a:r>
              <a:rPr spc="-5" dirty="0"/>
              <a:t>á</a:t>
            </a:r>
            <a:r>
              <a:rPr dirty="0"/>
              <a:t>v</a:t>
            </a:r>
            <a:r>
              <a:rPr spc="-10" dirty="0"/>
              <a:t>k</a:t>
            </a:r>
            <a:r>
              <a:rPr dirty="0"/>
              <a:t>y</a:t>
            </a:r>
            <a:endParaRPr sz="1400" dirty="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Dob</a:t>
            </a:r>
            <a:r>
              <a:rPr sz="1900" spc="-10" dirty="0">
                <a:solidFill>
                  <a:srgbClr val="000000"/>
                </a:solidFill>
              </a:rPr>
              <a:t>rý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po</a:t>
            </a:r>
            <a:r>
              <a:rPr sz="1900" spc="-10" dirty="0">
                <a:solidFill>
                  <a:srgbClr val="000000"/>
                </a:solidFill>
              </a:rPr>
              <a:t>c</a:t>
            </a:r>
            <a:r>
              <a:rPr sz="1900" spc="-15" dirty="0">
                <a:solidFill>
                  <a:srgbClr val="000000"/>
                </a:solidFill>
              </a:rPr>
              <a:t>i</a:t>
            </a:r>
            <a:r>
              <a:rPr sz="1900" spc="-10" dirty="0">
                <a:solidFill>
                  <a:srgbClr val="000000"/>
                </a:solidFill>
              </a:rPr>
              <a:t>t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  <a:latin typeface="Wingdings"/>
                <a:cs typeface="Wingdings"/>
              </a:rPr>
              <a:t></a:t>
            </a:r>
            <a:endParaRPr sz="1900" dirty="0">
              <a:latin typeface="Wingdings"/>
              <a:cs typeface="Wingdings"/>
            </a:endParaRPr>
          </a:p>
          <a:p>
            <a:pPr marL="236854">
              <a:lnSpc>
                <a:spcPct val="100000"/>
              </a:lnSpc>
              <a:spcBef>
                <a:spcPts val="33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ddl</a:t>
            </a:r>
            <a:r>
              <a:rPr spc="-5" dirty="0"/>
              <a:t>už</a:t>
            </a:r>
            <a:r>
              <a:rPr dirty="0"/>
              <a:t>ení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10" dirty="0"/>
              <a:t>p</a:t>
            </a:r>
            <a:r>
              <a:rPr dirty="0"/>
              <a:t>l</a:t>
            </a:r>
            <a:r>
              <a:rPr spc="-5" dirty="0"/>
              <a:t>á</a:t>
            </a:r>
            <a:r>
              <a:rPr dirty="0"/>
              <a:t>t</a:t>
            </a:r>
            <a:r>
              <a:rPr spc="-5" dirty="0"/>
              <a:t>ko</a:t>
            </a:r>
            <a:r>
              <a:rPr dirty="0"/>
              <a:t>v</a:t>
            </a:r>
            <a:r>
              <a:rPr spc="-5" dirty="0"/>
              <a:t>ý</a:t>
            </a:r>
            <a:r>
              <a:rPr dirty="0"/>
              <a:t>m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5" dirty="0"/>
              <a:t>ka</a:t>
            </a:r>
            <a:r>
              <a:rPr dirty="0"/>
              <a:t>lend</a:t>
            </a:r>
            <a:r>
              <a:rPr spc="-5" dirty="0"/>
              <a:t>ář</a:t>
            </a:r>
            <a:r>
              <a:rPr dirty="0"/>
              <a:t>em</a:t>
            </a:r>
            <a:endParaRPr sz="1400" dirty="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  <a:spcBef>
                <a:spcPts val="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75</a:t>
            </a:r>
            <a:r>
              <a:rPr sz="1900" spc="-15" dirty="0">
                <a:solidFill>
                  <a:srgbClr val="000000"/>
                </a:solidFill>
              </a:rPr>
              <a:t>0</a:t>
            </a:r>
            <a:r>
              <a:rPr sz="19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Kč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1</a:t>
            </a:r>
            <a:r>
              <a:rPr sz="1900" spc="-20" dirty="0">
                <a:solidFill>
                  <a:srgbClr val="000000"/>
                </a:solidFill>
              </a:rPr>
              <a:t>5</a:t>
            </a:r>
            <a:r>
              <a:rPr sz="1900" spc="-15" dirty="0">
                <a:solidFill>
                  <a:srgbClr val="000000"/>
                </a:solidFill>
              </a:rPr>
              <a:t>0</a:t>
            </a:r>
            <a:r>
              <a:rPr sz="19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Kč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n</a:t>
            </a:r>
            <a:r>
              <a:rPr sz="1900" spc="-10" dirty="0">
                <a:solidFill>
                  <a:srgbClr val="000000"/>
                </a:solidFill>
              </a:rPr>
              <a:t>ák</a:t>
            </a:r>
            <a:r>
              <a:rPr sz="1900" spc="-15" dirty="0">
                <a:solidFill>
                  <a:srgbClr val="000000"/>
                </a:solidFill>
              </a:rPr>
              <a:t>l</a:t>
            </a:r>
            <a:r>
              <a:rPr sz="1900" spc="-10" dirty="0">
                <a:solidFill>
                  <a:srgbClr val="000000"/>
                </a:solidFill>
              </a:rPr>
              <a:t>ady</a:t>
            </a:r>
            <a:r>
              <a:rPr sz="19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pl</a:t>
            </a:r>
            <a:r>
              <a:rPr sz="1900" spc="-10" dirty="0">
                <a:solidFill>
                  <a:srgbClr val="000000"/>
                </a:solidFill>
              </a:rPr>
              <a:t>us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DPH</a:t>
            </a:r>
            <a:r>
              <a:rPr sz="190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v</a:t>
            </a:r>
            <a:r>
              <a:rPr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ák</a:t>
            </a:r>
            <a:r>
              <a:rPr sz="1900" spc="-20" dirty="0">
                <a:solidFill>
                  <a:srgbClr val="000000"/>
                </a:solidFill>
              </a:rPr>
              <a:t>onn</a:t>
            </a:r>
            <a:r>
              <a:rPr sz="1900" spc="-10" dirty="0">
                <a:solidFill>
                  <a:srgbClr val="000000"/>
                </a:solidFill>
              </a:rPr>
              <a:t>é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</a:t>
            </a:r>
            <a:r>
              <a:rPr sz="1900" spc="-10" dirty="0">
                <a:solidFill>
                  <a:srgbClr val="000000"/>
                </a:solidFill>
              </a:rPr>
              <a:t>ý</a:t>
            </a:r>
            <a:r>
              <a:rPr sz="1900" spc="-15" dirty="0">
                <a:solidFill>
                  <a:srgbClr val="000000"/>
                </a:solidFill>
              </a:rPr>
              <a:t>š</a:t>
            </a:r>
            <a:r>
              <a:rPr sz="1900" spc="-10" dirty="0">
                <a:solidFill>
                  <a:srgbClr val="000000"/>
                </a:solidFill>
              </a:rPr>
              <a:t>i</a:t>
            </a:r>
            <a:endParaRPr sz="1900" dirty="0">
              <a:latin typeface="Times New Roman"/>
              <a:cs typeface="Times New Roman"/>
            </a:endParaRPr>
          </a:p>
          <a:p>
            <a:pPr marL="236854">
              <a:lnSpc>
                <a:spcPct val="100000"/>
              </a:lnSpc>
              <a:spcBef>
                <a:spcPts val="33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ko</a:t>
            </a:r>
            <a:r>
              <a:rPr dirty="0"/>
              <a:t>n</a:t>
            </a:r>
            <a:r>
              <a:rPr spc="-5" dirty="0"/>
              <a:t>kurs</a:t>
            </a:r>
            <a:r>
              <a:rPr dirty="0"/>
              <a:t>u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ddl</a:t>
            </a:r>
            <a:r>
              <a:rPr spc="-5" dirty="0"/>
              <a:t>už</a:t>
            </a:r>
            <a:r>
              <a:rPr dirty="0"/>
              <a:t>ení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0" dirty="0"/>
              <a:t>p</a:t>
            </a:r>
            <a:r>
              <a:rPr spc="-5" dirty="0"/>
              <a:t>ro</a:t>
            </a:r>
            <a:r>
              <a:rPr dirty="0"/>
              <a:t>dejem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MP</a:t>
            </a:r>
            <a:endParaRPr sz="1400" dirty="0">
              <a:latin typeface="Times New Roman"/>
              <a:cs typeface="Times New Roman"/>
            </a:endParaRPr>
          </a:p>
          <a:p>
            <a:pPr marL="798195" marR="5715" indent="-274320">
              <a:lnSpc>
                <a:spcPts val="1820"/>
              </a:lnSpc>
              <a:spcBef>
                <a:spcPts val="44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1</a:t>
            </a:r>
            <a:r>
              <a:rPr sz="1900" spc="-20" dirty="0">
                <a:solidFill>
                  <a:srgbClr val="000000"/>
                </a:solidFill>
              </a:rPr>
              <a:t>5%</a:t>
            </a:r>
            <a:r>
              <a:rPr sz="1900" spc="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z</a:t>
            </a:r>
            <a:r>
              <a:rPr sz="19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</a:t>
            </a:r>
            <a:r>
              <a:rPr sz="1900" spc="-10" dirty="0">
                <a:solidFill>
                  <a:srgbClr val="000000"/>
                </a:solidFill>
              </a:rPr>
              <a:t>ý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-15" dirty="0">
                <a:solidFill>
                  <a:srgbClr val="000000"/>
                </a:solidFill>
              </a:rPr>
              <a:t>ž</a:t>
            </a:r>
            <a:r>
              <a:rPr sz="1900" spc="-10" dirty="0">
                <a:solidFill>
                  <a:srgbClr val="000000"/>
                </a:solidFill>
              </a:rPr>
              <a:t>k</a:t>
            </a:r>
            <a:r>
              <a:rPr sz="1900" spc="-15" dirty="0">
                <a:solidFill>
                  <a:srgbClr val="000000"/>
                </a:solidFill>
              </a:rPr>
              <a:t>u</a:t>
            </a:r>
            <a:r>
              <a:rPr sz="19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5" dirty="0">
                <a:solidFill>
                  <a:srgbClr val="000000"/>
                </a:solidFill>
              </a:rPr>
              <a:t>é</a:t>
            </a:r>
            <a:r>
              <a:rPr sz="1900" spc="-20" dirty="0">
                <a:solidFill>
                  <a:srgbClr val="000000"/>
                </a:solidFill>
              </a:rPr>
              <a:t>n</a:t>
            </a:r>
            <a:r>
              <a:rPr sz="1900" spc="-10" dirty="0">
                <a:solidFill>
                  <a:srgbClr val="000000"/>
                </a:solidFill>
              </a:rPr>
              <a:t>ě</a:t>
            </a:r>
            <a:r>
              <a:rPr sz="1900"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urč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0" dirty="0">
                <a:solidFill>
                  <a:srgbClr val="000000"/>
                </a:solidFill>
              </a:rPr>
              <a:t>n</a:t>
            </a:r>
            <a:r>
              <a:rPr sz="1900" spc="-20" dirty="0">
                <a:solidFill>
                  <a:srgbClr val="000000"/>
                </a:solidFill>
              </a:rPr>
              <a:t>é</a:t>
            </a:r>
            <a:r>
              <a:rPr sz="1900" spc="-15" dirty="0">
                <a:solidFill>
                  <a:srgbClr val="000000"/>
                </a:solidFill>
              </a:rPr>
              <a:t>ho</a:t>
            </a:r>
            <a:r>
              <a:rPr sz="1900" spc="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</a:t>
            </a:r>
            <a:r>
              <a:rPr sz="1900"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r</a:t>
            </a:r>
            <a:r>
              <a:rPr sz="1900" spc="-15" dirty="0">
                <a:solidFill>
                  <a:srgbClr val="000000"/>
                </a:solidFill>
              </a:rPr>
              <a:t>ozd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-15" dirty="0">
                <a:solidFill>
                  <a:srgbClr val="000000"/>
                </a:solidFill>
              </a:rPr>
              <a:t>l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0" dirty="0">
                <a:solidFill>
                  <a:srgbClr val="000000"/>
                </a:solidFill>
              </a:rPr>
              <a:t>ní</a:t>
            </a:r>
            <a:r>
              <a:rPr sz="19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i</a:t>
            </a:r>
            <a:r>
              <a:rPr sz="19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ne</a:t>
            </a:r>
            <a:r>
              <a:rPr sz="1900" spc="-15" dirty="0">
                <a:solidFill>
                  <a:srgbClr val="000000"/>
                </a:solidFill>
              </a:rPr>
              <a:t>z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dirty="0">
                <a:solidFill>
                  <a:srgbClr val="000000"/>
                </a:solidFill>
              </a:rPr>
              <a:t>j</a:t>
            </a:r>
            <a:r>
              <a:rPr sz="1900" spc="-5" dirty="0">
                <a:solidFill>
                  <a:srgbClr val="000000"/>
                </a:solidFill>
              </a:rPr>
              <a:t>i</a:t>
            </a:r>
            <a:r>
              <a:rPr sz="1900" spc="-15" dirty="0">
                <a:solidFill>
                  <a:srgbClr val="000000"/>
                </a:solidFill>
              </a:rPr>
              <a:t>š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ěn</a:t>
            </a:r>
            <a:r>
              <a:rPr sz="1900" spc="-10" dirty="0">
                <a:solidFill>
                  <a:srgbClr val="000000"/>
                </a:solidFill>
              </a:rPr>
              <a:t>é</a:t>
            </a:r>
            <a:r>
              <a:rPr sz="1900" spc="1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vě</a:t>
            </a:r>
            <a:r>
              <a:rPr sz="1900" spc="-10" dirty="0">
                <a:solidFill>
                  <a:srgbClr val="000000"/>
                </a:solidFill>
              </a:rPr>
              <a:t>ř</a:t>
            </a:r>
            <a:r>
              <a:rPr sz="1900" spc="-15" dirty="0">
                <a:solidFill>
                  <a:srgbClr val="000000"/>
                </a:solidFill>
              </a:rPr>
              <a:t>i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5" dirty="0">
                <a:solidFill>
                  <a:srgbClr val="000000"/>
                </a:solidFill>
              </a:rPr>
              <a:t>l</a:t>
            </a:r>
            <a:r>
              <a:rPr sz="1900" spc="-20" dirty="0">
                <a:solidFill>
                  <a:srgbClr val="000000"/>
                </a:solidFill>
              </a:rPr>
              <a:t>e</a:t>
            </a:r>
            <a:r>
              <a:rPr sz="1900" spc="-10" dirty="0">
                <a:solidFill>
                  <a:srgbClr val="000000"/>
                </a:solidFill>
              </a:rPr>
              <a:t>,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minim</a:t>
            </a:r>
            <a:r>
              <a:rPr sz="1900" spc="-10" dirty="0">
                <a:solidFill>
                  <a:srgbClr val="000000"/>
                </a:solidFill>
              </a:rPr>
              <a:t>á</a:t>
            </a:r>
            <a:r>
              <a:rPr sz="1900" spc="-15" dirty="0">
                <a:solidFill>
                  <a:srgbClr val="000000"/>
                </a:solidFill>
              </a:rPr>
              <a:t>ln</a:t>
            </a:r>
            <a:r>
              <a:rPr sz="1900" spc="-10" dirty="0">
                <a:solidFill>
                  <a:srgbClr val="000000"/>
                </a:solidFill>
              </a:rPr>
              <a:t>ě</a:t>
            </a:r>
            <a:r>
              <a:rPr sz="19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vš</a:t>
            </a:r>
            <a:r>
              <a:rPr sz="1900" spc="-10" dirty="0">
                <a:solidFill>
                  <a:srgbClr val="000000"/>
                </a:solidFill>
              </a:rPr>
              <a:t>ak</a:t>
            </a:r>
            <a:r>
              <a:rPr sz="1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4</a:t>
            </a:r>
            <a:r>
              <a:rPr sz="1900" spc="-10" dirty="0">
                <a:solidFill>
                  <a:srgbClr val="000000"/>
                </a:solidFill>
              </a:rPr>
              <a:t>5</a:t>
            </a:r>
            <a:r>
              <a:rPr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000</a:t>
            </a:r>
            <a:r>
              <a:rPr sz="1900" spc="-5" dirty="0">
                <a:solidFill>
                  <a:srgbClr val="000000"/>
                </a:solidFill>
              </a:rPr>
              <a:t>,</a:t>
            </a:r>
            <a:r>
              <a:rPr sz="1900" spc="-675" dirty="0">
                <a:solidFill>
                  <a:srgbClr val="000000"/>
                </a:solidFill>
              </a:rPr>
              <a:t>G</a:t>
            </a:r>
            <a:r>
              <a:rPr sz="19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Kč</a:t>
            </a:r>
            <a:endParaRPr sz="1900" dirty="0">
              <a:latin typeface="Times New Roman"/>
              <a:cs typeface="Times New Roman"/>
            </a:endParaRPr>
          </a:p>
          <a:p>
            <a:pPr marL="236854">
              <a:lnSpc>
                <a:spcPct val="100000"/>
              </a:lnSpc>
              <a:spcBef>
                <a:spcPts val="49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49554">
              <a:lnSpc>
                <a:spcPct val="100000"/>
              </a:lnSpc>
            </a:pPr>
            <a:r>
              <a:rPr sz="1400" spc="-15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400" spc="-155" dirty="0">
                <a:solidFill>
                  <a:srgbClr val="CCB400"/>
                </a:solidFill>
                <a:latin typeface="Times New Roman"/>
                <a:cs typeface="Times New Roman"/>
              </a:rPr>
              <a:t>  </a:t>
            </a:r>
            <a:r>
              <a:rPr sz="1400" spc="-14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m</a:t>
            </a:r>
            <a:r>
              <a:rPr dirty="0"/>
              <a:t>ěna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orga</a:t>
            </a:r>
            <a:r>
              <a:rPr dirty="0"/>
              <a:t>ni</a:t>
            </a:r>
            <a:r>
              <a:rPr spc="-5" dirty="0"/>
              <a:t>za</a:t>
            </a:r>
            <a:r>
              <a:rPr dirty="0"/>
              <a:t>ci</a:t>
            </a:r>
            <a:endParaRPr sz="1400" dirty="0">
              <a:latin typeface="Times New Roman"/>
              <a:cs typeface="Times New Roman"/>
            </a:endParaRPr>
          </a:p>
          <a:p>
            <a:pPr marL="798195" marR="5080" indent="-274320">
              <a:lnSpc>
                <a:spcPts val="1820"/>
              </a:lnSpc>
              <a:spcBef>
                <a:spcPts val="445"/>
              </a:spcBef>
            </a:pPr>
            <a:r>
              <a:rPr sz="1400" spc="-140" dirty="0">
                <a:solidFill>
                  <a:srgbClr val="8CADAE"/>
                </a:solidFill>
                <a:latin typeface="Wingdings"/>
                <a:cs typeface="Wingdings"/>
              </a:rPr>
              <a:t></a:t>
            </a:r>
            <a:r>
              <a:rPr sz="1400" spc="-140" dirty="0">
                <a:solidFill>
                  <a:srgbClr val="8CADAE"/>
                </a:solidFill>
                <a:latin typeface="Times New Roman"/>
                <a:cs typeface="Times New Roman"/>
              </a:rPr>
              <a:t>  </a:t>
            </a:r>
            <a:r>
              <a:rPr sz="1400" spc="-165" dirty="0">
                <a:solidFill>
                  <a:srgbClr val="8CADA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Urč</a:t>
            </a:r>
            <a:r>
              <a:rPr sz="1900" spc="-20" dirty="0">
                <a:solidFill>
                  <a:srgbClr val="000000"/>
                </a:solidFill>
              </a:rPr>
              <a:t>en</a:t>
            </a:r>
            <a:r>
              <a:rPr sz="1900" spc="-10" dirty="0">
                <a:solidFill>
                  <a:srgbClr val="000000"/>
                </a:solidFill>
              </a:rPr>
              <a:t>a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po</a:t>
            </a:r>
            <a:r>
              <a:rPr sz="1900" spc="-15" dirty="0">
                <a:solidFill>
                  <a:srgbClr val="000000"/>
                </a:solidFill>
              </a:rPr>
              <a:t>dl</a:t>
            </a:r>
            <a:r>
              <a:rPr sz="1900" spc="-10" dirty="0">
                <a:solidFill>
                  <a:srgbClr val="000000"/>
                </a:solidFill>
              </a:rPr>
              <a:t>e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rgbClr val="000000"/>
                </a:solidFill>
              </a:rPr>
              <a:t>p</a:t>
            </a:r>
            <a:r>
              <a:rPr sz="1900" spc="-10" dirty="0">
                <a:solidFill>
                  <a:srgbClr val="000000"/>
                </a:solidFill>
              </a:rPr>
              <a:t>rů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0" dirty="0">
                <a:solidFill>
                  <a:srgbClr val="000000"/>
                </a:solidFill>
              </a:rPr>
              <a:t>r</a:t>
            </a:r>
            <a:r>
              <a:rPr sz="1900" spc="-20" dirty="0">
                <a:solidFill>
                  <a:srgbClr val="000000"/>
                </a:solidFill>
              </a:rPr>
              <a:t>né</a:t>
            </a:r>
            <a:r>
              <a:rPr sz="1900" spc="-15" dirty="0">
                <a:solidFill>
                  <a:srgbClr val="000000"/>
                </a:solidFill>
              </a:rPr>
              <a:t>ho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00000"/>
                </a:solidFill>
              </a:rPr>
              <a:t>m</a:t>
            </a:r>
            <a:r>
              <a:rPr sz="1900" spc="-20" dirty="0">
                <a:solidFill>
                  <a:srgbClr val="000000"/>
                </a:solidFill>
              </a:rPr>
              <a:t>ě</a:t>
            </a:r>
            <a:r>
              <a:rPr sz="1900" spc="-5" dirty="0">
                <a:solidFill>
                  <a:srgbClr val="000000"/>
                </a:solidFill>
              </a:rPr>
              <a:t>s</a:t>
            </a:r>
            <a:r>
              <a:rPr sz="1900" spc="-15" dirty="0">
                <a:solidFill>
                  <a:srgbClr val="000000"/>
                </a:solidFill>
              </a:rPr>
              <a:t>í</a:t>
            </a:r>
            <a:r>
              <a:rPr sz="1900" dirty="0">
                <a:solidFill>
                  <a:srgbClr val="000000"/>
                </a:solidFill>
              </a:rPr>
              <a:t>č</a:t>
            </a:r>
            <a:r>
              <a:rPr sz="1900" spc="-10" dirty="0">
                <a:solidFill>
                  <a:srgbClr val="000000"/>
                </a:solidFill>
              </a:rPr>
              <a:t>n</a:t>
            </a:r>
            <a:r>
              <a:rPr sz="1900" spc="-15" dirty="0">
                <a:solidFill>
                  <a:srgbClr val="000000"/>
                </a:solidFill>
              </a:rPr>
              <a:t>ího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obra</a:t>
            </a:r>
            <a:r>
              <a:rPr sz="1900" spc="-5" dirty="0">
                <a:solidFill>
                  <a:srgbClr val="000000"/>
                </a:solidFill>
              </a:rPr>
              <a:t>t</a:t>
            </a:r>
            <a:r>
              <a:rPr sz="1900" spc="-15" dirty="0">
                <a:solidFill>
                  <a:srgbClr val="000000"/>
                </a:solidFill>
              </a:rPr>
              <a:t>u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000000"/>
                </a:solidFill>
              </a:rPr>
              <a:t>d</a:t>
            </a:r>
            <a:r>
              <a:rPr sz="1900" spc="-25" dirty="0">
                <a:solidFill>
                  <a:srgbClr val="000000"/>
                </a:solidFill>
              </a:rPr>
              <a:t>l</a:t>
            </a:r>
            <a:r>
              <a:rPr sz="1900" spc="-15" dirty="0">
                <a:solidFill>
                  <a:srgbClr val="000000"/>
                </a:solidFill>
              </a:rPr>
              <a:t>užní</a:t>
            </a:r>
            <a:r>
              <a:rPr sz="1900" spc="-10" dirty="0">
                <a:solidFill>
                  <a:srgbClr val="000000"/>
                </a:solidFill>
              </a:rPr>
              <a:t>ka,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000"/>
                </a:solidFill>
              </a:rPr>
              <a:t>m</a:t>
            </a:r>
            <a:r>
              <a:rPr sz="1900" spc="-5" dirty="0">
                <a:solidFill>
                  <a:srgbClr val="000000"/>
                </a:solidFill>
              </a:rPr>
              <a:t>i</a:t>
            </a:r>
            <a:r>
              <a:rPr sz="1900" spc="-15" dirty="0">
                <a:solidFill>
                  <a:srgbClr val="000000"/>
                </a:solidFill>
              </a:rPr>
              <a:t>n</a:t>
            </a:r>
            <a:r>
              <a:rPr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5" dirty="0" err="1" smtClean="0">
                <a:solidFill>
                  <a:srgbClr val="000000"/>
                </a:solidFill>
              </a:rPr>
              <a:t>v</a:t>
            </a:r>
            <a:r>
              <a:rPr sz="1900" spc="-15" dirty="0" err="1" smtClean="0">
                <a:solidFill>
                  <a:srgbClr val="000000"/>
                </a:solidFill>
              </a:rPr>
              <a:t>š</a:t>
            </a:r>
            <a:r>
              <a:rPr sz="1900" spc="-5" dirty="0" err="1" smtClean="0">
                <a:solidFill>
                  <a:srgbClr val="000000"/>
                </a:solidFill>
              </a:rPr>
              <a:t>a</a:t>
            </a:r>
            <a:r>
              <a:rPr sz="1900" spc="-15" dirty="0" err="1" smtClean="0">
                <a:solidFill>
                  <a:srgbClr val="000000"/>
                </a:solidFill>
              </a:rPr>
              <a:t>k</a:t>
            </a:r>
            <a:endParaRPr lang="cs-CZ" sz="1900" spc="-15" dirty="0" smtClean="0">
              <a:solidFill>
                <a:srgbClr val="000000"/>
              </a:solidFill>
            </a:endParaRPr>
          </a:p>
          <a:p>
            <a:pPr marL="798195" marR="5080" indent="-274320">
              <a:lnSpc>
                <a:spcPts val="1820"/>
              </a:lnSpc>
              <a:spcBef>
                <a:spcPts val="445"/>
              </a:spcBef>
            </a:pPr>
            <a:r>
              <a:rPr lang="cs-CZ" sz="19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cs-CZ" sz="1900" spc="-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900" spc="-1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cs-CZ" sz="1900" spc="-1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83 000 Kč měsíčně (lze i snížit)</a:t>
            </a:r>
            <a:endParaRPr sz="19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473" y="2863585"/>
            <a:ext cx="8839200" cy="914400"/>
          </a:xfrm>
          <a:custGeom>
            <a:avLst/>
            <a:gdLst/>
            <a:ahLst/>
            <a:cxnLst/>
            <a:rect l="l" t="t" r="r" b="b"/>
            <a:pathLst>
              <a:path w="8839200" h="914400">
                <a:moveTo>
                  <a:pt x="0" y="914399"/>
                </a:moveTo>
                <a:lnTo>
                  <a:pt x="8839196" y="914399"/>
                </a:lnTo>
                <a:lnTo>
                  <a:pt x="8839196" y="0"/>
                </a:lnTo>
                <a:lnTo>
                  <a:pt x="0" y="0"/>
                </a:lnTo>
                <a:lnTo>
                  <a:pt x="0" y="91439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1045" y="2769098"/>
            <a:ext cx="8831580" cy="0"/>
          </a:xfrm>
          <a:custGeom>
            <a:avLst/>
            <a:gdLst/>
            <a:ahLst/>
            <a:cxnLst/>
            <a:rect l="l" t="t" r="r" b="b"/>
            <a:pathLst>
              <a:path w="8831580">
                <a:moveTo>
                  <a:pt x="0" y="0"/>
                </a:moveTo>
                <a:lnTo>
                  <a:pt x="8831576" y="0"/>
                </a:lnTo>
              </a:path>
            </a:pathLst>
          </a:custGeom>
          <a:ln w="13461">
            <a:solidFill>
              <a:srgbClr val="7B97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901" y="496814"/>
            <a:ext cx="8842375" cy="3281679"/>
          </a:xfrm>
          <a:custGeom>
            <a:avLst/>
            <a:gdLst/>
            <a:ahLst/>
            <a:cxnLst/>
            <a:rect l="l" t="t" r="r" b="b"/>
            <a:pathLst>
              <a:path w="8842375" h="3281679">
                <a:moveTo>
                  <a:pt x="8842247" y="0"/>
                </a:moveTo>
                <a:lnTo>
                  <a:pt x="0" y="0"/>
                </a:lnTo>
                <a:lnTo>
                  <a:pt x="0" y="3281171"/>
                </a:lnTo>
                <a:lnTo>
                  <a:pt x="10667" y="3281171"/>
                </a:lnTo>
                <a:lnTo>
                  <a:pt x="10667" y="10667"/>
                </a:lnTo>
                <a:lnTo>
                  <a:pt x="4571" y="10667"/>
                </a:lnTo>
                <a:lnTo>
                  <a:pt x="10667" y="4571"/>
                </a:lnTo>
                <a:lnTo>
                  <a:pt x="8842247" y="4571"/>
                </a:lnTo>
                <a:lnTo>
                  <a:pt x="8842247" y="0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8833100" y="3281171"/>
                </a:lnTo>
                <a:lnTo>
                  <a:pt x="8842247" y="3281171"/>
                </a:lnTo>
                <a:lnTo>
                  <a:pt x="8842247" y="10667"/>
                </a:lnTo>
                <a:lnTo>
                  <a:pt x="8837672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10667" y="4571"/>
                </a:moveTo>
                <a:lnTo>
                  <a:pt x="4571" y="10667"/>
                </a:lnTo>
                <a:lnTo>
                  <a:pt x="10667" y="10667"/>
                </a:lnTo>
                <a:lnTo>
                  <a:pt x="10667" y="4571"/>
                </a:lnTo>
                <a:close/>
              </a:path>
              <a:path w="8842375" h="3281679">
                <a:moveTo>
                  <a:pt x="8833100" y="4571"/>
                </a:moveTo>
                <a:lnTo>
                  <a:pt x="10667" y="4571"/>
                </a:lnTo>
                <a:lnTo>
                  <a:pt x="10667" y="10667"/>
                </a:lnTo>
                <a:lnTo>
                  <a:pt x="8833100" y="10667"/>
                </a:lnTo>
                <a:lnTo>
                  <a:pt x="8833100" y="4571"/>
                </a:lnTo>
                <a:close/>
              </a:path>
              <a:path w="8842375" h="3281679">
                <a:moveTo>
                  <a:pt x="8842247" y="4571"/>
                </a:moveTo>
                <a:lnTo>
                  <a:pt x="8833100" y="4571"/>
                </a:lnTo>
                <a:lnTo>
                  <a:pt x="8837672" y="10667"/>
                </a:lnTo>
                <a:lnTo>
                  <a:pt x="8842247" y="10667"/>
                </a:lnTo>
                <a:lnTo>
                  <a:pt x="8842247" y="457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41269" y="2464298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910" y="608584"/>
                </a:lnTo>
                <a:lnTo>
                  <a:pt x="378316" y="600701"/>
                </a:lnTo>
                <a:lnTo>
                  <a:pt x="423791" y="585549"/>
                </a:lnTo>
                <a:lnTo>
                  <a:pt x="465722" y="563767"/>
                </a:lnTo>
                <a:lnTo>
                  <a:pt x="503498" y="535996"/>
                </a:lnTo>
                <a:lnTo>
                  <a:pt x="536505" y="502876"/>
                </a:lnTo>
                <a:lnTo>
                  <a:pt x="564131" y="465046"/>
                </a:lnTo>
                <a:lnTo>
                  <a:pt x="585763" y="423148"/>
                </a:lnTo>
                <a:lnTo>
                  <a:pt x="600789" y="377820"/>
                </a:lnTo>
                <a:lnTo>
                  <a:pt x="608595" y="329704"/>
                </a:lnTo>
                <a:lnTo>
                  <a:pt x="609599" y="304799"/>
                </a:lnTo>
                <a:lnTo>
                  <a:pt x="608595" y="279895"/>
                </a:lnTo>
                <a:lnTo>
                  <a:pt x="600789" y="231779"/>
                </a:lnTo>
                <a:lnTo>
                  <a:pt x="585763" y="186451"/>
                </a:lnTo>
                <a:lnTo>
                  <a:pt x="564131" y="144553"/>
                </a:lnTo>
                <a:lnTo>
                  <a:pt x="536505" y="106723"/>
                </a:lnTo>
                <a:lnTo>
                  <a:pt x="503498" y="73603"/>
                </a:lnTo>
                <a:lnTo>
                  <a:pt x="465722" y="45832"/>
                </a:lnTo>
                <a:lnTo>
                  <a:pt x="423791" y="24050"/>
                </a:lnTo>
                <a:lnTo>
                  <a:pt x="378316" y="8898"/>
                </a:lnTo>
                <a:lnTo>
                  <a:pt x="329910" y="1015"/>
                </a:lnTo>
                <a:lnTo>
                  <a:pt x="30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37281" y="2558785"/>
            <a:ext cx="419100" cy="422275"/>
          </a:xfrm>
          <a:custGeom>
            <a:avLst/>
            <a:gdLst/>
            <a:ahLst/>
            <a:cxnLst/>
            <a:rect l="l" t="t" r="r" b="b"/>
            <a:pathLst>
              <a:path w="419100" h="422275">
                <a:moveTo>
                  <a:pt x="208787" y="0"/>
                </a:moveTo>
                <a:lnTo>
                  <a:pt x="158942" y="6131"/>
                </a:lnTo>
                <a:lnTo>
                  <a:pt x="113283" y="23536"/>
                </a:lnTo>
                <a:lnTo>
                  <a:pt x="73323" y="50735"/>
                </a:lnTo>
                <a:lnTo>
                  <a:pt x="40574" y="86246"/>
                </a:lnTo>
                <a:lnTo>
                  <a:pt x="16549" y="128587"/>
                </a:lnTo>
                <a:lnTo>
                  <a:pt x="2759" y="176278"/>
                </a:lnTo>
                <a:lnTo>
                  <a:pt x="0" y="210311"/>
                </a:lnTo>
                <a:lnTo>
                  <a:pt x="699" y="227733"/>
                </a:lnTo>
                <a:lnTo>
                  <a:pt x="10741" y="277404"/>
                </a:lnTo>
                <a:lnTo>
                  <a:pt x="31522" y="322055"/>
                </a:lnTo>
                <a:lnTo>
                  <a:pt x="61531" y="360235"/>
                </a:lnTo>
                <a:lnTo>
                  <a:pt x="99255" y="390494"/>
                </a:lnTo>
                <a:lnTo>
                  <a:pt x="143182" y="411382"/>
                </a:lnTo>
                <a:lnTo>
                  <a:pt x="191800" y="421448"/>
                </a:lnTo>
                <a:lnTo>
                  <a:pt x="208787" y="422147"/>
                </a:lnTo>
                <a:lnTo>
                  <a:pt x="225992" y="421448"/>
                </a:lnTo>
                <a:lnTo>
                  <a:pt x="275136" y="411382"/>
                </a:lnTo>
                <a:lnTo>
                  <a:pt x="319425" y="390494"/>
                </a:lnTo>
                <a:lnTo>
                  <a:pt x="357377" y="360235"/>
                </a:lnTo>
                <a:lnTo>
                  <a:pt x="387512" y="322055"/>
                </a:lnTo>
                <a:lnTo>
                  <a:pt x="408346" y="277404"/>
                </a:lnTo>
                <a:lnTo>
                  <a:pt x="418400" y="227733"/>
                </a:lnTo>
                <a:lnTo>
                  <a:pt x="419099" y="210311"/>
                </a:lnTo>
                <a:lnTo>
                  <a:pt x="418400" y="193107"/>
                </a:lnTo>
                <a:lnTo>
                  <a:pt x="408346" y="143963"/>
                </a:lnTo>
                <a:lnTo>
                  <a:pt x="387512" y="99674"/>
                </a:lnTo>
                <a:lnTo>
                  <a:pt x="357377" y="61721"/>
                </a:lnTo>
                <a:lnTo>
                  <a:pt x="319425" y="31587"/>
                </a:lnTo>
                <a:lnTo>
                  <a:pt x="275136" y="10753"/>
                </a:lnTo>
                <a:lnTo>
                  <a:pt x="225992" y="699"/>
                </a:lnTo>
                <a:lnTo>
                  <a:pt x="2087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11374" y="2534401"/>
            <a:ext cx="471170" cy="471170"/>
          </a:xfrm>
          <a:custGeom>
            <a:avLst/>
            <a:gdLst/>
            <a:ahLst/>
            <a:cxnLst/>
            <a:rect l="l" t="t" r="r" b="b"/>
            <a:pathLst>
              <a:path w="471170" h="471169">
                <a:moveTo>
                  <a:pt x="234695" y="0"/>
                </a:moveTo>
                <a:lnTo>
                  <a:pt x="187451" y="4571"/>
                </a:lnTo>
                <a:lnTo>
                  <a:pt x="143255" y="18287"/>
                </a:lnTo>
                <a:lnTo>
                  <a:pt x="103631" y="41147"/>
                </a:lnTo>
                <a:lnTo>
                  <a:pt x="68579" y="70103"/>
                </a:lnTo>
                <a:lnTo>
                  <a:pt x="39623" y="105155"/>
                </a:lnTo>
                <a:lnTo>
                  <a:pt x="18287" y="144779"/>
                </a:lnTo>
                <a:lnTo>
                  <a:pt x="4571" y="188975"/>
                </a:lnTo>
                <a:lnTo>
                  <a:pt x="0" y="236219"/>
                </a:lnTo>
                <a:lnTo>
                  <a:pt x="1523" y="260603"/>
                </a:lnTo>
                <a:lnTo>
                  <a:pt x="10667" y="306323"/>
                </a:lnTo>
                <a:lnTo>
                  <a:pt x="28955" y="348995"/>
                </a:lnTo>
                <a:lnTo>
                  <a:pt x="54863" y="385571"/>
                </a:lnTo>
                <a:lnTo>
                  <a:pt x="86867" y="417575"/>
                </a:lnTo>
                <a:lnTo>
                  <a:pt x="124967" y="443483"/>
                </a:lnTo>
                <a:lnTo>
                  <a:pt x="166115" y="460247"/>
                </a:lnTo>
                <a:lnTo>
                  <a:pt x="213359" y="469391"/>
                </a:lnTo>
                <a:lnTo>
                  <a:pt x="236219" y="470915"/>
                </a:lnTo>
                <a:lnTo>
                  <a:pt x="260603" y="469391"/>
                </a:lnTo>
                <a:lnTo>
                  <a:pt x="283463" y="466343"/>
                </a:lnTo>
                <a:lnTo>
                  <a:pt x="306323" y="460247"/>
                </a:lnTo>
                <a:lnTo>
                  <a:pt x="323392" y="454151"/>
                </a:lnTo>
                <a:lnTo>
                  <a:pt x="236219" y="454151"/>
                </a:lnTo>
                <a:lnTo>
                  <a:pt x="213359" y="452627"/>
                </a:lnTo>
                <a:lnTo>
                  <a:pt x="170687" y="445007"/>
                </a:lnTo>
                <a:lnTo>
                  <a:pt x="131063" y="428243"/>
                </a:lnTo>
                <a:lnTo>
                  <a:pt x="80771" y="390143"/>
                </a:lnTo>
                <a:lnTo>
                  <a:pt x="54863" y="358139"/>
                </a:lnTo>
                <a:lnTo>
                  <a:pt x="35051" y="321563"/>
                </a:lnTo>
                <a:lnTo>
                  <a:pt x="21335" y="280415"/>
                </a:lnTo>
                <a:lnTo>
                  <a:pt x="16763" y="236219"/>
                </a:lnTo>
                <a:lnTo>
                  <a:pt x="18287" y="213359"/>
                </a:lnTo>
                <a:lnTo>
                  <a:pt x="27431" y="170687"/>
                </a:lnTo>
                <a:lnTo>
                  <a:pt x="44195" y="131063"/>
                </a:lnTo>
                <a:lnTo>
                  <a:pt x="67055" y="96011"/>
                </a:lnTo>
                <a:lnTo>
                  <a:pt x="96011" y="67055"/>
                </a:lnTo>
                <a:lnTo>
                  <a:pt x="131063" y="42671"/>
                </a:lnTo>
                <a:lnTo>
                  <a:pt x="170687" y="25907"/>
                </a:lnTo>
                <a:lnTo>
                  <a:pt x="213359" y="18287"/>
                </a:lnTo>
                <a:lnTo>
                  <a:pt x="234695" y="16763"/>
                </a:lnTo>
                <a:lnTo>
                  <a:pt x="321563" y="16763"/>
                </a:lnTo>
                <a:lnTo>
                  <a:pt x="303275" y="10667"/>
                </a:lnTo>
                <a:lnTo>
                  <a:pt x="281939" y="4571"/>
                </a:lnTo>
                <a:lnTo>
                  <a:pt x="257555" y="1523"/>
                </a:lnTo>
                <a:lnTo>
                  <a:pt x="234695" y="0"/>
                </a:lnTo>
                <a:close/>
              </a:path>
              <a:path w="471170" h="471169">
                <a:moveTo>
                  <a:pt x="321563" y="16763"/>
                </a:moveTo>
                <a:lnTo>
                  <a:pt x="234695" y="16763"/>
                </a:lnTo>
                <a:lnTo>
                  <a:pt x="257555" y="18287"/>
                </a:lnTo>
                <a:lnTo>
                  <a:pt x="278891" y="21335"/>
                </a:lnTo>
                <a:lnTo>
                  <a:pt x="320039" y="33527"/>
                </a:lnTo>
                <a:lnTo>
                  <a:pt x="356615" y="53339"/>
                </a:lnTo>
                <a:lnTo>
                  <a:pt x="388619" y="80771"/>
                </a:lnTo>
                <a:lnTo>
                  <a:pt x="416051" y="112775"/>
                </a:lnTo>
                <a:lnTo>
                  <a:pt x="435863" y="149351"/>
                </a:lnTo>
                <a:lnTo>
                  <a:pt x="449579" y="190499"/>
                </a:lnTo>
                <a:lnTo>
                  <a:pt x="454151" y="234695"/>
                </a:lnTo>
                <a:lnTo>
                  <a:pt x="452627" y="257555"/>
                </a:lnTo>
                <a:lnTo>
                  <a:pt x="443483" y="300227"/>
                </a:lnTo>
                <a:lnTo>
                  <a:pt x="426719" y="339851"/>
                </a:lnTo>
                <a:lnTo>
                  <a:pt x="403859" y="374903"/>
                </a:lnTo>
                <a:lnTo>
                  <a:pt x="374903" y="403859"/>
                </a:lnTo>
                <a:lnTo>
                  <a:pt x="339851" y="428243"/>
                </a:lnTo>
                <a:lnTo>
                  <a:pt x="300227" y="445007"/>
                </a:lnTo>
                <a:lnTo>
                  <a:pt x="257555" y="452627"/>
                </a:lnTo>
                <a:lnTo>
                  <a:pt x="236219" y="454151"/>
                </a:lnTo>
                <a:lnTo>
                  <a:pt x="323392" y="454151"/>
                </a:lnTo>
                <a:lnTo>
                  <a:pt x="367283" y="429767"/>
                </a:lnTo>
                <a:lnTo>
                  <a:pt x="402335" y="400811"/>
                </a:lnTo>
                <a:lnTo>
                  <a:pt x="431291" y="365759"/>
                </a:lnTo>
                <a:lnTo>
                  <a:pt x="452627" y="326135"/>
                </a:lnTo>
                <a:lnTo>
                  <a:pt x="466343" y="281939"/>
                </a:lnTo>
                <a:lnTo>
                  <a:pt x="470915" y="234695"/>
                </a:lnTo>
                <a:lnTo>
                  <a:pt x="469391" y="210311"/>
                </a:lnTo>
                <a:lnTo>
                  <a:pt x="458723" y="164591"/>
                </a:lnTo>
                <a:lnTo>
                  <a:pt x="441959" y="121919"/>
                </a:lnTo>
                <a:lnTo>
                  <a:pt x="416051" y="85343"/>
                </a:lnTo>
                <a:lnTo>
                  <a:pt x="384047" y="53339"/>
                </a:lnTo>
                <a:lnTo>
                  <a:pt x="345947" y="27431"/>
                </a:lnTo>
                <a:lnTo>
                  <a:pt x="326135" y="18287"/>
                </a:lnTo>
                <a:lnTo>
                  <a:pt x="321563" y="16763"/>
                </a:lnTo>
                <a:close/>
              </a:path>
              <a:path w="471170" h="471169">
                <a:moveTo>
                  <a:pt x="236219" y="33527"/>
                </a:moveTo>
                <a:lnTo>
                  <a:pt x="195071" y="38099"/>
                </a:lnTo>
                <a:lnTo>
                  <a:pt x="156971" y="48767"/>
                </a:lnTo>
                <a:lnTo>
                  <a:pt x="123443" y="67055"/>
                </a:lnTo>
                <a:lnTo>
                  <a:pt x="92963" y="92963"/>
                </a:lnTo>
                <a:lnTo>
                  <a:pt x="59435" y="138683"/>
                </a:lnTo>
                <a:lnTo>
                  <a:pt x="44195" y="175259"/>
                </a:lnTo>
                <a:lnTo>
                  <a:pt x="35051" y="214883"/>
                </a:lnTo>
                <a:lnTo>
                  <a:pt x="35051" y="256031"/>
                </a:lnTo>
                <a:lnTo>
                  <a:pt x="42671" y="295655"/>
                </a:lnTo>
                <a:lnTo>
                  <a:pt x="57911" y="330707"/>
                </a:lnTo>
                <a:lnTo>
                  <a:pt x="79247" y="364235"/>
                </a:lnTo>
                <a:lnTo>
                  <a:pt x="106679" y="391667"/>
                </a:lnTo>
                <a:lnTo>
                  <a:pt x="138683" y="413003"/>
                </a:lnTo>
                <a:lnTo>
                  <a:pt x="175259" y="428243"/>
                </a:lnTo>
                <a:lnTo>
                  <a:pt x="214883" y="435863"/>
                </a:lnTo>
                <a:lnTo>
                  <a:pt x="234695" y="437387"/>
                </a:lnTo>
                <a:lnTo>
                  <a:pt x="256031" y="435863"/>
                </a:lnTo>
                <a:lnTo>
                  <a:pt x="275843" y="432815"/>
                </a:lnTo>
                <a:lnTo>
                  <a:pt x="294131" y="428243"/>
                </a:lnTo>
                <a:lnTo>
                  <a:pt x="313943" y="422147"/>
                </a:lnTo>
                <a:lnTo>
                  <a:pt x="316737" y="420623"/>
                </a:lnTo>
                <a:lnTo>
                  <a:pt x="234695" y="420623"/>
                </a:lnTo>
                <a:lnTo>
                  <a:pt x="214883" y="419099"/>
                </a:lnTo>
                <a:lnTo>
                  <a:pt x="163067" y="405383"/>
                </a:lnTo>
                <a:lnTo>
                  <a:pt x="117347" y="377951"/>
                </a:lnTo>
                <a:lnTo>
                  <a:pt x="82295" y="338327"/>
                </a:lnTo>
                <a:lnTo>
                  <a:pt x="59435" y="289559"/>
                </a:lnTo>
                <a:lnTo>
                  <a:pt x="51815" y="252983"/>
                </a:lnTo>
                <a:lnTo>
                  <a:pt x="51815" y="214883"/>
                </a:lnTo>
                <a:lnTo>
                  <a:pt x="65531" y="161543"/>
                </a:lnTo>
                <a:lnTo>
                  <a:pt x="94487" y="117347"/>
                </a:lnTo>
                <a:lnTo>
                  <a:pt x="134111" y="80771"/>
                </a:lnTo>
                <a:lnTo>
                  <a:pt x="181355" y="57911"/>
                </a:lnTo>
                <a:lnTo>
                  <a:pt x="236219" y="50291"/>
                </a:lnTo>
                <a:lnTo>
                  <a:pt x="313943" y="50291"/>
                </a:lnTo>
                <a:lnTo>
                  <a:pt x="295655" y="42671"/>
                </a:lnTo>
                <a:lnTo>
                  <a:pt x="275843" y="38099"/>
                </a:lnTo>
                <a:lnTo>
                  <a:pt x="256031" y="35051"/>
                </a:lnTo>
                <a:lnTo>
                  <a:pt x="236219" y="33527"/>
                </a:lnTo>
                <a:close/>
              </a:path>
              <a:path w="471170" h="471169">
                <a:moveTo>
                  <a:pt x="313943" y="50291"/>
                </a:moveTo>
                <a:lnTo>
                  <a:pt x="236219" y="50291"/>
                </a:lnTo>
                <a:lnTo>
                  <a:pt x="256031" y="51815"/>
                </a:lnTo>
                <a:lnTo>
                  <a:pt x="274319" y="54863"/>
                </a:lnTo>
                <a:lnTo>
                  <a:pt x="324611" y="73151"/>
                </a:lnTo>
                <a:lnTo>
                  <a:pt x="365759" y="105155"/>
                </a:lnTo>
                <a:lnTo>
                  <a:pt x="397763" y="147827"/>
                </a:lnTo>
                <a:lnTo>
                  <a:pt x="416051" y="199643"/>
                </a:lnTo>
                <a:lnTo>
                  <a:pt x="419099" y="217931"/>
                </a:lnTo>
                <a:lnTo>
                  <a:pt x="419099" y="256031"/>
                </a:lnTo>
                <a:lnTo>
                  <a:pt x="403859" y="309371"/>
                </a:lnTo>
                <a:lnTo>
                  <a:pt x="376427" y="353567"/>
                </a:lnTo>
                <a:lnTo>
                  <a:pt x="336803" y="390143"/>
                </a:lnTo>
                <a:lnTo>
                  <a:pt x="289559" y="413003"/>
                </a:lnTo>
                <a:lnTo>
                  <a:pt x="234695" y="420623"/>
                </a:lnTo>
                <a:lnTo>
                  <a:pt x="316737" y="420623"/>
                </a:lnTo>
                <a:lnTo>
                  <a:pt x="362711" y="391667"/>
                </a:lnTo>
                <a:lnTo>
                  <a:pt x="390143" y="364235"/>
                </a:lnTo>
                <a:lnTo>
                  <a:pt x="411479" y="332231"/>
                </a:lnTo>
                <a:lnTo>
                  <a:pt x="426719" y="295655"/>
                </a:lnTo>
                <a:lnTo>
                  <a:pt x="435863" y="256031"/>
                </a:lnTo>
                <a:lnTo>
                  <a:pt x="435863" y="214883"/>
                </a:lnTo>
                <a:lnTo>
                  <a:pt x="428243" y="175259"/>
                </a:lnTo>
                <a:lnTo>
                  <a:pt x="413003" y="140207"/>
                </a:lnTo>
                <a:lnTo>
                  <a:pt x="390143" y="106679"/>
                </a:lnTo>
                <a:lnTo>
                  <a:pt x="347471" y="68579"/>
                </a:lnTo>
                <a:lnTo>
                  <a:pt x="332231" y="57911"/>
                </a:lnTo>
                <a:lnTo>
                  <a:pt x="313943" y="50291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95564" y="1870248"/>
            <a:ext cx="469963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Dě</a:t>
            </a:r>
            <a:r>
              <a:rPr sz="4200" spc="-30" dirty="0">
                <a:solidFill>
                  <a:srgbClr val="D16248"/>
                </a:solidFill>
                <a:latin typeface="Georgia"/>
                <a:cs typeface="Georgia"/>
              </a:rPr>
              <a:t>k</a:t>
            </a:r>
            <a:r>
              <a:rPr sz="4200" spc="-10" dirty="0">
                <a:solidFill>
                  <a:srgbClr val="D16248"/>
                </a:solidFill>
                <a:latin typeface="Georgia"/>
                <a:cs typeface="Georgia"/>
              </a:rPr>
              <a:t>u</a:t>
            </a:r>
            <a:r>
              <a:rPr sz="4200" spc="-20" dirty="0">
                <a:solidFill>
                  <a:srgbClr val="D16248"/>
                </a:solidFill>
                <a:latin typeface="Georgia"/>
                <a:cs typeface="Georgia"/>
              </a:rPr>
              <a:t>j</a:t>
            </a:r>
            <a:r>
              <a:rPr sz="4200" spc="-15" dirty="0">
                <a:solidFill>
                  <a:srgbClr val="D16248"/>
                </a:solidFill>
                <a:latin typeface="Georgia"/>
                <a:cs typeface="Georgia"/>
              </a:rPr>
              <a:t>i</a:t>
            </a:r>
            <a:r>
              <a:rPr sz="4200" spc="-50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za</a:t>
            </a:r>
            <a:r>
              <a:rPr sz="4200" spc="-35" dirty="0">
                <a:solidFill>
                  <a:srgbClr val="D16248"/>
                </a:solidFill>
                <a:latin typeface="Times New Roman"/>
                <a:cs typeface="Times New Roman"/>
              </a:rPr>
              <a:t> 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p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z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25" dirty="0">
                <a:solidFill>
                  <a:srgbClr val="D16248"/>
                </a:solidFill>
                <a:latin typeface="Georgia"/>
                <a:cs typeface="Georgia"/>
              </a:rPr>
              <a:t>rn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o</a:t>
            </a:r>
            <a:r>
              <a:rPr sz="4200" spc="-5" dirty="0">
                <a:solidFill>
                  <a:srgbClr val="D16248"/>
                </a:solidFill>
                <a:latin typeface="Georgia"/>
                <a:cs typeface="Georgia"/>
              </a:rPr>
              <a:t>s</a:t>
            </a:r>
            <a:r>
              <a:rPr sz="4200" dirty="0">
                <a:solidFill>
                  <a:srgbClr val="D16248"/>
                </a:solidFill>
                <a:latin typeface="Georgia"/>
                <a:cs typeface="Georgia"/>
              </a:rPr>
              <a:t>t</a:t>
            </a:r>
            <a:endParaRPr sz="4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473" y="3777991"/>
            <a:ext cx="8839200" cy="2962910"/>
          </a:xfrm>
          <a:custGeom>
            <a:avLst/>
            <a:gdLst/>
            <a:ahLst/>
            <a:cxnLst/>
            <a:rect l="l" t="t" r="r" b="b"/>
            <a:pathLst>
              <a:path w="8839200" h="2962909">
                <a:moveTo>
                  <a:pt x="0" y="2962656"/>
                </a:moveTo>
                <a:lnTo>
                  <a:pt x="8839196" y="2962656"/>
                </a:lnTo>
                <a:lnTo>
                  <a:pt x="8839196" y="0"/>
                </a:lnTo>
                <a:lnTo>
                  <a:pt x="0" y="0"/>
                </a:lnTo>
                <a:lnTo>
                  <a:pt x="0" y="2962656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r>
              <a:rPr lang="cs-CZ" dirty="0" smtClean="0"/>
              <a:t>S využitím materiálů Dr. </a:t>
            </a:r>
            <a:r>
              <a:rPr lang="cs-CZ" dirty="0" err="1" smtClean="0"/>
              <a:t>Damiana</a:t>
            </a:r>
            <a:r>
              <a:rPr lang="cs-CZ" dirty="0" smtClean="0"/>
              <a:t> </a:t>
            </a:r>
            <a:r>
              <a:rPr lang="cs-CZ" dirty="0" err="1" smtClean="0"/>
              <a:t>Czudka</a:t>
            </a:r>
            <a:r>
              <a:rPr lang="cs-CZ" dirty="0" smtClean="0"/>
              <a:t> a Dr. </a:t>
            </a:r>
            <a:r>
              <a:rPr lang="cs-CZ" dirty="0" err="1" smtClean="0"/>
              <a:t>Krystýny</a:t>
            </a:r>
            <a:r>
              <a:rPr lang="cs-CZ" dirty="0" smtClean="0"/>
              <a:t> Chalupecké</a:t>
            </a:r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926473" y="7050020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4571"/>
                </a:moveTo>
                <a:lnTo>
                  <a:pt x="8839196" y="4571"/>
                </a:lnTo>
                <a:lnTo>
                  <a:pt x="8839196" y="0"/>
                </a:lnTo>
                <a:lnTo>
                  <a:pt x="0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377" y="674064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21901" y="3777991"/>
            <a:ext cx="8842375" cy="3275329"/>
          </a:xfrm>
          <a:custGeom>
            <a:avLst/>
            <a:gdLst/>
            <a:ahLst/>
            <a:cxnLst/>
            <a:rect l="l" t="t" r="r" b="b"/>
            <a:pathLst>
              <a:path w="8842375" h="3275329">
                <a:moveTo>
                  <a:pt x="10667" y="0"/>
                </a:moveTo>
                <a:lnTo>
                  <a:pt x="0" y="0"/>
                </a:lnTo>
                <a:lnTo>
                  <a:pt x="0" y="3275070"/>
                </a:lnTo>
                <a:lnTo>
                  <a:pt x="8842247" y="3275070"/>
                </a:lnTo>
                <a:lnTo>
                  <a:pt x="8842247" y="3270504"/>
                </a:lnTo>
                <a:lnTo>
                  <a:pt x="10667" y="3270504"/>
                </a:lnTo>
                <a:lnTo>
                  <a:pt x="4571" y="3265932"/>
                </a:lnTo>
                <a:lnTo>
                  <a:pt x="10667" y="3265932"/>
                </a:lnTo>
                <a:lnTo>
                  <a:pt x="10667" y="0"/>
                </a:lnTo>
                <a:close/>
              </a:path>
              <a:path w="8842375" h="3275329">
                <a:moveTo>
                  <a:pt x="10667" y="3265932"/>
                </a:moveTo>
                <a:lnTo>
                  <a:pt x="4571" y="3265932"/>
                </a:lnTo>
                <a:lnTo>
                  <a:pt x="10667" y="3270504"/>
                </a:lnTo>
                <a:lnTo>
                  <a:pt x="10667" y="3265932"/>
                </a:lnTo>
                <a:close/>
              </a:path>
              <a:path w="8842375" h="3275329">
                <a:moveTo>
                  <a:pt x="8833100" y="3265932"/>
                </a:moveTo>
                <a:lnTo>
                  <a:pt x="10667" y="3265932"/>
                </a:lnTo>
                <a:lnTo>
                  <a:pt x="10667" y="3270504"/>
                </a:lnTo>
                <a:lnTo>
                  <a:pt x="8833100" y="3270504"/>
                </a:lnTo>
                <a:lnTo>
                  <a:pt x="8833100" y="3265932"/>
                </a:lnTo>
                <a:close/>
              </a:path>
              <a:path w="8842375" h="3275329">
                <a:moveTo>
                  <a:pt x="8842247" y="0"/>
                </a:moveTo>
                <a:lnTo>
                  <a:pt x="8833100" y="0"/>
                </a:lnTo>
                <a:lnTo>
                  <a:pt x="8833100" y="3270504"/>
                </a:lnTo>
                <a:lnTo>
                  <a:pt x="8837672" y="3265932"/>
                </a:lnTo>
                <a:lnTo>
                  <a:pt x="8842247" y="3265932"/>
                </a:lnTo>
                <a:lnTo>
                  <a:pt x="8842247" y="0"/>
                </a:lnTo>
                <a:close/>
              </a:path>
              <a:path w="8842375" h="3275329">
                <a:moveTo>
                  <a:pt x="8842247" y="3265932"/>
                </a:moveTo>
                <a:lnTo>
                  <a:pt x="8837672" y="3265932"/>
                </a:lnTo>
                <a:lnTo>
                  <a:pt x="8833100" y="3270504"/>
                </a:lnTo>
                <a:lnTo>
                  <a:pt x="8842247" y="3270504"/>
                </a:lnTo>
                <a:lnTo>
                  <a:pt x="8842247" y="3265932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Civilní soudnictví</a:t>
            </a:r>
            <a:endParaRPr lang="cs-CZ" dirty="0"/>
          </a:p>
        </p:txBody>
      </p:sp>
      <p:sp>
        <p:nvSpPr>
          <p:cNvPr id="757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1380" y="1682720"/>
            <a:ext cx="9370410" cy="550645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mtClean="0"/>
              <a:t>Zákon č. 99/1963 Sb., občanský soudní řád, ve znění pozdějších předpisů</a:t>
            </a:r>
          </a:p>
          <a:p>
            <a:pPr marL="0" indent="0">
              <a:buNone/>
            </a:pPr>
            <a:r>
              <a:rPr lang="cs-CZ" altLang="cs-CZ" smtClean="0"/>
              <a:t>Zákon č. 6/2002 Sb., o soudech, soudcích., státní správě soudů… ve znění..</a:t>
            </a:r>
          </a:p>
          <a:p>
            <a:pPr marL="0" indent="0">
              <a:buNone/>
            </a:pPr>
            <a:r>
              <a:rPr lang="cs-CZ" altLang="cs-CZ" sz="2204"/>
              <a:t>… Ústava, o advokacii, o notářích, o státním zastupitelství, o znalcích a tlumočnicích, o soudních exekutorech, o mps, o soudních poplatcích, insolvenční zákon, o rozhodčím řízení…</a:t>
            </a:r>
          </a:p>
          <a:p>
            <a:pPr marL="0" indent="0">
              <a:buNone/>
            </a:pPr>
            <a:endParaRPr lang="cs-CZ" altLang="cs-CZ" smtClean="0"/>
          </a:p>
          <a:p>
            <a:pPr marL="0" indent="0" algn="just">
              <a:buNone/>
            </a:pPr>
            <a:r>
              <a:rPr lang="cs-CZ" altLang="cs-CZ" sz="2645"/>
              <a:t>OSŘ upravuje postup soudu a účastníků v občanském soudním řízení tak, aby byla zajištěna spravedlivá ochrana subjektivních práv a oprávněných – zákonem chráněných zájmů účastníků…</a:t>
            </a:r>
          </a:p>
        </p:txBody>
      </p:sp>
    </p:spTree>
    <p:extLst>
      <p:ext uri="{BB962C8B-B14F-4D97-AF65-F5344CB8AC3E}">
        <p14:creationId xmlns:p14="http://schemas.microsoft.com/office/powerpoint/2010/main" val="4220677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Rozhodčí řízení</a:t>
            </a:r>
            <a:endParaRPr lang="cs-CZ" dirty="0"/>
          </a:p>
        </p:txBody>
      </p:sp>
      <p:sp>
        <p:nvSpPr>
          <p:cNvPr id="1064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1380" y="1682720"/>
            <a:ext cx="9370410" cy="5037667"/>
          </a:xfrm>
        </p:spPr>
        <p:txBody>
          <a:bodyPr/>
          <a:lstStyle/>
          <a:p>
            <a:r>
              <a:rPr lang="cs-CZ" altLang="cs-CZ" smtClean="0"/>
              <a:t>řízení nalézací nemusí probíhat pouze u civilního soudu, </a:t>
            </a:r>
          </a:p>
          <a:p>
            <a:r>
              <a:rPr lang="cs-CZ" altLang="cs-CZ" smtClean="0"/>
              <a:t>alternativa - </a:t>
            </a:r>
            <a:r>
              <a:rPr lang="cs-CZ" altLang="cs-CZ" b="1" smtClean="0"/>
              <a:t>rozhodčí řízení</a:t>
            </a:r>
            <a:r>
              <a:rPr lang="cs-CZ" altLang="cs-CZ" smtClean="0"/>
              <a:t> (arbitráž)</a:t>
            </a:r>
          </a:p>
          <a:p>
            <a:r>
              <a:rPr lang="cs-CZ" altLang="cs-CZ" smtClean="0"/>
              <a:t>zákon č. 216/1994 Sb., o rozhodčím řízení a o výkonu rozhodčích nálezů, ve znění pozdějších předpisů, </a:t>
            </a:r>
          </a:p>
          <a:p>
            <a:r>
              <a:rPr lang="cs-CZ" altLang="cs-CZ" smtClean="0"/>
              <a:t>podpůrně některá ustanovení občanského soudního řádu</a:t>
            </a:r>
          </a:p>
        </p:txBody>
      </p:sp>
    </p:spTree>
    <p:extLst>
      <p:ext uri="{BB962C8B-B14F-4D97-AF65-F5344CB8AC3E}">
        <p14:creationId xmlns:p14="http://schemas.microsoft.com/office/powerpoint/2010/main" val="49556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80" y="251884"/>
            <a:ext cx="9403644" cy="836113"/>
          </a:xfrm>
        </p:spPr>
        <p:txBody>
          <a:bodyPr/>
          <a:lstStyle/>
          <a:p>
            <a:pPr eaLnBrk="1" hangingPunct="1"/>
            <a:r>
              <a:rPr lang="cs-CZ" altLang="cs-CZ" smtClean="0"/>
              <a:t>Výkon rozhodnutí vs. exekuce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41379" y="1511300"/>
            <a:ext cx="4449939" cy="5158361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645" dirty="0"/>
              <a:t>Zákon č. 99/1963 Sb., </a:t>
            </a:r>
            <a:r>
              <a:rPr lang="cs-CZ" sz="2645" b="1" dirty="0"/>
              <a:t>občanský soudní řád</a:t>
            </a:r>
          </a:p>
          <a:p>
            <a:pPr marL="0" indent="0" eaLnBrk="1" hangingPunct="1">
              <a:buNone/>
              <a:defRPr/>
            </a:pPr>
            <a:endParaRPr lang="cs-CZ" sz="2645" b="1" dirty="0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provádí soud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pouze jeden způsob výkonu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místně a věcně příslušný soud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pouze zákonem vymezené věci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598583" y="1511300"/>
            <a:ext cx="4449939" cy="5158361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645" dirty="0"/>
              <a:t>Zák. č. 120/2001 Sb., </a:t>
            </a:r>
            <a:r>
              <a:rPr lang="cs-CZ" sz="2645" b="1" dirty="0"/>
              <a:t>exekuční řád </a:t>
            </a:r>
          </a:p>
          <a:p>
            <a:pPr marL="0" indent="0" eaLnBrk="1" hangingPunct="1">
              <a:buNone/>
              <a:defRPr/>
            </a:pPr>
            <a:endParaRPr lang="cs-CZ" sz="2645" b="1" dirty="0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provádí soudní exekutor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současně více způsobů provádění exekuce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bez územního principu (volba na oprávněném)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cs-CZ" sz="2204" dirty="0"/>
              <a:t>vymáhání jakékoliv povinnosti</a:t>
            </a:r>
          </a:p>
        </p:txBody>
      </p:sp>
    </p:spTree>
    <p:extLst>
      <p:ext uri="{BB962C8B-B14F-4D97-AF65-F5344CB8AC3E}">
        <p14:creationId xmlns:p14="http://schemas.microsoft.com/office/powerpoint/2010/main" val="8311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6154" y="538785"/>
            <a:ext cx="7421090" cy="814363"/>
          </a:xfrm>
          <a:prstGeom prst="rect">
            <a:avLst/>
          </a:prstGeom>
        </p:spPr>
        <p:txBody>
          <a:bodyPr vert="horz" wrap="square" lIns="0" tIns="303567" rIns="0" bIns="0" rtlCol="0">
            <a:spAutoFit/>
          </a:bodyPr>
          <a:lstStyle/>
          <a:p>
            <a:pPr marL="1963420" algn="l">
              <a:lnSpc>
                <a:spcPct val="100000"/>
              </a:lnSpc>
            </a:pPr>
            <a:r>
              <a:rPr lang="cs-CZ" sz="3300" dirty="0" smtClean="0">
                <a:latin typeface="Georgia"/>
                <a:cs typeface="Georgia"/>
              </a:rPr>
              <a:t>Insolvence v ČR</a:t>
            </a:r>
            <a:endParaRPr sz="33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6473" y="3777991"/>
            <a:ext cx="8839200" cy="2959735"/>
          </a:xfrm>
          <a:custGeom>
            <a:avLst/>
            <a:gdLst/>
            <a:ahLst/>
            <a:cxnLst/>
            <a:rect l="l" t="t" r="r" b="b"/>
            <a:pathLst>
              <a:path w="8839200" h="2959734">
                <a:moveTo>
                  <a:pt x="0" y="2959608"/>
                </a:moveTo>
                <a:lnTo>
                  <a:pt x="8839196" y="2959608"/>
                </a:lnTo>
                <a:lnTo>
                  <a:pt x="8839196" y="0"/>
                </a:lnTo>
                <a:lnTo>
                  <a:pt x="0" y="0"/>
                </a:lnTo>
                <a:lnTo>
                  <a:pt x="0" y="2959608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473" y="7046972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196" y="7619"/>
                </a:lnTo>
                <a:lnTo>
                  <a:pt x="8839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3425" y="673759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371"/>
                </a:moveTo>
                <a:lnTo>
                  <a:pt x="8833103" y="309371"/>
                </a:lnTo>
                <a:lnTo>
                  <a:pt x="8833103" y="0"/>
                </a:lnTo>
                <a:lnTo>
                  <a:pt x="0" y="0"/>
                </a:lnTo>
                <a:lnTo>
                  <a:pt x="0" y="309371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1901" y="3777991"/>
            <a:ext cx="8842375" cy="3279775"/>
          </a:xfrm>
          <a:custGeom>
            <a:avLst/>
            <a:gdLst/>
            <a:ahLst/>
            <a:cxnLst/>
            <a:rect l="l" t="t" r="r" b="b"/>
            <a:pathLst>
              <a:path w="8842375" h="3279775">
                <a:moveTo>
                  <a:pt x="10667" y="0"/>
                </a:moveTo>
                <a:lnTo>
                  <a:pt x="0" y="0"/>
                </a:lnTo>
                <a:lnTo>
                  <a:pt x="0" y="3279642"/>
                </a:lnTo>
                <a:lnTo>
                  <a:pt x="8842247" y="3279642"/>
                </a:lnTo>
                <a:lnTo>
                  <a:pt x="8842247" y="3273552"/>
                </a:lnTo>
                <a:lnTo>
                  <a:pt x="10667" y="3273552"/>
                </a:lnTo>
                <a:lnTo>
                  <a:pt x="4571" y="3268980"/>
                </a:lnTo>
                <a:lnTo>
                  <a:pt x="10667" y="3268980"/>
                </a:lnTo>
                <a:lnTo>
                  <a:pt x="10667" y="0"/>
                </a:lnTo>
                <a:close/>
              </a:path>
              <a:path w="8842375" h="3279775">
                <a:moveTo>
                  <a:pt x="10667" y="3268980"/>
                </a:moveTo>
                <a:lnTo>
                  <a:pt x="4571" y="3268980"/>
                </a:lnTo>
                <a:lnTo>
                  <a:pt x="10667" y="3273552"/>
                </a:lnTo>
                <a:lnTo>
                  <a:pt x="10667" y="3268980"/>
                </a:lnTo>
                <a:close/>
              </a:path>
              <a:path w="8842375" h="3279775">
                <a:moveTo>
                  <a:pt x="8833100" y="3268980"/>
                </a:moveTo>
                <a:lnTo>
                  <a:pt x="10667" y="3268980"/>
                </a:lnTo>
                <a:lnTo>
                  <a:pt x="10667" y="3273552"/>
                </a:lnTo>
                <a:lnTo>
                  <a:pt x="8833100" y="3273552"/>
                </a:lnTo>
                <a:lnTo>
                  <a:pt x="8833100" y="3268980"/>
                </a:lnTo>
                <a:close/>
              </a:path>
              <a:path w="8842375" h="3279775">
                <a:moveTo>
                  <a:pt x="8842247" y="0"/>
                </a:moveTo>
                <a:lnTo>
                  <a:pt x="8833100" y="0"/>
                </a:lnTo>
                <a:lnTo>
                  <a:pt x="8833100" y="3273552"/>
                </a:lnTo>
                <a:lnTo>
                  <a:pt x="8837672" y="3268980"/>
                </a:lnTo>
                <a:lnTo>
                  <a:pt x="8842247" y="3268980"/>
                </a:lnTo>
                <a:lnTo>
                  <a:pt x="8842247" y="0"/>
                </a:lnTo>
                <a:close/>
              </a:path>
              <a:path w="8842375" h="3279775">
                <a:moveTo>
                  <a:pt x="8842247" y="3268980"/>
                </a:moveTo>
                <a:lnTo>
                  <a:pt x="8837672" y="3268980"/>
                </a:lnTo>
                <a:lnTo>
                  <a:pt x="8833100" y="3273552"/>
                </a:lnTo>
                <a:lnTo>
                  <a:pt x="8842247" y="3273552"/>
                </a:lnTo>
                <a:lnTo>
                  <a:pt x="8842247" y="3268980"/>
                </a:lnTo>
                <a:close/>
              </a:path>
            </a:pathLst>
          </a:custGeom>
          <a:solidFill>
            <a:srgbClr val="7B97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28890" y="1955252"/>
            <a:ext cx="5826760" cy="3522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Ob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cn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2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nc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Č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R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3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ůs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b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š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r>
              <a:rPr sz="2200" spc="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ú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p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ad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ku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F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áz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íh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135" dirty="0">
                <a:solidFill>
                  <a:srgbClr val="CCB400"/>
                </a:solidFill>
                <a:latin typeface="Wingdings"/>
                <a:cs typeface="Wingdings"/>
              </a:rPr>
              <a:t></a:t>
            </a:r>
            <a:r>
              <a:rPr sz="1500" spc="-135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CCB400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ě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t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lé</a:t>
            </a:r>
            <a:r>
              <a:rPr sz="2200" spc="-2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a</a:t>
            </a:r>
            <a:r>
              <a:rPr sz="2200" spc="-3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j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ch</a:t>
            </a:r>
            <a:r>
              <a:rPr sz="2200" spc="-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ná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ro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k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y</a:t>
            </a:r>
            <a:r>
              <a:rPr sz="2200" spc="-1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35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i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ns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o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l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v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nčn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ím</a:t>
            </a:r>
            <a:r>
              <a:rPr sz="2200" spc="10" dirty="0">
                <a:solidFill>
                  <a:srgbClr val="636A8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ří</a:t>
            </a:r>
            <a:r>
              <a:rPr sz="2200" spc="-15" dirty="0">
                <a:solidFill>
                  <a:srgbClr val="636A86"/>
                </a:solidFill>
                <a:latin typeface="Georgia"/>
                <a:cs typeface="Georgia"/>
              </a:rPr>
              <a:t>z</a:t>
            </a:r>
            <a:r>
              <a:rPr sz="2200" spc="-25" dirty="0">
                <a:solidFill>
                  <a:srgbClr val="636A86"/>
                </a:solidFill>
                <a:latin typeface="Georgia"/>
                <a:cs typeface="Georgia"/>
              </a:rPr>
              <a:t>e</a:t>
            </a:r>
            <a:r>
              <a:rPr sz="2200" spc="-20" dirty="0">
                <a:solidFill>
                  <a:srgbClr val="636A86"/>
                </a:solidFill>
                <a:latin typeface="Georgia"/>
                <a:cs typeface="Georgia"/>
              </a:rPr>
              <a:t>n</a:t>
            </a:r>
            <a:r>
              <a:rPr sz="2200" spc="-10" dirty="0">
                <a:solidFill>
                  <a:srgbClr val="636A86"/>
                </a:solidFill>
                <a:latin typeface="Georgia"/>
                <a:cs typeface="Georgia"/>
              </a:rPr>
              <a:t>í</a:t>
            </a:r>
            <a:endParaRPr sz="2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3030</Words>
  <Application>Microsoft Office PowerPoint</Application>
  <PresentationFormat>Vlastní</PresentationFormat>
  <Paragraphs>589</Paragraphs>
  <Slides>57</Slides>
  <Notes>45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57</vt:i4>
      </vt:variant>
    </vt:vector>
  </HeadingPairs>
  <TitlesOfParts>
    <vt:vector size="66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Office Theme</vt:lpstr>
      <vt:lpstr>Administrativní</vt:lpstr>
      <vt:lpstr>Ekonomický pohled na závazky</vt:lpstr>
      <vt:lpstr>Obecně k vymáhání pohledávek</vt:lpstr>
      <vt:lpstr>Obecně k vymáhání pohledávek</vt:lpstr>
      <vt:lpstr>Obecně k vymáhání pohledávek</vt:lpstr>
      <vt:lpstr>Vymáhání pohledávek </vt:lpstr>
      <vt:lpstr>Civilní soudnictví</vt:lpstr>
      <vt:lpstr>Rozhodčí řízení</vt:lpstr>
      <vt:lpstr>Výkon rozhodnutí vs. exekuce</vt:lpstr>
      <vt:lpstr>Insolvence v ČR</vt:lpstr>
      <vt:lpstr>Počet insolvenčních návrhů</vt:lpstr>
      <vt:lpstr>Insolvenční návrh v ČR</vt:lpstr>
      <vt:lpstr>Insolvence dle regionů</vt:lpstr>
      <vt:lpstr>Počet prohlášených konkurzů a reorganizací</vt:lpstr>
      <vt:lpstr>Osobní bankrot - odlužení</vt:lpstr>
      <vt:lpstr>Prezentace aplikace PowerPoint</vt:lpstr>
      <vt:lpstr>Typy úpadku dlužníka</vt:lpstr>
      <vt:lpstr>Prezentace aplikace PowerPoint</vt:lpstr>
      <vt:lpstr>Obecně k insolvenčnímu řízení</vt:lpstr>
      <vt:lpstr>Obecně k insolvenčnímu řízení</vt:lpstr>
      <vt:lpstr>Fáze insolvenčního řízení</vt:lpstr>
      <vt:lpstr>Fáze insolvenčního řízení</vt:lpstr>
      <vt:lpstr>Zahájení insolvenčního řízení</vt:lpstr>
      <vt:lpstr>Povinnost podání insolvenčního návrhu</vt:lpstr>
      <vt:lpstr>Šikanózní insolvenční návrh</vt:lpstr>
      <vt:lpstr>Účinky zahájení insolvenčního řízení</vt:lpstr>
      <vt:lpstr>Omezení dlužníka po zahájení IŘ</vt:lpstr>
      <vt:lpstr>Omezení dlužníka po zahájení IŘ</vt:lpstr>
      <vt:lpstr>Majetková podstata</vt:lpstr>
      <vt:lpstr>Majetková podstata</vt:lpstr>
      <vt:lpstr>Prezentace aplikace PowerPoint</vt:lpstr>
      <vt:lpstr>Započtení v insolvenčním řízení</vt:lpstr>
      <vt:lpstr>Prezentace aplikace PowerPoint</vt:lpstr>
      <vt:lpstr>Základní druhy řešení úpadku</vt:lpstr>
      <vt:lpstr>Rozhodování o způsobu řešení úpadku</vt:lpstr>
      <vt:lpstr>Rozhodnutí o způsobu řešení úpadku v podobě oddlužení</vt:lpstr>
      <vt:lpstr>Rozhodnutí o způsobu řešení úpadku v podobě oddlužení</vt:lpstr>
      <vt:lpstr>Rozhodnutí o způsobu řešení úpadku v podobě oddlužení</vt:lpstr>
      <vt:lpstr>Rozhodnutí o způsobu řešení úpadku v podobě oddlužení</vt:lpstr>
      <vt:lpstr>Rozhodnutí o způsobu řešení úpadku v podobě reorganizace</vt:lpstr>
      <vt:lpstr>Rozhodnutí o způsobu řešení úpadku v podobě konkursu</vt:lpstr>
      <vt:lpstr>Rozhodnutí o způsobu řešení úpadku v podobě konkursu</vt:lpstr>
      <vt:lpstr>KONKURZ</vt:lpstr>
      <vt:lpstr>Prezentace aplikace PowerPoint</vt:lpstr>
      <vt:lpstr>Subjekty insolvenčního řízení</vt:lpstr>
      <vt:lpstr>Pořadí věřitelů v insolvenčním řízení</vt:lpstr>
      <vt:lpstr>Pořadí věřitelů v insolvenčním řízení</vt:lpstr>
      <vt:lpstr>Věřitelské orgány</vt:lpstr>
      <vt:lpstr>Prezentace aplikace PowerPoint</vt:lpstr>
      <vt:lpstr>Neoprávněné přihlášení pohledávky</vt:lpstr>
      <vt:lpstr>Formy popření přihlášené pohledávky</vt:lpstr>
      <vt:lpstr>Prezentace aplikace PowerPoint</vt:lpstr>
      <vt:lpstr>Účinky popření pohledávky dlužníkem</vt:lpstr>
      <vt:lpstr>Účinky popření pohledávky věřitelem</vt:lpstr>
      <vt:lpstr>Prezentace aplikace PowerPoint</vt:lpstr>
      <vt:lpstr>Prezentace aplikace PowerPoint</vt:lpstr>
      <vt:lpstr>Odměna insolvenčního správce při uspokojování pohledávek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Osnova prezentace</dc:title>
  <dc:creator>Online2PDF.com</dc:creator>
  <cp:lastModifiedBy>Michal Janovec</cp:lastModifiedBy>
  <cp:revision>13</cp:revision>
  <dcterms:created xsi:type="dcterms:W3CDTF">2018-02-26T12:55:14Z</dcterms:created>
  <dcterms:modified xsi:type="dcterms:W3CDTF">2019-02-25T15:27:32Z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2018-02-26T00:00:00Z</vt:filetime>
  </property>
  <property fmtid="{D5CDD505-2E9C-101B-9397-08002B2CF9AE}" pid="3" name="LastSaved">
    <vt:filetime>2018-02-26T00:00:00Z</vt:filetime>
  </property>
</Properties>
</file>