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61" r:id="rId2"/>
    <p:sldId id="353" r:id="rId3"/>
    <p:sldId id="317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5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83835" autoAdjust="0"/>
  </p:normalViewPr>
  <p:slideViewPr>
    <p:cSldViewPr snapToGrid="0">
      <p:cViewPr varScale="1">
        <p:scale>
          <a:sx n="96" d="100"/>
          <a:sy n="96" d="100"/>
        </p:scale>
        <p:origin x="106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Bytové spoluvlastnictví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Bytové spoluvlastnictví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Správa domu a pozemku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základní vymezení - § 1189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bez vzniku SV – institut správce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se vznikem SV</a:t>
            </a:r>
          </a:p>
        </p:txBody>
      </p:sp>
    </p:spTree>
    <p:extLst>
      <p:ext uri="{BB962C8B-B14F-4D97-AF65-F5344CB8AC3E}">
        <p14:creationId xmlns:p14="http://schemas.microsoft.com/office/powerpoint/2010/main" val="356645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Bez vzniku SV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správce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osoba uvedená v prohlášení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majoritní vlastník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volba správce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práva a povinnosti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odvolání správce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blokace převodů § 1198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solidární odpovědnost vlastníků § 1127</a:t>
            </a:r>
          </a:p>
        </p:txBody>
      </p:sp>
    </p:spTree>
    <p:extLst>
      <p:ext uri="{BB962C8B-B14F-4D97-AF65-F5344CB8AC3E}">
        <p14:creationId xmlns:p14="http://schemas.microsoft.com/office/powerpoint/2010/main" val="85196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Společenství vlastníků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nevzniká ze zákona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založení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ve smlouvě o výstavbě § 1170 odst. 2 písm. d)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prohlášení § 1166 odst. 2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schválení stanov všemi vlastníky jednotek § 1200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vznik – zápisem do veřejného rejstříků § 1204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stanovy § 1200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změna stanov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usnesení Vrchního soudu v Praze sp. zn. 7 </a:t>
            </a:r>
            <a:r>
              <a:rPr lang="cs-CZ" sz="2400" dirty="0" err="1"/>
              <a:t>Cmo</a:t>
            </a:r>
            <a:r>
              <a:rPr lang="cs-CZ" sz="2400" dirty="0"/>
              <a:t> 229/2015 R 23/2017</a:t>
            </a:r>
          </a:p>
        </p:txBody>
      </p:sp>
    </p:spTree>
    <p:extLst>
      <p:ext uri="{BB962C8B-B14F-4D97-AF65-F5344CB8AC3E}">
        <p14:creationId xmlns:p14="http://schemas.microsoft.com/office/powerpoint/2010/main" val="224668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Orgány SV - § 1205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nejvyšší orgán – shromáždění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statutární orgán – výbor, předseda SV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další orgány (např. kontrolní komise)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předpoklady pro výkon funkce § 1205 odst.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členem voleného orgánu nemusí být jen vlastník jednotky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o. z. nestanoví počet členů volených orgánů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opatrovník § 165 – nedojde-li k volbě orgánů</a:t>
            </a:r>
          </a:p>
        </p:txBody>
      </p:sp>
    </p:spTree>
    <p:extLst>
      <p:ext uri="{BB962C8B-B14F-4D97-AF65-F5344CB8AC3E}">
        <p14:creationId xmlns:p14="http://schemas.microsoft.com/office/powerpoint/2010/main" val="286723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Rozhodování SV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shromáždění vlastníků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všichni vlastníci jednotek § 1206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počet hlasů vlastníka – odpovídající jeho podílu na společných částech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kvorum </a:t>
            </a:r>
            <a:r>
              <a:rPr lang="cs-CZ" sz="2000" dirty="0"/>
              <a:t>§ 1206 odst. 2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pro usnášeníschopnost – přítomnost vlastníků jednotek s většinou hlasů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pro přijetí rozhodnutí</a:t>
            </a:r>
          </a:p>
          <a:p>
            <a:pPr lvl="4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souhlas většiny přítomných vlastníků</a:t>
            </a:r>
          </a:p>
          <a:p>
            <a:pPr lvl="4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stanovy mohou určit vyšší počet hlasů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hlasování per rollam § 1210 - § 1214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obligatorně § 1208 písm. a) až h)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další záležitosti určené stanovami, nebo které si vyhradí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statutární orgán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ostatní případy (to, co nepatří do působnosti shromáždění)</a:t>
            </a:r>
          </a:p>
        </p:txBody>
      </p:sp>
    </p:spTree>
    <p:extLst>
      <p:ext uri="{BB962C8B-B14F-4D97-AF65-F5344CB8AC3E}">
        <p14:creationId xmlns:p14="http://schemas.microsoft.com/office/powerpoint/2010/main" val="93992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Soudní přezkum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jen rozhodnutí shromáždění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přijatá - § 1209 odst. 1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nepřijatá - § 1209 odst. 2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26 Cdo 2323/2016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370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Rozhodnutí přijaté shromážděním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důležitý důvod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přehlasovaný vlastník (22 Cdo 1423/2009; 29 Cdo 924/2012)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prekluzivní lhůta k podání návrhu (26 Cdo 2360/2016)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jen postupem podle § 1209 (obdobně 29 Cdo 383/2010 – R 58/2012)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soud rozhodne o (ne)platnosti napadeného rozhodnutí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dočasný zákaz jednat podle napadeného rozhodnutí (26 Cdo 3645/2016)</a:t>
            </a:r>
          </a:p>
        </p:txBody>
      </p:sp>
    </p:spTree>
    <p:extLst>
      <p:ext uri="{BB962C8B-B14F-4D97-AF65-F5344CB8AC3E}">
        <p14:creationId xmlns:p14="http://schemas.microsoft.com/office/powerpoint/2010/main" val="265401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Nahrazení nepřijatého rozhodnutí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shromáždění byla předložena věc k rozhodnutí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shromáždění nebylo způsobilé rozhodnout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důležitý důvod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aktivní legitimace – vlastník jednotky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lhůta k podání návrhu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soud „nahradí“ rozhodnutí shromáždění (28 Cdo 5216/2007 – R 17/2009)</a:t>
            </a:r>
          </a:p>
        </p:txBody>
      </p:sp>
    </p:spTree>
    <p:extLst>
      <p:ext uri="{BB962C8B-B14F-4D97-AF65-F5344CB8AC3E}">
        <p14:creationId xmlns:p14="http://schemas.microsoft.com/office/powerpoint/2010/main" val="21600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Práva a povinnosti vlastníků jednotek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užívat byt a společné části domu § 1175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stavebně upravovat byt (§ 1175 odst. 2) a povinnost umožnit kontrolu prováděných prací (§ 1182)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nahlížet do podkladů ve věcech správy § 1179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povinnost řídit se pravidly pro správu domu § 1176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oznamovací povinnost změn § 1177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povinnost platit příspěvky na správu nemovité věci (§ 1180) a zálohy na služby (§ 1181)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povinnost zdržet se všeho, co brání údržbě, opravám, atd. § 1183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povinnost umožnit přístup do bytu § 1183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na náhradu škody vzniklé poškozením jednotky § 1183 odst. 2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rozdělit právo k jednotce na podíly § 1185</a:t>
            </a:r>
          </a:p>
        </p:txBody>
      </p:sp>
    </p:spTree>
    <p:extLst>
      <p:ext uri="{BB962C8B-B14F-4D97-AF65-F5344CB8AC3E}">
        <p14:creationId xmlns:p14="http://schemas.microsoft.com/office/powerpoint/2010/main" val="196601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společenství vlastníků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zrušení bytového spoluvlastnictví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dobrovolně založené (v domě bylo méně než 5 jednotek, nebo jejich počet klesl pod 5 jednotek ve vlastnictví 3 různých vlastníků)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rozhodnutím soudu § 172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zrušením konkurzu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neprovádí se likvidace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zánik výmazem z veřejného rejstříku</a:t>
            </a:r>
          </a:p>
        </p:txBody>
      </p:sp>
    </p:spTree>
    <p:extLst>
      <p:ext uri="{BB962C8B-B14F-4D97-AF65-F5344CB8AC3E}">
        <p14:creationId xmlns:p14="http://schemas.microsoft.com/office/powerpoint/2010/main" val="223965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Právní předpisy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o. z.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1158 - § 1222 bytové spoluvlastnictví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1127 právní jednání týkající se společné věci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214 - § 302 spolek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118 - § 209 právnické osoby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nařízení vlády č. 366/2013 Sb.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zákon č. 311/2013 Sb.</a:t>
            </a:r>
          </a:p>
        </p:txBody>
      </p:sp>
    </p:spTree>
    <p:extLst>
      <p:ext uri="{BB962C8B-B14F-4D97-AF65-F5344CB8AC3E}">
        <p14:creationId xmlns:p14="http://schemas.microsoft.com/office/powerpoint/2010/main" val="1045535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bytového spoluvlastnictví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dohodou spoluvlastníků v písemné formě a zápis do katastru nemovitostí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dojde-li k jednotě vlastnického práva ke všem jednotkám v domě – písemné prohlášení jediného vlastníka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nutný souhlas osoby oprávněné z věcného břemene</a:t>
            </a:r>
          </a:p>
        </p:txBody>
      </p:sp>
    </p:spTree>
    <p:extLst>
      <p:ext uri="{BB962C8B-B14F-4D97-AF65-F5344CB8AC3E}">
        <p14:creationId xmlns:p14="http://schemas.microsoft.com/office/powerpoint/2010/main" val="301758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cs-CZ" altLang="cs-CZ" sz="5400" i="1" kern="12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5400" i="1" kern="1200" dirty="0">
                <a:solidFill>
                  <a:schemeClr val="tx2"/>
                </a:solidFill>
                <a:latin typeface="+mj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958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Jednotka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1159 – jednotku tvoří vždy společně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byt jako prostorově oddělená část domu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podíl na společných částech nemovité věci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nemovitá věc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podlahová plocha - § 2, 3 nařízení vlády č. 366/2013 Sb.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Společné části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základní vymezení - § 1160 odst. 1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co je vždy společnou částí - § 1160 odst.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1222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výčet společných částí – nařízení vlády č. 366/2013 Sb.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podíly na společných částech - § 1161</a:t>
            </a:r>
          </a:p>
        </p:txBody>
      </p:sp>
    </p:spTree>
    <p:extLst>
      <p:ext uri="{BB962C8B-B14F-4D97-AF65-F5344CB8AC3E}">
        <p14:creationId xmlns:p14="http://schemas.microsoft.com/office/powerpoint/2010/main" val="24502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jednotky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výstavba domu - § 1163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zápis do veřejného seznamu § 1164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prohlášení vlastníka § 1166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dohoda spoluvlastníků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rozhodnutí soudu § 1165</a:t>
            </a:r>
          </a:p>
        </p:txBody>
      </p:sp>
    </p:spTree>
    <p:extLst>
      <p:ext uri="{BB962C8B-B14F-4D97-AF65-F5344CB8AC3E}">
        <p14:creationId xmlns:p14="http://schemas.microsoft.com/office/powerpoint/2010/main" val="354885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Prohlášení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náležitosti § 1166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při vzniku SV – náležitosti stanov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bez vzniku SV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správce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pravidla pro správu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pravidla pro užívání společných částí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příspěvky na náklady spojené se správou domu a pozemku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zálohy na služby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vady prohlášení § 1168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změny prohlášení § 1169</a:t>
            </a:r>
          </a:p>
        </p:txBody>
      </p:sp>
    </p:spTree>
    <p:extLst>
      <p:ext uri="{BB962C8B-B14F-4D97-AF65-F5344CB8AC3E}">
        <p14:creationId xmlns:p14="http://schemas.microsoft.com/office/powerpoint/2010/main" val="156053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Vady prohlášení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neurčitě nebo nesprávně vymezená jednotka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odstraní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původce prohlášení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vlastníci dotčených jednotek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neurčité nebo nesprávné určení podílu na společných částech</a:t>
            </a:r>
          </a:p>
        </p:txBody>
      </p:sp>
    </p:spTree>
    <p:extLst>
      <p:ext uri="{BB962C8B-B14F-4D97-AF65-F5344CB8AC3E}">
        <p14:creationId xmlns:p14="http://schemas.microsoft.com/office/powerpoint/2010/main" val="3052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Změna prohlášení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písemná dohoda dotčených vlastníků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souhlas kvalifikované většiny vlastníků jednotek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souhlas shromáždění - § 1208 písm. b), f)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použije se i na prohlášení podle § 4 z. č. 72/1994 Sb. </a:t>
            </a:r>
          </a:p>
        </p:txBody>
      </p:sp>
    </p:spTree>
    <p:extLst>
      <p:ext uri="{BB962C8B-B14F-4D97-AF65-F5344CB8AC3E}">
        <p14:creationId xmlns:p14="http://schemas.microsoft.com/office/powerpoint/2010/main" val="7505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Bytové spoluvlastnictví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Převod jednotky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náležitosti smlouvy – obecná ustanovení o smlouvách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povinnost převodce předložit nabyvateli potvrzení o dluzích § 1186 odst.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přechod dluhů § 1186 odst.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ochrana nájemce § </a:t>
            </a:r>
            <a:r>
              <a:rPr lang="cs-CZ" sz="2400" dirty="0" smtClean="0"/>
              <a:t>1187</a:t>
            </a:r>
            <a:endParaRPr lang="cs-CZ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/>
              <a:t> převod </a:t>
            </a:r>
            <a:r>
              <a:rPr lang="cs-CZ" sz="2400" dirty="0"/>
              <a:t>jednotky v domech právnických osob § </a:t>
            </a:r>
            <a:r>
              <a:rPr lang="cs-CZ" sz="2400" dirty="0" smtClean="0"/>
              <a:t>1188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90762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1111</TotalTime>
  <Words>1040</Words>
  <Application>Microsoft Office PowerPoint</Application>
  <PresentationFormat>Širokoúhlá obrazovka</PresentationFormat>
  <Paragraphs>186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Prezentace-LAW-CZ</vt:lpstr>
      <vt:lpstr>Bytové spoluvlastnictví JUDr. Lukáš Hadamčík, Ph.D.</vt:lpstr>
      <vt:lpstr>Právní předpisy</vt:lpstr>
      <vt:lpstr>Jednotka</vt:lpstr>
      <vt:lpstr>Společné části</vt:lpstr>
      <vt:lpstr>Vznik jednotky</vt:lpstr>
      <vt:lpstr>Prohlášení</vt:lpstr>
      <vt:lpstr>Vady prohlášení</vt:lpstr>
      <vt:lpstr>Změna prohlášení</vt:lpstr>
      <vt:lpstr>Převod jednotky</vt:lpstr>
      <vt:lpstr>Správa domu a pozemku</vt:lpstr>
      <vt:lpstr>Bez vzniku SV</vt:lpstr>
      <vt:lpstr>Společenství vlastníků</vt:lpstr>
      <vt:lpstr>Orgány SV - § 1205</vt:lpstr>
      <vt:lpstr>Rozhodování SV</vt:lpstr>
      <vt:lpstr>Soudní přezkum</vt:lpstr>
      <vt:lpstr>Rozhodnutí přijaté shromážděním</vt:lpstr>
      <vt:lpstr>Nahrazení nepřijatého rozhodnutí</vt:lpstr>
      <vt:lpstr>Práva a povinnosti vlastníků jednotek</vt:lpstr>
      <vt:lpstr>Zrušení společenství vlastníků</vt:lpstr>
      <vt:lpstr>Zrušení bytového spoluvlastnictví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Lukáš Hadamčík</cp:lastModifiedBy>
  <cp:revision>144</cp:revision>
  <cp:lastPrinted>1601-01-01T00:00:00Z</cp:lastPrinted>
  <dcterms:created xsi:type="dcterms:W3CDTF">2018-10-30T08:41:10Z</dcterms:created>
  <dcterms:modified xsi:type="dcterms:W3CDTF">2019-03-13T14:19:38Z</dcterms:modified>
</cp:coreProperties>
</file>