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1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97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57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11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61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53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02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48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32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75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71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92F62-D4A7-457F-8D5E-1FDEE0ED5828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E5F8F-41E8-4441-AB61-4043206ED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51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Předem děkuji za konstruktivní kritiku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br>
              <a:rPr lang="cs-CZ" dirty="0" smtClean="0">
                <a:sym typeface="Wingdings" panose="05000000000000000000" pitchFamily="2" charset="2"/>
              </a:rPr>
            </a:br>
            <a:r>
              <a:rPr lang="cs-CZ" sz="3200" dirty="0" smtClean="0">
                <a:sym typeface="Wingdings" panose="05000000000000000000" pitchFamily="2" charset="2"/>
              </a:rPr>
              <a:t>(emailem, přes podatelnu, skrze </a:t>
            </a:r>
            <a:r>
              <a:rPr lang="cs-CZ" sz="3200" dirty="0" err="1" smtClean="0">
                <a:sym typeface="Wingdings" panose="05000000000000000000" pitchFamily="2" charset="2"/>
              </a:rPr>
              <a:t>ISanketu</a:t>
            </a:r>
            <a:r>
              <a:rPr lang="cs-CZ" sz="3200" dirty="0" smtClean="0">
                <a:sym typeface="Wingdings" panose="05000000000000000000" pitchFamily="2" charset="2"/>
              </a:rPr>
              <a:t>, osobně…)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byste si znovu vybrali – nevybrali PVP Zemědělské právo?</a:t>
            </a:r>
          </a:p>
          <a:p>
            <a:r>
              <a:rPr lang="cs-CZ" dirty="0" smtClean="0"/>
              <a:t>Jaké téma, příp. jaká témata Vás zaujala – nezaujala, příp. která jste postrádali nebo která byste vypustili?</a:t>
            </a:r>
          </a:p>
          <a:p>
            <a:r>
              <a:rPr lang="cs-CZ" dirty="0" smtClean="0"/>
              <a:t>Co Vám vyhovovalo – nevyhovovalo při výuce Zemědělského práva?</a:t>
            </a:r>
          </a:p>
          <a:p>
            <a:pPr lvl="1"/>
            <a:r>
              <a:rPr lang="cs-CZ" dirty="0"/>
              <a:t>Metoda výuky</a:t>
            </a:r>
          </a:p>
          <a:p>
            <a:pPr lvl="1"/>
            <a:r>
              <a:rPr lang="cs-CZ" dirty="0" smtClean="0"/>
              <a:t>Způsob výkladu</a:t>
            </a:r>
          </a:p>
          <a:p>
            <a:pPr lvl="1"/>
            <a:r>
              <a:rPr lang="cs-CZ" dirty="0" smtClean="0"/>
              <a:t>Zaměření výkladu</a:t>
            </a:r>
          </a:p>
          <a:p>
            <a:r>
              <a:rPr lang="cs-CZ" dirty="0" smtClean="0"/>
              <a:t>Co byste navrhovali změnit a v jakém směru?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4157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64</Words>
  <Application>Microsoft Office PowerPoint</Application>
  <PresentationFormat>Širokoúhlá obrazovka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Motiv Office</vt:lpstr>
      <vt:lpstr>Předem děkuji za konstruktivní kritiku (emailem, přes podatelnu, skrze ISanketu, osobně…) 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Předem děkuji za konstruktivní kritiku (emailem, přes podatelnu, skrze ISanketu, osobně…)</dc:title>
  <dc:creator>Jana Tkáčiková</dc:creator>
  <cp:lastModifiedBy>Jana Tkáčiková</cp:lastModifiedBy>
  <cp:revision>2</cp:revision>
  <dcterms:created xsi:type="dcterms:W3CDTF">2019-05-21T08:41:46Z</dcterms:created>
  <dcterms:modified xsi:type="dcterms:W3CDTF">2019-05-21T08:52:58Z</dcterms:modified>
</cp:coreProperties>
</file>