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7" r:id="rId3"/>
    <p:sldId id="261" r:id="rId4"/>
    <p:sldId id="259" r:id="rId5"/>
    <p:sldId id="329" r:id="rId6"/>
    <p:sldId id="328" r:id="rId7"/>
    <p:sldId id="257" r:id="rId8"/>
    <p:sldId id="319" r:id="rId9"/>
    <p:sldId id="320" r:id="rId10"/>
    <p:sldId id="260" r:id="rId11"/>
    <p:sldId id="325" r:id="rId12"/>
    <p:sldId id="263" r:id="rId13"/>
    <p:sldId id="326" r:id="rId14"/>
    <p:sldId id="321" r:id="rId15"/>
    <p:sldId id="323" r:id="rId16"/>
    <p:sldId id="274" r:id="rId17"/>
    <p:sldId id="324" r:id="rId18"/>
    <p:sldId id="264" r:id="rId19"/>
    <p:sldId id="322" r:id="rId20"/>
    <p:sldId id="327" r:id="rId21"/>
    <p:sldId id="265" r:id="rId22"/>
    <p:sldId id="266" r:id="rId23"/>
    <p:sldId id="267" r:id="rId24"/>
    <p:sldId id="26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ACD761-D471-45FD-89B6-422EC63B186A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652E5A-D711-4818-B484-01B28114D0A9}">
      <dgm:prSet phldrT="[Text]"/>
      <dgm:spPr/>
      <dgm:t>
        <a:bodyPr/>
        <a:lstStyle/>
        <a:p>
          <a:r>
            <a:rPr lang="cs-CZ" dirty="0"/>
            <a:t>Pěstování rostlin</a:t>
          </a:r>
        </a:p>
      </dgm:t>
    </dgm:pt>
    <dgm:pt modelId="{6998BCDC-70F8-45E6-99D5-2C0235FC5A77}" type="parTrans" cxnId="{6205990F-4B03-4B6C-A686-A7D99A248413}">
      <dgm:prSet/>
      <dgm:spPr/>
      <dgm:t>
        <a:bodyPr/>
        <a:lstStyle/>
        <a:p>
          <a:endParaRPr lang="cs-CZ"/>
        </a:p>
      </dgm:t>
    </dgm:pt>
    <dgm:pt modelId="{33AE7BBA-5610-4BE6-8CFC-8691A2868153}" type="sibTrans" cxnId="{6205990F-4B03-4B6C-A686-A7D99A248413}">
      <dgm:prSet/>
      <dgm:spPr/>
      <dgm:t>
        <a:bodyPr/>
        <a:lstStyle/>
        <a:p>
          <a:endParaRPr lang="cs-CZ"/>
        </a:p>
      </dgm:t>
    </dgm:pt>
    <dgm:pt modelId="{3A73C215-8FC5-4AF8-A844-3F1B7AF88B97}">
      <dgm:prSet phldrT="[Text]"/>
      <dgm:spPr/>
      <dgm:t>
        <a:bodyPr/>
        <a:lstStyle/>
        <a:p>
          <a:r>
            <a:rPr lang="cs-CZ" dirty="0"/>
            <a:t>Zdraví rostlin</a:t>
          </a:r>
        </a:p>
        <a:p>
          <a:r>
            <a:rPr lang="cs-CZ" dirty="0"/>
            <a:t>Ochrana před škodlivými organismy</a:t>
          </a:r>
        </a:p>
      </dgm:t>
    </dgm:pt>
    <dgm:pt modelId="{97264378-AF93-4E6F-88F2-7D8D364CC30C}" type="parTrans" cxnId="{404C2EBC-18FA-42BB-8D2E-7F0C1F42A0DA}">
      <dgm:prSet/>
      <dgm:spPr/>
      <dgm:t>
        <a:bodyPr/>
        <a:lstStyle/>
        <a:p>
          <a:endParaRPr lang="cs-CZ"/>
        </a:p>
      </dgm:t>
    </dgm:pt>
    <dgm:pt modelId="{7884CEDD-94ED-44A8-995F-5422E3D7DCE9}" type="sibTrans" cxnId="{404C2EBC-18FA-42BB-8D2E-7F0C1F42A0DA}">
      <dgm:prSet/>
      <dgm:spPr/>
      <dgm:t>
        <a:bodyPr/>
        <a:lstStyle/>
        <a:p>
          <a:endParaRPr lang="cs-CZ"/>
        </a:p>
      </dgm:t>
    </dgm:pt>
    <dgm:pt modelId="{1594883F-F7E3-4B31-9709-10CD093775B0}">
      <dgm:prSet phldrT="[Text]" custT="1"/>
      <dgm:spPr/>
      <dgm:t>
        <a:bodyPr/>
        <a:lstStyle/>
        <a:p>
          <a:r>
            <a:rPr lang="cs-CZ" sz="2800" dirty="0"/>
            <a:t>Krmiva</a:t>
          </a:r>
          <a:r>
            <a:rPr lang="cs-CZ" sz="2900" dirty="0"/>
            <a:t> </a:t>
          </a:r>
        </a:p>
      </dgm:t>
    </dgm:pt>
    <dgm:pt modelId="{0F7F1DE9-880B-4939-9E70-D7EBC18B46F7}" type="parTrans" cxnId="{D163C731-164A-48B0-96F6-84D5AF23727E}">
      <dgm:prSet/>
      <dgm:spPr/>
      <dgm:t>
        <a:bodyPr/>
        <a:lstStyle/>
        <a:p>
          <a:endParaRPr lang="cs-CZ"/>
        </a:p>
      </dgm:t>
    </dgm:pt>
    <dgm:pt modelId="{B50FB121-7095-41F4-AEE4-C53FB445E35B}" type="sibTrans" cxnId="{D163C731-164A-48B0-96F6-84D5AF23727E}">
      <dgm:prSet/>
      <dgm:spPr/>
      <dgm:t>
        <a:bodyPr/>
        <a:lstStyle/>
        <a:p>
          <a:endParaRPr lang="cs-CZ"/>
        </a:p>
      </dgm:t>
    </dgm:pt>
    <dgm:pt modelId="{E0863D4F-9526-46DB-90CE-6EFE1D8D272B}">
      <dgm:prSet phldrT="[Text]" custT="1"/>
      <dgm:spPr/>
      <dgm:t>
        <a:bodyPr/>
        <a:lstStyle/>
        <a:p>
          <a:r>
            <a:rPr lang="cs-CZ" sz="2800" dirty="0"/>
            <a:t>Potraviny</a:t>
          </a:r>
          <a:r>
            <a:rPr lang="cs-CZ" sz="2600" dirty="0"/>
            <a:t> </a:t>
          </a:r>
        </a:p>
      </dgm:t>
    </dgm:pt>
    <dgm:pt modelId="{579ECA64-C273-4364-8E7C-ABCA12F91FCD}" type="parTrans" cxnId="{5F95DD29-F43F-4400-A5B1-C070AD67C3C4}">
      <dgm:prSet/>
      <dgm:spPr/>
      <dgm:t>
        <a:bodyPr/>
        <a:lstStyle/>
        <a:p>
          <a:endParaRPr lang="cs-CZ"/>
        </a:p>
      </dgm:t>
    </dgm:pt>
    <dgm:pt modelId="{36985F33-941F-444A-99E4-0F3639B20A49}" type="sibTrans" cxnId="{5F95DD29-F43F-4400-A5B1-C070AD67C3C4}">
      <dgm:prSet/>
      <dgm:spPr/>
      <dgm:t>
        <a:bodyPr/>
        <a:lstStyle/>
        <a:p>
          <a:endParaRPr lang="cs-CZ"/>
        </a:p>
      </dgm:t>
    </dgm:pt>
    <dgm:pt modelId="{0A8B05B1-F77F-47F9-A8C1-A2CF062BBA32}">
      <dgm:prSet phldrT="[Text]"/>
      <dgm:spPr/>
      <dgm:t>
        <a:bodyPr/>
        <a:lstStyle/>
        <a:p>
          <a:r>
            <a:rPr lang="cs-CZ" dirty="0"/>
            <a:t>Osivo a rozmnožovací materiál</a:t>
          </a:r>
        </a:p>
      </dgm:t>
    </dgm:pt>
    <dgm:pt modelId="{B0062EF7-601A-4DAE-94EB-CB88D1A978AA}" type="parTrans" cxnId="{50EE3150-23DF-40C4-AA84-D630B7AE761B}">
      <dgm:prSet/>
      <dgm:spPr/>
      <dgm:t>
        <a:bodyPr/>
        <a:lstStyle/>
        <a:p>
          <a:endParaRPr lang="cs-CZ"/>
        </a:p>
      </dgm:t>
    </dgm:pt>
    <dgm:pt modelId="{BC311998-E0B8-4A08-B3DF-4C3EB5890446}" type="sibTrans" cxnId="{50EE3150-23DF-40C4-AA84-D630B7AE761B}">
      <dgm:prSet/>
      <dgm:spPr/>
      <dgm:t>
        <a:bodyPr/>
        <a:lstStyle/>
        <a:p>
          <a:endParaRPr lang="cs-CZ"/>
        </a:p>
      </dgm:t>
    </dgm:pt>
    <dgm:pt modelId="{13E476A7-45AF-443A-8D18-7DA1E737BA90}">
      <dgm:prSet phldrT="[Text]"/>
      <dgm:spPr/>
      <dgm:t>
        <a:bodyPr/>
        <a:lstStyle/>
        <a:p>
          <a:r>
            <a:rPr lang="cs-CZ" dirty="0"/>
            <a:t>Jiné využití</a:t>
          </a:r>
        </a:p>
      </dgm:t>
    </dgm:pt>
    <dgm:pt modelId="{B4F0EE82-6FFA-44D8-AB6B-E1C4E53A9D30}" type="parTrans" cxnId="{057037F6-1159-4D87-A15A-6C2F5BFAF309}">
      <dgm:prSet/>
      <dgm:spPr/>
      <dgm:t>
        <a:bodyPr/>
        <a:lstStyle/>
        <a:p>
          <a:endParaRPr lang="cs-CZ"/>
        </a:p>
      </dgm:t>
    </dgm:pt>
    <dgm:pt modelId="{818AE5BD-8A45-43C9-84A3-AB97EE17E988}" type="sibTrans" cxnId="{057037F6-1159-4D87-A15A-6C2F5BFAF309}">
      <dgm:prSet/>
      <dgm:spPr/>
      <dgm:t>
        <a:bodyPr/>
        <a:lstStyle/>
        <a:p>
          <a:endParaRPr lang="cs-CZ"/>
        </a:p>
      </dgm:t>
    </dgm:pt>
    <dgm:pt modelId="{10D13433-65F6-4258-A2E1-39F0A1BF6BE2}">
      <dgm:prSet/>
      <dgm:spPr/>
      <dgm:t>
        <a:bodyPr/>
        <a:lstStyle/>
        <a:p>
          <a:r>
            <a:rPr lang="cs-CZ" dirty="0"/>
            <a:t>Odrůdy</a:t>
          </a:r>
        </a:p>
      </dgm:t>
    </dgm:pt>
    <dgm:pt modelId="{733DED01-92B8-49EC-910D-512C451D256D}" type="parTrans" cxnId="{B48602A8-98E7-41B0-9F11-A0D9BDDEC07C}">
      <dgm:prSet/>
      <dgm:spPr/>
      <dgm:t>
        <a:bodyPr/>
        <a:lstStyle/>
        <a:p>
          <a:endParaRPr lang="cs-CZ"/>
        </a:p>
      </dgm:t>
    </dgm:pt>
    <dgm:pt modelId="{399A1051-0C71-4E14-BA8E-8E4CE97F38C2}" type="sibTrans" cxnId="{B48602A8-98E7-41B0-9F11-A0D9BDDEC07C}">
      <dgm:prSet/>
      <dgm:spPr/>
      <dgm:t>
        <a:bodyPr/>
        <a:lstStyle/>
        <a:p>
          <a:endParaRPr lang="cs-CZ"/>
        </a:p>
      </dgm:t>
    </dgm:pt>
    <dgm:pt modelId="{3FD912B7-E749-4BA1-B1ED-7A71BAE5009D}" type="pres">
      <dgm:prSet presAssocID="{5CACD761-D471-45FD-89B6-422EC63B186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6EEDB5-53C2-4797-B3A9-960BB9F184FF}" type="pres">
      <dgm:prSet presAssocID="{57652E5A-D711-4818-B484-01B28114D0A9}" presName="vertOne" presStyleCnt="0"/>
      <dgm:spPr/>
    </dgm:pt>
    <dgm:pt modelId="{B944CBFF-B1CA-4610-909F-82C60CA4FA4A}" type="pres">
      <dgm:prSet presAssocID="{57652E5A-D711-4818-B484-01B28114D0A9}" presName="txOne" presStyleLbl="node0" presStyleIdx="0" presStyleCnt="1">
        <dgm:presLayoutVars>
          <dgm:chPref val="3"/>
        </dgm:presLayoutVars>
      </dgm:prSet>
      <dgm:spPr/>
    </dgm:pt>
    <dgm:pt modelId="{06D27686-C54E-4E5F-A071-2355F18A9500}" type="pres">
      <dgm:prSet presAssocID="{57652E5A-D711-4818-B484-01B28114D0A9}" presName="parTransOne" presStyleCnt="0"/>
      <dgm:spPr/>
    </dgm:pt>
    <dgm:pt modelId="{2D47D34B-6592-4942-8CA3-30332E3CE379}" type="pres">
      <dgm:prSet presAssocID="{57652E5A-D711-4818-B484-01B28114D0A9}" presName="horzOne" presStyleCnt="0"/>
      <dgm:spPr/>
    </dgm:pt>
    <dgm:pt modelId="{F85A8ECC-128D-49F9-A616-4B955E3E4BA1}" type="pres">
      <dgm:prSet presAssocID="{3A73C215-8FC5-4AF8-A844-3F1B7AF88B97}" presName="vertTwo" presStyleCnt="0"/>
      <dgm:spPr/>
    </dgm:pt>
    <dgm:pt modelId="{E0BFE1C0-8990-4847-AF65-FAED33CCE497}" type="pres">
      <dgm:prSet presAssocID="{3A73C215-8FC5-4AF8-A844-3F1B7AF88B97}" presName="txTwo" presStyleLbl="node2" presStyleIdx="0" presStyleCnt="3">
        <dgm:presLayoutVars>
          <dgm:chPref val="3"/>
        </dgm:presLayoutVars>
      </dgm:prSet>
      <dgm:spPr/>
    </dgm:pt>
    <dgm:pt modelId="{B3518F04-C87F-471F-B16C-0EF6180A634B}" type="pres">
      <dgm:prSet presAssocID="{3A73C215-8FC5-4AF8-A844-3F1B7AF88B97}" presName="parTransTwo" presStyleCnt="0"/>
      <dgm:spPr/>
    </dgm:pt>
    <dgm:pt modelId="{AA3068A0-78B4-4467-BA5F-3750CB877E03}" type="pres">
      <dgm:prSet presAssocID="{3A73C215-8FC5-4AF8-A844-3F1B7AF88B97}" presName="horzTwo" presStyleCnt="0"/>
      <dgm:spPr/>
    </dgm:pt>
    <dgm:pt modelId="{BC5D5C7C-7839-4133-B567-F7A1028B3EE6}" type="pres">
      <dgm:prSet presAssocID="{1594883F-F7E3-4B31-9709-10CD093775B0}" presName="vertThree" presStyleCnt="0"/>
      <dgm:spPr/>
    </dgm:pt>
    <dgm:pt modelId="{7B249B30-3E7C-498B-810B-BEBCF7CA52ED}" type="pres">
      <dgm:prSet presAssocID="{1594883F-F7E3-4B31-9709-10CD093775B0}" presName="txThree" presStyleLbl="node3" presStyleIdx="0" presStyleCnt="3">
        <dgm:presLayoutVars>
          <dgm:chPref val="3"/>
        </dgm:presLayoutVars>
      </dgm:prSet>
      <dgm:spPr/>
    </dgm:pt>
    <dgm:pt modelId="{42386A6B-5465-4EB7-9524-9E18EAE9DFCA}" type="pres">
      <dgm:prSet presAssocID="{1594883F-F7E3-4B31-9709-10CD093775B0}" presName="horzThree" presStyleCnt="0"/>
      <dgm:spPr/>
    </dgm:pt>
    <dgm:pt modelId="{E9C1C587-FBA8-4240-B010-2B1417ABD004}" type="pres">
      <dgm:prSet presAssocID="{B50FB121-7095-41F4-AEE4-C53FB445E35B}" presName="sibSpaceThree" presStyleCnt="0"/>
      <dgm:spPr/>
    </dgm:pt>
    <dgm:pt modelId="{AE7DE48C-FEB0-4E48-804B-5E6AE6AA4910}" type="pres">
      <dgm:prSet presAssocID="{E0863D4F-9526-46DB-90CE-6EFE1D8D272B}" presName="vertThree" presStyleCnt="0"/>
      <dgm:spPr/>
    </dgm:pt>
    <dgm:pt modelId="{C1ACCCEB-1140-4301-9D12-3AFA327CE8F0}" type="pres">
      <dgm:prSet presAssocID="{E0863D4F-9526-46DB-90CE-6EFE1D8D272B}" presName="txThree" presStyleLbl="node3" presStyleIdx="1" presStyleCnt="3">
        <dgm:presLayoutVars>
          <dgm:chPref val="3"/>
        </dgm:presLayoutVars>
      </dgm:prSet>
      <dgm:spPr/>
    </dgm:pt>
    <dgm:pt modelId="{B7962F72-E461-410E-975B-5D251EDF8B60}" type="pres">
      <dgm:prSet presAssocID="{E0863D4F-9526-46DB-90CE-6EFE1D8D272B}" presName="horzThree" presStyleCnt="0"/>
      <dgm:spPr/>
    </dgm:pt>
    <dgm:pt modelId="{799CF16F-56E7-4858-9601-437D1C1DAB5D}" type="pres">
      <dgm:prSet presAssocID="{7884CEDD-94ED-44A8-995F-5422E3D7DCE9}" presName="sibSpaceTwo" presStyleCnt="0"/>
      <dgm:spPr/>
    </dgm:pt>
    <dgm:pt modelId="{08A46E9E-13D6-4642-A2EF-5F57CFD586CD}" type="pres">
      <dgm:prSet presAssocID="{10D13433-65F6-4258-A2E1-39F0A1BF6BE2}" presName="vertTwo" presStyleCnt="0"/>
      <dgm:spPr/>
    </dgm:pt>
    <dgm:pt modelId="{3D342C38-35E5-4646-AD86-3E056FB3C743}" type="pres">
      <dgm:prSet presAssocID="{10D13433-65F6-4258-A2E1-39F0A1BF6BE2}" presName="txTwo" presStyleLbl="node2" presStyleIdx="1" presStyleCnt="3">
        <dgm:presLayoutVars>
          <dgm:chPref val="3"/>
        </dgm:presLayoutVars>
      </dgm:prSet>
      <dgm:spPr/>
    </dgm:pt>
    <dgm:pt modelId="{0E103DC0-5626-4840-B8EC-86BE698EFD33}" type="pres">
      <dgm:prSet presAssocID="{10D13433-65F6-4258-A2E1-39F0A1BF6BE2}" presName="horzTwo" presStyleCnt="0"/>
      <dgm:spPr/>
    </dgm:pt>
    <dgm:pt modelId="{778CDE7F-B6F7-4E40-B72E-02B562FCD594}" type="pres">
      <dgm:prSet presAssocID="{399A1051-0C71-4E14-BA8E-8E4CE97F38C2}" presName="sibSpaceTwo" presStyleCnt="0"/>
      <dgm:spPr/>
    </dgm:pt>
    <dgm:pt modelId="{7267F3A1-7201-4854-878D-FE79D4C537EC}" type="pres">
      <dgm:prSet presAssocID="{0A8B05B1-F77F-47F9-A8C1-A2CF062BBA32}" presName="vertTwo" presStyleCnt="0"/>
      <dgm:spPr/>
    </dgm:pt>
    <dgm:pt modelId="{EBDF178C-792F-4348-A16B-408458AF896C}" type="pres">
      <dgm:prSet presAssocID="{0A8B05B1-F77F-47F9-A8C1-A2CF062BBA32}" presName="txTwo" presStyleLbl="node2" presStyleIdx="2" presStyleCnt="3">
        <dgm:presLayoutVars>
          <dgm:chPref val="3"/>
        </dgm:presLayoutVars>
      </dgm:prSet>
      <dgm:spPr/>
    </dgm:pt>
    <dgm:pt modelId="{E0B2F37E-0445-4D2E-8C09-57D0D7F1F784}" type="pres">
      <dgm:prSet presAssocID="{0A8B05B1-F77F-47F9-A8C1-A2CF062BBA32}" presName="parTransTwo" presStyleCnt="0"/>
      <dgm:spPr/>
    </dgm:pt>
    <dgm:pt modelId="{A8B66829-4703-4485-A19A-FD26D6E79860}" type="pres">
      <dgm:prSet presAssocID="{0A8B05B1-F77F-47F9-A8C1-A2CF062BBA32}" presName="horzTwo" presStyleCnt="0"/>
      <dgm:spPr/>
    </dgm:pt>
    <dgm:pt modelId="{023DB5FC-E3F6-452B-B134-AA194B038C2C}" type="pres">
      <dgm:prSet presAssocID="{13E476A7-45AF-443A-8D18-7DA1E737BA90}" presName="vertThree" presStyleCnt="0"/>
      <dgm:spPr/>
    </dgm:pt>
    <dgm:pt modelId="{D5AE553D-4165-4051-B8A6-BD175BC99959}" type="pres">
      <dgm:prSet presAssocID="{13E476A7-45AF-443A-8D18-7DA1E737BA90}" presName="txThree" presStyleLbl="node3" presStyleIdx="2" presStyleCnt="3">
        <dgm:presLayoutVars>
          <dgm:chPref val="3"/>
        </dgm:presLayoutVars>
      </dgm:prSet>
      <dgm:spPr/>
    </dgm:pt>
    <dgm:pt modelId="{AD72D1C8-7A80-451A-AAD2-10F5B7FDBAF4}" type="pres">
      <dgm:prSet presAssocID="{13E476A7-45AF-443A-8D18-7DA1E737BA90}" presName="horzThree" presStyleCnt="0"/>
      <dgm:spPr/>
    </dgm:pt>
  </dgm:ptLst>
  <dgm:cxnLst>
    <dgm:cxn modelId="{6205990F-4B03-4B6C-A686-A7D99A248413}" srcId="{5CACD761-D471-45FD-89B6-422EC63B186A}" destId="{57652E5A-D711-4818-B484-01B28114D0A9}" srcOrd="0" destOrd="0" parTransId="{6998BCDC-70F8-45E6-99D5-2C0235FC5A77}" sibTransId="{33AE7BBA-5610-4BE6-8CFC-8691A2868153}"/>
    <dgm:cxn modelId="{33399715-A254-43A6-8EE7-BEA60FF218F3}" type="presOf" srcId="{57652E5A-D711-4818-B484-01B28114D0A9}" destId="{B944CBFF-B1CA-4610-909F-82C60CA4FA4A}" srcOrd="0" destOrd="0" presId="urn:microsoft.com/office/officeart/2005/8/layout/hierarchy4"/>
    <dgm:cxn modelId="{5F95DD29-F43F-4400-A5B1-C070AD67C3C4}" srcId="{3A73C215-8FC5-4AF8-A844-3F1B7AF88B97}" destId="{E0863D4F-9526-46DB-90CE-6EFE1D8D272B}" srcOrd="1" destOrd="0" parTransId="{579ECA64-C273-4364-8E7C-ABCA12F91FCD}" sibTransId="{36985F33-941F-444A-99E4-0F3639B20A49}"/>
    <dgm:cxn modelId="{D163C731-164A-48B0-96F6-84D5AF23727E}" srcId="{3A73C215-8FC5-4AF8-A844-3F1B7AF88B97}" destId="{1594883F-F7E3-4B31-9709-10CD093775B0}" srcOrd="0" destOrd="0" parTransId="{0F7F1DE9-880B-4939-9E70-D7EBC18B46F7}" sibTransId="{B50FB121-7095-41F4-AEE4-C53FB445E35B}"/>
    <dgm:cxn modelId="{2076C16B-3E8A-47A1-95B6-E6A9DA82FC64}" type="presOf" srcId="{1594883F-F7E3-4B31-9709-10CD093775B0}" destId="{7B249B30-3E7C-498B-810B-BEBCF7CA52ED}" srcOrd="0" destOrd="0" presId="urn:microsoft.com/office/officeart/2005/8/layout/hierarchy4"/>
    <dgm:cxn modelId="{50EE3150-23DF-40C4-AA84-D630B7AE761B}" srcId="{57652E5A-D711-4818-B484-01B28114D0A9}" destId="{0A8B05B1-F77F-47F9-A8C1-A2CF062BBA32}" srcOrd="2" destOrd="0" parTransId="{B0062EF7-601A-4DAE-94EB-CB88D1A978AA}" sibTransId="{BC311998-E0B8-4A08-B3DF-4C3EB5890446}"/>
    <dgm:cxn modelId="{5D755677-EAE9-42FA-AFD8-74C1752188A0}" type="presOf" srcId="{0A8B05B1-F77F-47F9-A8C1-A2CF062BBA32}" destId="{EBDF178C-792F-4348-A16B-408458AF896C}" srcOrd="0" destOrd="0" presId="urn:microsoft.com/office/officeart/2005/8/layout/hierarchy4"/>
    <dgm:cxn modelId="{9FC49B80-9D13-4FB4-B422-A8AB4CC73CAE}" type="presOf" srcId="{5CACD761-D471-45FD-89B6-422EC63B186A}" destId="{3FD912B7-E749-4BA1-B1ED-7A71BAE5009D}" srcOrd="0" destOrd="0" presId="urn:microsoft.com/office/officeart/2005/8/layout/hierarchy4"/>
    <dgm:cxn modelId="{38A90E86-61A3-48FD-B89B-79376AF1199B}" type="presOf" srcId="{E0863D4F-9526-46DB-90CE-6EFE1D8D272B}" destId="{C1ACCCEB-1140-4301-9D12-3AFA327CE8F0}" srcOrd="0" destOrd="0" presId="urn:microsoft.com/office/officeart/2005/8/layout/hierarchy4"/>
    <dgm:cxn modelId="{B48602A8-98E7-41B0-9F11-A0D9BDDEC07C}" srcId="{57652E5A-D711-4818-B484-01B28114D0A9}" destId="{10D13433-65F6-4258-A2E1-39F0A1BF6BE2}" srcOrd="1" destOrd="0" parTransId="{733DED01-92B8-49EC-910D-512C451D256D}" sibTransId="{399A1051-0C71-4E14-BA8E-8E4CE97F38C2}"/>
    <dgm:cxn modelId="{E8DCEBB1-793C-4CDA-A38F-1825208F5486}" type="presOf" srcId="{13E476A7-45AF-443A-8D18-7DA1E737BA90}" destId="{D5AE553D-4165-4051-B8A6-BD175BC99959}" srcOrd="0" destOrd="0" presId="urn:microsoft.com/office/officeart/2005/8/layout/hierarchy4"/>
    <dgm:cxn modelId="{404C2EBC-18FA-42BB-8D2E-7F0C1F42A0DA}" srcId="{57652E5A-D711-4818-B484-01B28114D0A9}" destId="{3A73C215-8FC5-4AF8-A844-3F1B7AF88B97}" srcOrd="0" destOrd="0" parTransId="{97264378-AF93-4E6F-88F2-7D8D364CC30C}" sibTransId="{7884CEDD-94ED-44A8-995F-5422E3D7DCE9}"/>
    <dgm:cxn modelId="{78AFC8D1-620E-4FB6-BC45-A7991B0B2A1B}" type="presOf" srcId="{10D13433-65F6-4258-A2E1-39F0A1BF6BE2}" destId="{3D342C38-35E5-4646-AD86-3E056FB3C743}" srcOrd="0" destOrd="0" presId="urn:microsoft.com/office/officeart/2005/8/layout/hierarchy4"/>
    <dgm:cxn modelId="{C10951E2-87B3-400B-8137-1E34E7353461}" type="presOf" srcId="{3A73C215-8FC5-4AF8-A844-3F1B7AF88B97}" destId="{E0BFE1C0-8990-4847-AF65-FAED33CCE497}" srcOrd="0" destOrd="0" presId="urn:microsoft.com/office/officeart/2005/8/layout/hierarchy4"/>
    <dgm:cxn modelId="{057037F6-1159-4D87-A15A-6C2F5BFAF309}" srcId="{0A8B05B1-F77F-47F9-A8C1-A2CF062BBA32}" destId="{13E476A7-45AF-443A-8D18-7DA1E737BA90}" srcOrd="0" destOrd="0" parTransId="{B4F0EE82-6FFA-44D8-AB6B-E1C4E53A9D30}" sibTransId="{818AE5BD-8A45-43C9-84A3-AB97EE17E988}"/>
    <dgm:cxn modelId="{8BCC0868-79E1-4E0F-9C02-AC260A7C12C8}" type="presParOf" srcId="{3FD912B7-E749-4BA1-B1ED-7A71BAE5009D}" destId="{246EEDB5-53C2-4797-B3A9-960BB9F184FF}" srcOrd="0" destOrd="0" presId="urn:microsoft.com/office/officeart/2005/8/layout/hierarchy4"/>
    <dgm:cxn modelId="{46628E70-37DD-421F-B693-C7EE33000D32}" type="presParOf" srcId="{246EEDB5-53C2-4797-B3A9-960BB9F184FF}" destId="{B944CBFF-B1CA-4610-909F-82C60CA4FA4A}" srcOrd="0" destOrd="0" presId="urn:microsoft.com/office/officeart/2005/8/layout/hierarchy4"/>
    <dgm:cxn modelId="{305F72E5-D6E2-4167-B3AA-00405B301C2A}" type="presParOf" srcId="{246EEDB5-53C2-4797-B3A9-960BB9F184FF}" destId="{06D27686-C54E-4E5F-A071-2355F18A9500}" srcOrd="1" destOrd="0" presId="urn:microsoft.com/office/officeart/2005/8/layout/hierarchy4"/>
    <dgm:cxn modelId="{9BF1402C-8502-46C3-ADB9-F7F9FD7C7450}" type="presParOf" srcId="{246EEDB5-53C2-4797-B3A9-960BB9F184FF}" destId="{2D47D34B-6592-4942-8CA3-30332E3CE379}" srcOrd="2" destOrd="0" presId="urn:microsoft.com/office/officeart/2005/8/layout/hierarchy4"/>
    <dgm:cxn modelId="{4B05FB2C-A208-4CA3-85A0-9AEB45A95FE8}" type="presParOf" srcId="{2D47D34B-6592-4942-8CA3-30332E3CE379}" destId="{F85A8ECC-128D-49F9-A616-4B955E3E4BA1}" srcOrd="0" destOrd="0" presId="urn:microsoft.com/office/officeart/2005/8/layout/hierarchy4"/>
    <dgm:cxn modelId="{1DEE08C5-3CDB-4B40-9A14-2EF913E00548}" type="presParOf" srcId="{F85A8ECC-128D-49F9-A616-4B955E3E4BA1}" destId="{E0BFE1C0-8990-4847-AF65-FAED33CCE497}" srcOrd="0" destOrd="0" presId="urn:microsoft.com/office/officeart/2005/8/layout/hierarchy4"/>
    <dgm:cxn modelId="{A842E46F-5018-4A19-857B-C5EFF45846CB}" type="presParOf" srcId="{F85A8ECC-128D-49F9-A616-4B955E3E4BA1}" destId="{B3518F04-C87F-471F-B16C-0EF6180A634B}" srcOrd="1" destOrd="0" presId="urn:microsoft.com/office/officeart/2005/8/layout/hierarchy4"/>
    <dgm:cxn modelId="{FDD07BDE-016A-4F4B-A6F0-41F684755229}" type="presParOf" srcId="{F85A8ECC-128D-49F9-A616-4B955E3E4BA1}" destId="{AA3068A0-78B4-4467-BA5F-3750CB877E03}" srcOrd="2" destOrd="0" presId="urn:microsoft.com/office/officeart/2005/8/layout/hierarchy4"/>
    <dgm:cxn modelId="{7E3E41C4-5402-4A72-9C60-BC5296F40232}" type="presParOf" srcId="{AA3068A0-78B4-4467-BA5F-3750CB877E03}" destId="{BC5D5C7C-7839-4133-B567-F7A1028B3EE6}" srcOrd="0" destOrd="0" presId="urn:microsoft.com/office/officeart/2005/8/layout/hierarchy4"/>
    <dgm:cxn modelId="{9946D99F-28BE-47B2-9D0B-4BD04DB02F8A}" type="presParOf" srcId="{BC5D5C7C-7839-4133-B567-F7A1028B3EE6}" destId="{7B249B30-3E7C-498B-810B-BEBCF7CA52ED}" srcOrd="0" destOrd="0" presId="urn:microsoft.com/office/officeart/2005/8/layout/hierarchy4"/>
    <dgm:cxn modelId="{9C2553AD-2655-40A4-9ACD-73E015C2760C}" type="presParOf" srcId="{BC5D5C7C-7839-4133-B567-F7A1028B3EE6}" destId="{42386A6B-5465-4EB7-9524-9E18EAE9DFCA}" srcOrd="1" destOrd="0" presId="urn:microsoft.com/office/officeart/2005/8/layout/hierarchy4"/>
    <dgm:cxn modelId="{C2A345B9-A0C0-4379-9365-A1FF1FE04125}" type="presParOf" srcId="{AA3068A0-78B4-4467-BA5F-3750CB877E03}" destId="{E9C1C587-FBA8-4240-B010-2B1417ABD004}" srcOrd="1" destOrd="0" presId="urn:microsoft.com/office/officeart/2005/8/layout/hierarchy4"/>
    <dgm:cxn modelId="{353A6CED-A3B7-4C9C-AB48-2DC9F28B7281}" type="presParOf" srcId="{AA3068A0-78B4-4467-BA5F-3750CB877E03}" destId="{AE7DE48C-FEB0-4E48-804B-5E6AE6AA4910}" srcOrd="2" destOrd="0" presId="urn:microsoft.com/office/officeart/2005/8/layout/hierarchy4"/>
    <dgm:cxn modelId="{47392FDD-4B7C-4109-8153-B12A019D6CA9}" type="presParOf" srcId="{AE7DE48C-FEB0-4E48-804B-5E6AE6AA4910}" destId="{C1ACCCEB-1140-4301-9D12-3AFA327CE8F0}" srcOrd="0" destOrd="0" presId="urn:microsoft.com/office/officeart/2005/8/layout/hierarchy4"/>
    <dgm:cxn modelId="{AFCC2322-7D55-4733-B20E-901DA349B430}" type="presParOf" srcId="{AE7DE48C-FEB0-4E48-804B-5E6AE6AA4910}" destId="{B7962F72-E461-410E-975B-5D251EDF8B60}" srcOrd="1" destOrd="0" presId="urn:microsoft.com/office/officeart/2005/8/layout/hierarchy4"/>
    <dgm:cxn modelId="{3132D0CE-04C9-43D5-A1D3-832764FD6F68}" type="presParOf" srcId="{2D47D34B-6592-4942-8CA3-30332E3CE379}" destId="{799CF16F-56E7-4858-9601-437D1C1DAB5D}" srcOrd="1" destOrd="0" presId="urn:microsoft.com/office/officeart/2005/8/layout/hierarchy4"/>
    <dgm:cxn modelId="{8731F9EF-D4B6-4DCF-AC45-88C31AC2498E}" type="presParOf" srcId="{2D47D34B-6592-4942-8CA3-30332E3CE379}" destId="{08A46E9E-13D6-4642-A2EF-5F57CFD586CD}" srcOrd="2" destOrd="0" presId="urn:microsoft.com/office/officeart/2005/8/layout/hierarchy4"/>
    <dgm:cxn modelId="{E3213464-B952-4F32-9443-835D515A96B6}" type="presParOf" srcId="{08A46E9E-13D6-4642-A2EF-5F57CFD586CD}" destId="{3D342C38-35E5-4646-AD86-3E056FB3C743}" srcOrd="0" destOrd="0" presId="urn:microsoft.com/office/officeart/2005/8/layout/hierarchy4"/>
    <dgm:cxn modelId="{A3E2A28D-E728-4BBB-880B-E6753371E9A3}" type="presParOf" srcId="{08A46E9E-13D6-4642-A2EF-5F57CFD586CD}" destId="{0E103DC0-5626-4840-B8EC-86BE698EFD33}" srcOrd="1" destOrd="0" presId="urn:microsoft.com/office/officeart/2005/8/layout/hierarchy4"/>
    <dgm:cxn modelId="{605DED16-7071-4A83-8324-64680C8C196A}" type="presParOf" srcId="{2D47D34B-6592-4942-8CA3-30332E3CE379}" destId="{778CDE7F-B6F7-4E40-B72E-02B562FCD594}" srcOrd="3" destOrd="0" presId="urn:microsoft.com/office/officeart/2005/8/layout/hierarchy4"/>
    <dgm:cxn modelId="{9B182623-0BED-45CD-986A-54514B439C81}" type="presParOf" srcId="{2D47D34B-6592-4942-8CA3-30332E3CE379}" destId="{7267F3A1-7201-4854-878D-FE79D4C537EC}" srcOrd="4" destOrd="0" presId="urn:microsoft.com/office/officeart/2005/8/layout/hierarchy4"/>
    <dgm:cxn modelId="{3AF5D84D-A612-4296-ABD8-EF95B38A27D7}" type="presParOf" srcId="{7267F3A1-7201-4854-878D-FE79D4C537EC}" destId="{EBDF178C-792F-4348-A16B-408458AF896C}" srcOrd="0" destOrd="0" presId="urn:microsoft.com/office/officeart/2005/8/layout/hierarchy4"/>
    <dgm:cxn modelId="{25E8F160-8302-4A56-AF6D-A1B9664DD9E4}" type="presParOf" srcId="{7267F3A1-7201-4854-878D-FE79D4C537EC}" destId="{E0B2F37E-0445-4D2E-8C09-57D0D7F1F784}" srcOrd="1" destOrd="0" presId="urn:microsoft.com/office/officeart/2005/8/layout/hierarchy4"/>
    <dgm:cxn modelId="{D11D0623-8873-4798-A932-1FF7D85BB44B}" type="presParOf" srcId="{7267F3A1-7201-4854-878D-FE79D4C537EC}" destId="{A8B66829-4703-4485-A19A-FD26D6E79860}" srcOrd="2" destOrd="0" presId="urn:microsoft.com/office/officeart/2005/8/layout/hierarchy4"/>
    <dgm:cxn modelId="{E9E0B065-41F6-4974-B834-BEBCC04BF7A4}" type="presParOf" srcId="{A8B66829-4703-4485-A19A-FD26D6E79860}" destId="{023DB5FC-E3F6-452B-B134-AA194B038C2C}" srcOrd="0" destOrd="0" presId="urn:microsoft.com/office/officeart/2005/8/layout/hierarchy4"/>
    <dgm:cxn modelId="{17178041-AFF8-4372-8FB8-136947A8DD3C}" type="presParOf" srcId="{023DB5FC-E3F6-452B-B134-AA194B038C2C}" destId="{D5AE553D-4165-4051-B8A6-BD175BC99959}" srcOrd="0" destOrd="0" presId="urn:microsoft.com/office/officeart/2005/8/layout/hierarchy4"/>
    <dgm:cxn modelId="{A2632A13-9148-4254-A1BF-D0D955E686CB}" type="presParOf" srcId="{023DB5FC-E3F6-452B-B134-AA194B038C2C}" destId="{AD72D1C8-7A80-451A-AAD2-10F5B7FDBAF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4CBFF-B1CA-4610-909F-82C60CA4FA4A}">
      <dsp:nvSpPr>
        <dsp:cNvPr id="0" name=""/>
        <dsp:cNvSpPr/>
      </dsp:nvSpPr>
      <dsp:spPr>
        <a:xfrm>
          <a:off x="3849" y="1947"/>
          <a:ext cx="8120300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Pěstování rostlin</a:t>
          </a:r>
        </a:p>
      </dsp:txBody>
      <dsp:txXfrm>
        <a:off x="53910" y="52008"/>
        <a:ext cx="8020178" cy="1609086"/>
      </dsp:txXfrm>
    </dsp:sp>
    <dsp:sp modelId="{E0BFE1C0-8990-4847-AF65-FAED33CCE497}">
      <dsp:nvSpPr>
        <dsp:cNvPr id="0" name=""/>
        <dsp:cNvSpPr/>
      </dsp:nvSpPr>
      <dsp:spPr>
        <a:xfrm>
          <a:off x="3849" y="1854729"/>
          <a:ext cx="3938635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Zdraví rostlin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Ochrana před škodlivými organismy</a:t>
          </a:r>
        </a:p>
      </dsp:txBody>
      <dsp:txXfrm>
        <a:off x="53910" y="1904790"/>
        <a:ext cx="3838513" cy="1609086"/>
      </dsp:txXfrm>
    </dsp:sp>
    <dsp:sp modelId="{7B249B30-3E7C-498B-810B-BEBCF7CA52ED}">
      <dsp:nvSpPr>
        <dsp:cNvPr id="0" name=""/>
        <dsp:cNvSpPr/>
      </dsp:nvSpPr>
      <dsp:spPr>
        <a:xfrm>
          <a:off x="3849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Krmiva</a:t>
          </a:r>
          <a:r>
            <a:rPr lang="cs-CZ" sz="2900" kern="1200" dirty="0"/>
            <a:t> </a:t>
          </a:r>
        </a:p>
      </dsp:txBody>
      <dsp:txXfrm>
        <a:off x="53910" y="3757572"/>
        <a:ext cx="1828690" cy="1609086"/>
      </dsp:txXfrm>
    </dsp:sp>
    <dsp:sp modelId="{C1ACCCEB-1140-4301-9D12-3AFA327CE8F0}">
      <dsp:nvSpPr>
        <dsp:cNvPr id="0" name=""/>
        <dsp:cNvSpPr/>
      </dsp:nvSpPr>
      <dsp:spPr>
        <a:xfrm>
          <a:off x="2013672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Potraviny</a:t>
          </a:r>
          <a:r>
            <a:rPr lang="cs-CZ" sz="2600" kern="1200" dirty="0"/>
            <a:t> </a:t>
          </a:r>
        </a:p>
      </dsp:txBody>
      <dsp:txXfrm>
        <a:off x="2063733" y="3757572"/>
        <a:ext cx="1828690" cy="1609086"/>
      </dsp:txXfrm>
    </dsp:sp>
    <dsp:sp modelId="{3D342C38-35E5-4646-AD86-3E056FB3C743}">
      <dsp:nvSpPr>
        <dsp:cNvPr id="0" name=""/>
        <dsp:cNvSpPr/>
      </dsp:nvSpPr>
      <dsp:spPr>
        <a:xfrm>
          <a:off x="4104505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Odrůdy</a:t>
          </a:r>
        </a:p>
      </dsp:txBody>
      <dsp:txXfrm>
        <a:off x="4154566" y="1904790"/>
        <a:ext cx="1828690" cy="1609086"/>
      </dsp:txXfrm>
    </dsp:sp>
    <dsp:sp modelId="{EBDF178C-792F-4348-A16B-408458AF896C}">
      <dsp:nvSpPr>
        <dsp:cNvPr id="0" name=""/>
        <dsp:cNvSpPr/>
      </dsp:nvSpPr>
      <dsp:spPr>
        <a:xfrm>
          <a:off x="6195337" y="1854729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Osivo a rozmnožovací materiál</a:t>
          </a:r>
        </a:p>
      </dsp:txBody>
      <dsp:txXfrm>
        <a:off x="6245398" y="1904790"/>
        <a:ext cx="1828690" cy="1609086"/>
      </dsp:txXfrm>
    </dsp:sp>
    <dsp:sp modelId="{D5AE553D-4165-4051-B8A6-BD175BC99959}">
      <dsp:nvSpPr>
        <dsp:cNvPr id="0" name=""/>
        <dsp:cNvSpPr/>
      </dsp:nvSpPr>
      <dsp:spPr>
        <a:xfrm>
          <a:off x="6195337" y="3707511"/>
          <a:ext cx="192881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Jiné využití</a:t>
          </a:r>
        </a:p>
      </dsp:txBody>
      <dsp:txXfrm>
        <a:off x="6245398" y="3757572"/>
        <a:ext cx="1828690" cy="1609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69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9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09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21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170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680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21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7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6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01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77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0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5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5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35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C362D-5F63-471F-A5C8-CAA685C0FD23}" type="datetimeFigureOut">
              <a:rPr lang="cs-CZ" smtClean="0"/>
              <a:t>23.05.2019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26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z/maps/place/%C4%8CR+-+%C3%9Ast%C5%99edn%C3%AD+Kontroln%C3%AD+A+Zku%C5%A1ebn%C3%AD+%C3%9Astav+Zem%C4%9Bd%C4%9Blsk%C3%BD/@49.1938897,16.5715538,15z/data=!4m5!3m4!1s0x0:0x8bd49cbf53a7243c!8m2!3d49.1938897!4d16.5715538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file/569334/ZZ16_V3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Rostlinná produkce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72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ÄstovÃ¡nÃ­ rÃ©vy vinnÃ© vÂ ÄeskÃ© republice vÂ roce 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991" y="1018259"/>
            <a:ext cx="7334054" cy="583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26901" y="149629"/>
            <a:ext cx="8911687" cy="1280890"/>
          </a:xfrm>
        </p:spPr>
        <p:txBody>
          <a:bodyPr>
            <a:noAutofit/>
          </a:bodyPr>
          <a:lstStyle/>
          <a:p>
            <a:r>
              <a:rPr lang="cs-CZ" sz="3200" dirty="0"/>
              <a:t>Pěstování révy vinné v ČR v roce 2015</a:t>
            </a:r>
            <a:br>
              <a:rPr lang="cs-CZ" sz="3200" dirty="0"/>
            </a:br>
            <a:r>
              <a:rPr lang="cs-CZ" sz="1050" dirty="0"/>
              <a:t>Zdroj: http://www.statistikaamy.cz/2017/01/vino-se-pestuje-skoro-v-cele-republice/</a:t>
            </a:r>
          </a:p>
        </p:txBody>
      </p:sp>
    </p:spTree>
    <p:extLst>
      <p:ext uri="{BB962C8B-B14F-4D97-AF65-F5344CB8AC3E}">
        <p14:creationId xmlns:p14="http://schemas.microsoft.com/office/powerpoint/2010/main" val="468065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8E20D-9691-441E-B555-18C031E37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Osivo a sadba = rozmnožovací materiál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14F04-6B05-429E-A737-F526CEE6F9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  <a:p>
            <a:pPr lvl="1"/>
            <a:r>
              <a:rPr lang="cs-CZ" dirty="0"/>
              <a:t>Zákon o oběhu osiva a sadby</a:t>
            </a:r>
          </a:p>
          <a:p>
            <a:pPr lvl="1"/>
            <a:r>
              <a:rPr lang="cs-CZ" dirty="0"/>
              <a:t>Zákon o ekologickém zemědělství</a:t>
            </a:r>
          </a:p>
          <a:p>
            <a:pPr lvl="1"/>
            <a:r>
              <a:rPr lang="cs-CZ" dirty="0"/>
              <a:t>Zákon o nakládání s GMO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768E3D-AF8C-42C6-9909-AF007172A5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Dodavatel</a:t>
            </a:r>
          </a:p>
          <a:p>
            <a:pPr lvl="1"/>
            <a:r>
              <a:rPr lang="cs-CZ" dirty="0"/>
              <a:t>právnická nebo fyzická osoba, která uvádí do oběhu, rozmnožuje nebo vyrábí, popřípadě dováží ze třetích zemí rozmnožovací materiál za účelem jeho uvedení do oběhu</a:t>
            </a:r>
          </a:p>
          <a:p>
            <a:r>
              <a:rPr lang="cs-CZ" dirty="0"/>
              <a:t>Registrace nebo ohlášení § 16</a:t>
            </a:r>
          </a:p>
          <a:p>
            <a:pPr lvl="1"/>
            <a:r>
              <a:rPr lang="cs-CZ" dirty="0"/>
              <a:t>ÚKZÚZ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751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Rozmnožovací materiál – uvádění do oběhu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Požadavky na  kvalitu, pravost druhu a odrůdy a další vlastnosti významné pro použití rozmnožovacího materiálu</a:t>
            </a:r>
          </a:p>
          <a:p>
            <a:pPr lvl="1"/>
            <a:r>
              <a:rPr lang="cs-CZ" dirty="0"/>
              <a:t>je-li uznán v kategoriích šlechtitelský rozmnožovací materiál, rozmnožovací materiál předstupňů, základní rozmnožovací materiál, certifikovaný rozmnožovací materiál zemědělských druhů, zeleniny, chmele, révy, ovocných rodů a druhů a standardní rozmnožovací materiál révy a chmele, </a:t>
            </a:r>
          </a:p>
          <a:p>
            <a:pPr lvl="1"/>
            <a:r>
              <a:rPr lang="cs-CZ" dirty="0"/>
              <a:t>jako standardní osivo zeleniny,</a:t>
            </a:r>
          </a:p>
          <a:p>
            <a:pPr lvl="1"/>
            <a:r>
              <a:rPr lang="cs-CZ" dirty="0"/>
              <a:t>jako konformní rozmnožovací materiál ovocných rodů a druhů,</a:t>
            </a:r>
          </a:p>
          <a:p>
            <a:pPr lvl="1"/>
            <a:r>
              <a:rPr lang="cs-CZ" dirty="0"/>
              <a:t>je-li povolen jako obchodní osivo, nebo</a:t>
            </a:r>
          </a:p>
          <a:p>
            <a:pPr lvl="1"/>
            <a:r>
              <a:rPr lang="cs-CZ" dirty="0"/>
              <a:t>jako směs osiv zemědělských druhů, zeleniny, popřípadě rostlinných druhů neuvedených v druhovém seznamu</a:t>
            </a:r>
          </a:p>
        </p:txBody>
      </p:sp>
    </p:spTree>
    <p:extLst>
      <p:ext uri="{BB962C8B-B14F-4D97-AF65-F5344CB8AC3E}">
        <p14:creationId xmlns:p14="http://schemas.microsoft.com/office/powerpoint/2010/main" val="786664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0E195-2FB1-4CDA-9787-25D8B767C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Balení a označování rozmnožovacího materiálu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FC232-E5E5-4417-A651-6AAE8E22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Rozmnožovací materiál uváděný do oběhu musí nést označení rodu a druhu, popřípadě klonu nebo formy k odlišení pěstitelských nebo užitkových vlastností.</a:t>
            </a:r>
          </a:p>
          <a:p>
            <a:r>
              <a:rPr lang="cs-CZ" dirty="0"/>
              <a:t>Rozmnožovací materiál, který je uznáván nebo je povolen jako obchodní osivo, musí být, s výjimkou rozmnožovacího materiálu ovocných rodů a druhů a chmele, uváděn do oběhu jen v obalech uzavřených úředně nebo pod dozorem Ústavu, zamezujících účinně jeho záměnu.</a:t>
            </a:r>
          </a:p>
          <a:p>
            <a:pPr lvl="1"/>
            <a:r>
              <a:rPr lang="cs-CZ" dirty="0"/>
              <a:t>úřední pojistka a úřední návěska, které musí být při uvedení do oběhu s obalem trvale spojeny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702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C88566A-6355-4FA3-8107-B14DA20B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Rozmnožovací materiál – uvádění do oběhu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1A5275-40FB-4DF7-AEDD-A6959F253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Rozmnožovací materiál </a:t>
            </a:r>
            <a:r>
              <a:rPr lang="cs-CZ" b="1" u="sng" dirty="0"/>
              <a:t>zemědělských druhů a zeleniny </a:t>
            </a:r>
            <a:r>
              <a:rPr lang="cs-CZ" dirty="0"/>
              <a:t>lze uvádět do oběhu pouze tehdy, </a:t>
            </a:r>
          </a:p>
          <a:p>
            <a:pPr lvl="1"/>
            <a:r>
              <a:rPr lang="cs-CZ" dirty="0"/>
              <a:t>náleží-li k registrované odrůdě nebo k odrůdě zapsané ve společném katalogu odrůd.</a:t>
            </a:r>
          </a:p>
          <a:p>
            <a:pPr lvl="1"/>
            <a:r>
              <a:rPr lang="cs-CZ" dirty="0"/>
              <a:t>Osiva úředně nezapsaných odrůd</a:t>
            </a:r>
          </a:p>
          <a:p>
            <a:pPr lvl="2"/>
            <a:r>
              <a:rPr lang="cs-CZ" dirty="0"/>
              <a:t>Povolení ÚKZÚZ</a:t>
            </a:r>
          </a:p>
          <a:p>
            <a:pPr lvl="3"/>
            <a:r>
              <a:rPr lang="cs-CZ" dirty="0"/>
              <a:t>pouze pro testy a hodnocení v zemědělských podnicích s cílem získat informace o pěstování, popřípadě použití odrůdy</a:t>
            </a:r>
          </a:p>
          <a:p>
            <a:r>
              <a:rPr lang="cs-CZ" dirty="0"/>
              <a:t>Specifika</a:t>
            </a:r>
          </a:p>
          <a:p>
            <a:pPr lvl="1"/>
            <a:r>
              <a:rPr lang="cs-CZ" dirty="0"/>
              <a:t>Rozmnožovací materiál révy § 23</a:t>
            </a:r>
          </a:p>
          <a:p>
            <a:pPr lvl="1"/>
            <a:r>
              <a:rPr lang="cs-CZ" dirty="0"/>
              <a:t>Rozmnožovací materiál ovocných druhů a rodů § 24</a:t>
            </a:r>
          </a:p>
          <a:p>
            <a:pPr lvl="1"/>
            <a:r>
              <a:rPr lang="cs-CZ" dirty="0"/>
              <a:t>Rozmnožovací materiál okrasných druhů § 25</a:t>
            </a:r>
          </a:p>
        </p:txBody>
      </p:sp>
    </p:spTree>
    <p:extLst>
      <p:ext uri="{BB962C8B-B14F-4D97-AF65-F5344CB8AC3E}">
        <p14:creationId xmlns:p14="http://schemas.microsoft.com/office/powerpoint/2010/main" val="706944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2D01B-06C4-4630-AC30-BF4A988B8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Uznávací řízení = uznávací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67C1F-4DDE-4BAA-AA5F-7A76DC728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řízení o uznání množitelského porostu § 5</a:t>
            </a:r>
          </a:p>
          <a:p>
            <a:r>
              <a:rPr lang="cs-CZ" dirty="0"/>
              <a:t>řízení o uznání rozmnožovacího materiálu § 4</a:t>
            </a:r>
          </a:p>
          <a:p>
            <a:pPr lvl="1"/>
            <a:r>
              <a:rPr lang="cs-CZ" dirty="0"/>
              <a:t>Registrovaný nebo zapsaná odrůda </a:t>
            </a:r>
          </a:p>
          <a:p>
            <a:pPr lvl="1"/>
            <a:r>
              <a:rPr lang="cs-CZ" dirty="0"/>
              <a:t>Uznaný množitelský porost</a:t>
            </a:r>
          </a:p>
          <a:p>
            <a:pPr lvl="1"/>
            <a:r>
              <a:rPr lang="cs-CZ" dirty="0"/>
              <a:t>Vzorek byl odebrán v souladu s technologickým postupem </a:t>
            </a:r>
          </a:p>
          <a:p>
            <a:pPr lvl="1"/>
            <a:r>
              <a:rPr lang="cs-CZ" dirty="0"/>
              <a:t>Byly provedeny úřední zkoušky nebo zkoušky pod úředním dozorem potřebné ke zjištění vlastností osiva</a:t>
            </a:r>
          </a:p>
          <a:p>
            <a:r>
              <a:rPr lang="cs-CZ" dirty="0"/>
              <a:t>Neuznání </a:t>
            </a:r>
          </a:p>
          <a:p>
            <a:pPr lvl="1"/>
            <a:r>
              <a:rPr lang="cs-CZ" dirty="0"/>
              <a:t>Nesplnění podmínek, vlastností</a:t>
            </a:r>
          </a:p>
          <a:p>
            <a:pPr lvl="1"/>
            <a:r>
              <a:rPr lang="cs-CZ" dirty="0"/>
              <a:t>Obsah škodlivých organismů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04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336F479-36E2-46DD-8995-494FEBEB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rostlinolékařskou péči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49C859E-806D-4AC6-A0C1-CE1A04A9F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Fyzická nebo právnická osoba, která hodlá pěstovat šlechtitelský, rozmnožovací nebo reprodukční materiál podle zvláštních právních předpisů, může před založením příslušného porostu požádat Ústav o provedení průzkumu výskytu škodlivých organismů, jejichž přítomnost je překážkou uznání příslušného materiálu. </a:t>
            </a:r>
          </a:p>
          <a:p>
            <a:r>
              <a:rPr lang="cs-CZ" dirty="0"/>
              <a:t>Průzkum se provádí v místě určeném k produkci tohoto materiálu, popřípadě i v bezprostředním okolí tohoto místa. </a:t>
            </a:r>
          </a:p>
        </p:txBody>
      </p:sp>
    </p:spTree>
    <p:extLst>
      <p:ext uri="{BB962C8B-B14F-4D97-AF65-F5344CB8AC3E}">
        <p14:creationId xmlns:p14="http://schemas.microsoft.com/office/powerpoint/2010/main" val="1885974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2AF7C-5BEA-4595-B269-8495E4629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Směsi osiv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ED8F6-A679-4B2D-8D28-95634C175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Směs osiv odrůd jednoho nebo více druhů se smí uvádět do oběhu, pokud jednotlivé složky směsi osiva, které náleží k druhům uvedeným v druhovém seznamu, splňují podmínky pro uvádění do oběhu samostatně.</a:t>
            </a:r>
          </a:p>
          <a:p>
            <a:r>
              <a:rPr lang="cs-CZ" dirty="0"/>
              <a:t>Informační a evidenční povinnost dodavatele</a:t>
            </a:r>
          </a:p>
          <a:p>
            <a:pPr lvl="1"/>
            <a:r>
              <a:rPr lang="cs-CZ" dirty="0"/>
              <a:t>Evidence a přidělení registračního čísla ze strany ÚKZÚZ</a:t>
            </a:r>
          </a:p>
          <a:p>
            <a:r>
              <a:rPr lang="cs-CZ" dirty="0"/>
              <a:t>Směs osiv určenou k ochraně přirozeného prostředí lze uvádět do oběhu pouze na základě povolení uděleného Ústavem. </a:t>
            </a:r>
          </a:p>
          <a:p>
            <a:pPr lvl="1"/>
            <a:r>
              <a:rPr lang="cs-CZ" dirty="0"/>
              <a:t>Při udělování tohoto povolení Ústav na základě informací pověřené osoby určí oblast původu dané směsi osiv. </a:t>
            </a:r>
          </a:p>
          <a:p>
            <a:pPr lvl="1"/>
            <a:r>
              <a:rPr lang="cs-CZ" dirty="0"/>
              <a:t>Směs osiv určenou k ochraně přirozeného prostředí lze uvádět do oběhu pouze v této oblasti původu.</a:t>
            </a:r>
          </a:p>
        </p:txBody>
      </p:sp>
    </p:spTree>
    <p:extLst>
      <p:ext uri="{BB962C8B-B14F-4D97-AF65-F5344CB8AC3E}">
        <p14:creationId xmlns:p14="http://schemas.microsoft.com/office/powerpoint/2010/main" val="3276411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Odrůdy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Soubor rostlin náležející k nejnižšímu stupni botanického třídění, vymezitelný projevem znaků vyplývajících z určitého genotypu nebo kombinace genotypů, odlišitelný od každého jiného souboru rostlin projevem nejméně jednoho z těchto znaků, a považovaný za jednotku </a:t>
            </a:r>
            <a:r>
              <a:rPr lang="cs-CZ" dirty="0" err="1"/>
              <a:t>rozmnožovatelnou</a:t>
            </a:r>
            <a:r>
              <a:rPr lang="cs-CZ" dirty="0"/>
              <a:t> beze změny</a:t>
            </a:r>
          </a:p>
          <a:p>
            <a:r>
              <a:rPr lang="cs-CZ" dirty="0"/>
              <a:t>Společný katalog odrůd – registrované odrůdy</a:t>
            </a:r>
          </a:p>
          <a:p>
            <a:pPr lvl="1"/>
            <a:r>
              <a:rPr lang="cs-CZ" dirty="0"/>
              <a:t>Společný katalog odrůd druhů zemědělských rostlin</a:t>
            </a:r>
          </a:p>
          <a:p>
            <a:pPr lvl="1"/>
            <a:r>
              <a:rPr lang="cs-CZ" dirty="0"/>
              <a:t>Společný katalog odrůd druhů zeleniny </a:t>
            </a:r>
          </a:p>
          <a:p>
            <a:pPr lvl="2"/>
            <a:r>
              <a:rPr lang="cs-CZ" dirty="0"/>
              <a:t>sestavený příslušným orgánem Evropské unie na základě seznamů odrůd členských států, zveřejněný v Úředním věstníku Evropské unie,</a:t>
            </a:r>
          </a:p>
        </p:txBody>
      </p:sp>
    </p:spTree>
    <p:extLst>
      <p:ext uri="{BB962C8B-B14F-4D97-AF65-F5344CB8AC3E}">
        <p14:creationId xmlns:p14="http://schemas.microsoft.com/office/powerpoint/2010/main" val="1749758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A1867A9-87C8-46FD-B3C7-943CF889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Odrůdový řád = postup při registraci odrůdy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14012-9DB9-428E-A497-AF19E1A0B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Registrovány mohou být odrůdy druhů uvedených v druhovém seznamu a odrůdy okrasných rostlin.</a:t>
            </a:r>
          </a:p>
          <a:p>
            <a:r>
              <a:rPr lang="cs-CZ" dirty="0"/>
              <a:t>Požadavky na odrůdu</a:t>
            </a:r>
          </a:p>
          <a:p>
            <a:pPr lvl="1"/>
            <a:r>
              <a:rPr lang="cs-CZ" dirty="0"/>
              <a:t>Odlišnost</a:t>
            </a:r>
          </a:p>
          <a:p>
            <a:pPr lvl="1"/>
            <a:r>
              <a:rPr lang="cs-CZ" dirty="0"/>
              <a:t>Uniformnost</a:t>
            </a:r>
          </a:p>
          <a:p>
            <a:pPr lvl="1"/>
            <a:r>
              <a:rPr lang="cs-CZ" dirty="0"/>
              <a:t>Stálost</a:t>
            </a:r>
          </a:p>
          <a:p>
            <a:pPr lvl="1"/>
            <a:r>
              <a:rPr lang="cs-CZ" dirty="0"/>
              <a:t>Užitná hodnota</a:t>
            </a:r>
          </a:p>
          <a:p>
            <a:pPr lvl="1"/>
            <a:r>
              <a:rPr lang="cs-CZ" dirty="0"/>
              <a:t>Odpovídající název</a:t>
            </a:r>
          </a:p>
          <a:p>
            <a:pPr lvl="1"/>
            <a:r>
              <a:rPr lang="cs-CZ" dirty="0"/>
              <a:t>Udržovací šlechtění</a:t>
            </a:r>
          </a:p>
        </p:txBody>
      </p:sp>
    </p:spTree>
    <p:extLst>
      <p:ext uri="{BB962C8B-B14F-4D97-AF65-F5344CB8AC3E}">
        <p14:creationId xmlns:p14="http://schemas.microsoft.com/office/powerpoint/2010/main" val="293487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FEDB4-F63E-4010-8C87-DF0BB6D4D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820132"/>
            <a:ext cx="8915399" cy="51376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POZOR!!! </a:t>
            </a:r>
            <a:br>
              <a:rPr lang="cs-CZ" dirty="0"/>
            </a:br>
            <a:r>
              <a:rPr lang="cs-CZ" dirty="0"/>
              <a:t>Zemědělské právo Blok IV. </a:t>
            </a:r>
            <a:br>
              <a:rPr lang="cs-CZ" dirty="0"/>
            </a:br>
            <a:r>
              <a:rPr lang="cs-CZ" dirty="0">
                <a:highlight>
                  <a:srgbClr val="FFFF00"/>
                </a:highlight>
              </a:rPr>
              <a:t>již 8. 4. 2019 - EXKURZE</a:t>
            </a:r>
            <a:br>
              <a:rPr lang="cs-CZ" dirty="0"/>
            </a:br>
            <a:r>
              <a:rPr lang="cs-CZ" dirty="0">
                <a:solidFill>
                  <a:srgbClr val="FF0000"/>
                </a:solidFill>
              </a:rPr>
              <a:t>Sraz 14.00 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vrátnice ÚKZÚZ, 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Hroznová 2, Brno – Pisárky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Další výuka Zemědělské právo Blok V. 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6. 5. 2019 (</a:t>
            </a:r>
            <a:r>
              <a:rPr lang="cs-CZ" sz="2700" dirty="0" err="1">
                <a:solidFill>
                  <a:schemeClr val="tx1"/>
                </a:solidFill>
              </a:rPr>
              <a:t>PrF</a:t>
            </a:r>
            <a:r>
              <a:rPr lang="cs-CZ" sz="2700" dirty="0">
                <a:solidFill>
                  <a:schemeClr val="tx1"/>
                </a:solidFill>
              </a:rPr>
              <a:t> MU, uč. 258)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AB832A-BADD-4096-A757-2F47C66C90A9}"/>
              </a:ext>
            </a:extLst>
          </p:cNvPr>
          <p:cNvSpPr txBox="1"/>
          <p:nvPr/>
        </p:nvSpPr>
        <p:spPr>
          <a:xfrm>
            <a:off x="8625526" y="3096548"/>
            <a:ext cx="328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Pro pozdně příchozí, hlaste se na vrátnici, Mgr. Petr Vaculík</a:t>
            </a:r>
          </a:p>
        </p:txBody>
      </p:sp>
    </p:spTree>
    <p:extLst>
      <p:ext uri="{BB962C8B-B14F-4D97-AF65-F5344CB8AC3E}">
        <p14:creationId xmlns:p14="http://schemas.microsoft.com/office/powerpoint/2010/main" val="1408275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5BC29-DA15-411D-A90C-571555AE7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4334C1-657C-4ED4-A689-AE65F2B5F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Žádost </a:t>
            </a:r>
          </a:p>
          <a:p>
            <a:pPr lvl="1"/>
            <a:r>
              <a:rPr lang="cs-CZ" dirty="0"/>
              <a:t>držitel šlechtitelských práv k odrůdě podle zvláštního zákona) nebo držitelem odrůdového práva podle přímo použitelného předpisu Evropské unie, nebo</a:t>
            </a:r>
          </a:p>
          <a:p>
            <a:pPr lvl="1"/>
            <a:r>
              <a:rPr lang="cs-CZ" dirty="0"/>
              <a:t>žadatel o udělení ochranných práv k odrůdě podle zvláštního zákona nebo odrůdového práva podle přímo použitelného předpisu Evropské unie a o udělení ochranných práv k odrůdě ještě nebylo rozhodnuto, nebo</a:t>
            </a:r>
          </a:p>
          <a:p>
            <a:pPr lvl="1"/>
            <a:r>
              <a:rPr lang="cs-CZ" dirty="0"/>
              <a:t>udržovatel odrůdy, která není chráněná podle zvláštního zákona nebo podle přímo použitelného předpisu Evropské unie</a:t>
            </a:r>
          </a:p>
          <a:p>
            <a:r>
              <a:rPr lang="cs-CZ" dirty="0"/>
              <a:t>Rozhodnutí o registraci → zápis do Státní odrůdové knihy</a:t>
            </a:r>
          </a:p>
          <a:p>
            <a:pPr lvl="1"/>
            <a:r>
              <a:rPr lang="cs-CZ" dirty="0"/>
              <a:t>úřední seznam odrůd rostlin, které jsou v České republice zaregistrovány pro uznávání a uvádění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698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práv k odrůdám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Právo duševního vlastnictví </a:t>
            </a:r>
          </a:p>
          <a:p>
            <a:pPr lvl="1"/>
            <a:r>
              <a:rPr lang="cs-CZ" dirty="0"/>
              <a:t>Výlučné právo k využívání chráněné odrůdy</a:t>
            </a:r>
          </a:p>
          <a:p>
            <a:pPr lvl="2"/>
            <a:r>
              <a:rPr lang="cs-CZ" dirty="0"/>
              <a:t>Doba trvání 25/30 let</a:t>
            </a:r>
          </a:p>
          <a:p>
            <a:r>
              <a:rPr lang="cs-CZ" dirty="0"/>
              <a:t>Subjekty</a:t>
            </a:r>
          </a:p>
          <a:p>
            <a:pPr lvl="1"/>
            <a:r>
              <a:rPr lang="cs-CZ" dirty="0"/>
              <a:t>Šlechtitel</a:t>
            </a:r>
          </a:p>
          <a:p>
            <a:pPr lvl="2"/>
            <a:r>
              <a:rPr lang="cs-CZ" dirty="0"/>
              <a:t>fyzická nebo právnická osoba, která odrůdu vyšlechtila nebo ji objevila a zdokonalila (dále jen "vytvořila"), anebo osoba, pro níž někdo odrůdu vytvořil v rámci plnění úkolů vyplývajících z pracovněprávního nebo jiného obdobného vztahu, pokud písemnou smlouvou mezi nimi není stanoveno jinak</a:t>
            </a:r>
          </a:p>
          <a:p>
            <a:pPr lvl="1"/>
            <a:r>
              <a:rPr lang="cs-CZ" dirty="0"/>
              <a:t>Držitel šlechtitelských práv</a:t>
            </a:r>
          </a:p>
          <a:p>
            <a:pPr lvl="2"/>
            <a:r>
              <a:rPr lang="cs-CZ" dirty="0"/>
              <a:t>šlechtitel, kterému byla udělena ochranná práva k odrůdě, nebo jeho právní nástupce</a:t>
            </a:r>
          </a:p>
          <a:p>
            <a:r>
              <a:rPr lang="cs-CZ" dirty="0"/>
              <a:t>Mezinárodní úmluva na ochranu práv k novým odrůdám rostlin</a:t>
            </a:r>
          </a:p>
          <a:p>
            <a:pPr lvl="1"/>
            <a:r>
              <a:rPr lang="cs-CZ" dirty="0"/>
              <a:t>Principy pro udělování práv</a:t>
            </a:r>
          </a:p>
          <a:p>
            <a:pPr lvl="1"/>
            <a:r>
              <a:rPr lang="cs-CZ" dirty="0"/>
              <a:t>Mezinárodní unie na ochranu práv k novým odrůdám rostlin (UPOV)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028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4D4C2-F8E2-4AFA-9D45-5C1DD12E3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práv k odrůdám </a:t>
            </a:r>
            <a:br>
              <a:rPr lang="cs-CZ" dirty="0"/>
            </a:br>
            <a:r>
              <a:rPr lang="cs-CZ" dirty="0"/>
              <a:t>Zákaz dvojí ochrany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F4D88A0-1592-47B2-B084-67F66151A7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Národní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054027-DD10-4F72-B197-606F31339B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uplatňována na území jednoho nebo více členských států</a:t>
            </a:r>
          </a:p>
          <a:p>
            <a:pPr lvl="1"/>
            <a:r>
              <a:rPr lang="cs-CZ" dirty="0"/>
              <a:t>Zákon č. 408/2000 Sb.</a:t>
            </a:r>
          </a:p>
          <a:p>
            <a:r>
              <a:rPr lang="cs-CZ" dirty="0"/>
              <a:t>Národní odrůdový úřad (ÚKZÚZ)</a:t>
            </a:r>
          </a:p>
          <a:p>
            <a:r>
              <a:rPr lang="cs-CZ" dirty="0"/>
              <a:t>Šlechtitelské osvědčení</a:t>
            </a:r>
          </a:p>
          <a:p>
            <a:pPr lvl="1"/>
            <a:r>
              <a:rPr lang="cs-CZ" dirty="0"/>
              <a:t>Druh</a:t>
            </a:r>
          </a:p>
          <a:p>
            <a:pPr lvl="1"/>
            <a:r>
              <a:rPr lang="cs-CZ" dirty="0"/>
              <a:t>Název a popis odrůdy</a:t>
            </a:r>
          </a:p>
          <a:p>
            <a:pPr lvl="1"/>
            <a:r>
              <a:rPr lang="cs-CZ" dirty="0"/>
              <a:t>Držitel šlechtitelských práv</a:t>
            </a:r>
          </a:p>
          <a:p>
            <a:pPr lvl="1"/>
            <a:r>
              <a:rPr lang="cs-CZ" dirty="0"/>
              <a:t>Kontrola udržování odrůdy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3AF36BA6-9566-4E12-A9C1-E601334A8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Evropská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BBE8DF70-5E97-4331-90BC-BBDD5A11393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uplatňována na území všech členských států</a:t>
            </a:r>
          </a:p>
          <a:p>
            <a:pPr lvl="1"/>
            <a:r>
              <a:rPr lang="cs-CZ" dirty="0"/>
              <a:t>Nařízení ES č. 2100/94</a:t>
            </a:r>
          </a:p>
          <a:p>
            <a:r>
              <a:rPr lang="cs-CZ" dirty="0"/>
              <a:t>CPVO (Odrůdový úřad Společenství)</a:t>
            </a:r>
          </a:p>
          <a:p>
            <a:r>
              <a:rPr lang="cs-CZ" dirty="0"/>
              <a:t>Rozhodnutí o udělení odrůdového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197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6E6406F-E956-43EF-BD4B-5D160F1DC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držitele šlechtitelských práv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F24144F6-DE47-4A78-91BC-8213289CE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Držitel šlechtitelských práv má výlučné právo k využívání chráněné odrůdy na území České republiky, které spočívá v oprávnění nakládat s rozmnožovacím materiálem takové odrůdy stanovenými způsoby.</a:t>
            </a:r>
          </a:p>
          <a:p>
            <a:r>
              <a:rPr lang="cs-CZ" dirty="0"/>
              <a:t>Držitel šlechtitelských práv může poskytnout souhlas s využíváním chráněné odrůdy - "licence„ - jiné osobě</a:t>
            </a:r>
          </a:p>
          <a:p>
            <a:r>
              <a:rPr lang="cs-CZ" dirty="0"/>
              <a:t>Ustanovení se vztahují i na sklizený materiál chráněné odrůdy, včetně celých rostlin a částí rostlin, pokud byl získán z rozmnožovacího materiálu chráněné odrůdy bez licence držitele šlechtitelských práv, který nemohl uplatnit tato práva k uvedenému rozmnožovacímu materiálu.</a:t>
            </a:r>
          </a:p>
          <a:p>
            <a:r>
              <a:rPr lang="cs-CZ" dirty="0"/>
              <a:t>Pravidlo konsumpce práv</a:t>
            </a:r>
          </a:p>
          <a:p>
            <a:pPr lvl="1"/>
            <a:r>
              <a:rPr lang="cs-CZ" dirty="0"/>
              <a:t>Neplatí pro další množení</a:t>
            </a:r>
          </a:p>
        </p:txBody>
      </p:sp>
    </p:spTree>
    <p:extLst>
      <p:ext uri="{BB962C8B-B14F-4D97-AF65-F5344CB8AC3E}">
        <p14:creationId xmlns:p14="http://schemas.microsoft.com/office/powerpoint/2010/main" val="1536641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BD7B8-7200-487C-AD1F-BAEB1184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731DF-5370-4E84-B292-57045BBD0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Tzv. farmářské osivo, popřípadě sadba</a:t>
            </a:r>
          </a:p>
          <a:p>
            <a:pPr lvl="1"/>
            <a:r>
              <a:rPr lang="cs-CZ" dirty="0"/>
              <a:t>Vybrané odrůdy rostlin</a:t>
            </a:r>
          </a:p>
          <a:p>
            <a:pPr lvl="1"/>
            <a:r>
              <a:rPr lang="cs-CZ" dirty="0"/>
              <a:t>Využití bez souhlasu držitele v rámci vlastního hospodářství</a:t>
            </a:r>
          </a:p>
          <a:p>
            <a:pPr lvl="1"/>
            <a:r>
              <a:rPr lang="cs-CZ" dirty="0"/>
              <a:t>Za úhradu </a:t>
            </a:r>
          </a:p>
          <a:p>
            <a:pPr lvl="2"/>
            <a:r>
              <a:rPr lang="cs-CZ" dirty="0"/>
              <a:t>Osvobození pro malé pěstitele </a:t>
            </a:r>
          </a:p>
          <a:p>
            <a:r>
              <a:rPr lang="cs-CZ" dirty="0"/>
              <a:t>Výzkum</a:t>
            </a:r>
          </a:p>
          <a:p>
            <a:r>
              <a:rPr lang="cs-CZ" dirty="0"/>
              <a:t>Vytvoření dalších odrůd a rovněž na nakládání s těmito odrůdami </a:t>
            </a:r>
          </a:p>
          <a:p>
            <a:pPr lvl="1"/>
            <a:r>
              <a:rPr lang="cs-CZ" dirty="0"/>
              <a:t>Nesmí se jednat o odrůdy, </a:t>
            </a:r>
          </a:p>
          <a:p>
            <a:pPr lvl="2"/>
            <a:r>
              <a:rPr lang="cs-CZ" dirty="0"/>
              <a:t>které jsou v podstatě odvozené z chráněné odrůdy,</a:t>
            </a:r>
          </a:p>
          <a:p>
            <a:pPr lvl="2"/>
            <a:r>
              <a:rPr lang="cs-CZ" dirty="0"/>
              <a:t>které nejsou odlišné od chráněné odrůdy,</a:t>
            </a:r>
          </a:p>
          <a:p>
            <a:pPr lvl="2"/>
            <a:r>
              <a:rPr lang="cs-CZ" dirty="0"/>
              <a:t>jejichž výroba vyžaduje opakované používání chráněné odrůdy.</a:t>
            </a:r>
          </a:p>
          <a:p>
            <a:r>
              <a:rPr lang="cs-CZ" dirty="0"/>
              <a:t>Pro vlastní potřebu fyzické osoby</a:t>
            </a:r>
          </a:p>
        </p:txBody>
      </p:sp>
    </p:spTree>
    <p:extLst>
      <p:ext uri="{BB962C8B-B14F-4D97-AF65-F5344CB8AC3E}">
        <p14:creationId xmlns:p14="http://schemas.microsoft.com/office/powerpoint/2010/main" val="189078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Zemědělská výroba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rostlinná výroba </a:t>
            </a:r>
          </a:p>
          <a:p>
            <a:r>
              <a:rPr lang="cs-CZ" b="1" dirty="0"/>
              <a:t>živočišná výroba </a:t>
            </a:r>
          </a:p>
          <a:p>
            <a:r>
              <a:rPr lang="cs-CZ" dirty="0"/>
              <a:t>produkce chovných a plemenných zvířat, využití jejich genetického materiálu a získávání zárodečných produktů</a:t>
            </a:r>
          </a:p>
          <a:p>
            <a:r>
              <a:rPr lang="cs-CZ" dirty="0"/>
              <a:t>výroba osiv a sadby, školkařských výpěstků a genetického materiálu rostlin,</a:t>
            </a:r>
          </a:p>
          <a:p>
            <a:r>
              <a:rPr lang="cs-CZ" sz="1600" dirty="0"/>
              <a:t>úprava, zpracování a prodej vlastní produkce zemědělské výroby</a:t>
            </a:r>
          </a:p>
          <a:p>
            <a:r>
              <a:rPr lang="cs-CZ" sz="1600" dirty="0"/>
              <a:t>chov ryb, vodních živočichů a pěstování rostlin ve vodním útvaru povrchových vod </a:t>
            </a:r>
          </a:p>
          <a:p>
            <a:r>
              <a:rPr lang="cs-CZ" sz="1600" dirty="0"/>
              <a:t>hospodaření v lese</a:t>
            </a:r>
          </a:p>
          <a:p>
            <a:r>
              <a:rPr lang="cs-CZ" sz="1600" dirty="0"/>
              <a:t>hospodaření s vodou pro zemědělské a lesnické účely</a:t>
            </a:r>
          </a:p>
        </p:txBody>
      </p:sp>
    </p:spTree>
    <p:extLst>
      <p:ext uri="{BB962C8B-B14F-4D97-AF65-F5344CB8AC3E}">
        <p14:creationId xmlns:p14="http://schemas.microsoft.com/office/powerpoint/2010/main" val="248886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voj produkce zemÄdÄlskÃ©ho odvÄtvÃ­ vÂ letech 2000â2016 (vÂ mld.Â KÄ, bÄÅ¾nÃ© ceny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148" y="2161439"/>
            <a:ext cx="762000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produkce zemědělského odvětví v letech 2000–2016 (v mld. Kč, běžné ceny)</a:t>
            </a:r>
            <a:br>
              <a:rPr lang="cs-CZ" dirty="0"/>
            </a:br>
            <a:r>
              <a:rPr lang="cs-CZ" sz="1800" dirty="0"/>
              <a:t>Zdroj: http://www.statistikaamy.cz/2017/03/ceskemu-zemedelstvi-se-vloni-darilo/</a:t>
            </a:r>
          </a:p>
        </p:txBody>
      </p:sp>
    </p:spTree>
    <p:extLst>
      <p:ext uri="{BB962C8B-B14F-4D97-AF65-F5344CB8AC3E}">
        <p14:creationId xmlns:p14="http://schemas.microsoft.com/office/powerpoint/2010/main" val="144888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FF9F1-46E0-4703-AB71-908E1018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6" name="Picture 4" descr="http://cdn.i0.cz/graphics/public-data/16/64/c14c862357da1267163ff619ba541664/puda-a-krajina._85_.jpg">
            <a:extLst>
              <a:ext uri="{FF2B5EF4-FFF2-40B4-BE49-F238E27FC236}">
                <a16:creationId xmlns:a16="http://schemas.microsoft.com/office/drawing/2014/main" id="{7BA69E62-EF68-4384-8D47-4004BB10E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220" y="-46653"/>
            <a:ext cx="9199984" cy="689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36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04A80-09FD-402E-929E-56377458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Graf 1 Struktura zemÄdÄlskÃ© vÃ½roby v ÄR v roce 2013 [%]">
            <a:extLst>
              <a:ext uri="{FF2B5EF4-FFF2-40B4-BE49-F238E27FC236}">
                <a16:creationId xmlns:a16="http://schemas.microsoft.com/office/drawing/2014/main" id="{6F4947FD-3C94-4A5F-852F-6FF5B820A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485" y="535298"/>
            <a:ext cx="9466489" cy="632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41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Rostlinná výroba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Pěstování rostlin za účelem produkce potravin a krmiv</a:t>
            </a:r>
          </a:p>
          <a:p>
            <a:pPr lvl="1"/>
            <a:r>
              <a:rPr lang="cs-CZ" dirty="0"/>
              <a:t>včetně chmelařství, ovocnářství, vinohradnictví a pěstování zeleniny, hub, okrasných rostlin, léčivých a aromatických rostlin </a:t>
            </a:r>
            <a:r>
              <a:rPr lang="cs-CZ" i="1" dirty="0"/>
              <a:t>s výjimkou pěstování konopí pro léčebné použití a vědecké účely</a:t>
            </a:r>
            <a:r>
              <a:rPr lang="cs-CZ" dirty="0"/>
              <a:t>, rostlin pro technické a energetické užití</a:t>
            </a:r>
          </a:p>
          <a:p>
            <a:r>
              <a:rPr lang="cs-CZ" dirty="0"/>
              <a:t>Rostlinné komodity/plodiny</a:t>
            </a:r>
          </a:p>
          <a:p>
            <a:pPr lvl="1"/>
            <a:r>
              <a:rPr lang="cs-CZ" dirty="0"/>
              <a:t>Obiloviny, luskoviny, okopaniny, pícniny, vinná réva, cukrová řepa, olejniny, chmel, ovoce, zelenina, léčivé a kořeninové rostliny</a:t>
            </a:r>
          </a:p>
          <a:p>
            <a:r>
              <a:rPr lang="cs-CZ" dirty="0"/>
              <a:t>Osivo a sadba</a:t>
            </a:r>
          </a:p>
          <a:p>
            <a:pPr lvl="1"/>
            <a:r>
              <a:rPr lang="cs-CZ" dirty="0"/>
              <a:t>Šlechtění rostlin</a:t>
            </a:r>
          </a:p>
          <a:p>
            <a:pPr lvl="1"/>
            <a:r>
              <a:rPr lang="cs-CZ" dirty="0"/>
              <a:t>Ochrana práv k odrůdám</a:t>
            </a:r>
          </a:p>
          <a:p>
            <a:r>
              <a:rPr lang="cs-CZ" dirty="0"/>
              <a:t>Hnojiva</a:t>
            </a:r>
          </a:p>
          <a:p>
            <a:r>
              <a:rPr lang="cs-CZ" dirty="0"/>
              <a:t>Rostlinolékařská péče</a:t>
            </a:r>
          </a:p>
          <a:p>
            <a:pPr lvl="1"/>
            <a:r>
              <a:rPr lang="cs-CZ" dirty="0"/>
              <a:t>Ochrana rostlin a rostlinných produktů</a:t>
            </a:r>
          </a:p>
          <a:p>
            <a:pPr lvl="1"/>
            <a:r>
              <a:rPr lang="cs-CZ" dirty="0"/>
              <a:t>Přípravky, pomocné a mechanizační prostředky na ochranu rostlin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24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FE26052-ABF6-4A53-A69D-5DCC077260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3125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216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32651855-9279-4B72-B7F4-EDB4D233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Rostlinné komodity v České republice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14EBBF-85A9-4BB3-9A69-DDCA8981CB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Chmel </a:t>
            </a:r>
          </a:p>
          <a:p>
            <a:pPr lvl="1"/>
            <a:r>
              <a:rPr lang="cs-CZ" dirty="0"/>
              <a:t>Zákon o ochraně chmele</a:t>
            </a:r>
          </a:p>
          <a:p>
            <a:r>
              <a:rPr lang="cs-CZ" dirty="0"/>
              <a:t>Ovoce a zelenina</a:t>
            </a:r>
          </a:p>
          <a:p>
            <a:pPr lvl="1"/>
            <a:r>
              <a:rPr lang="cs-CZ" dirty="0"/>
              <a:t>Cibule, hrách, mrkev, zelí, kukuřice</a:t>
            </a:r>
          </a:p>
          <a:p>
            <a:pPr lvl="1"/>
            <a:r>
              <a:rPr lang="cs-CZ" dirty="0"/>
              <a:t>Jablka, hrušky, švestky, rybíz, jahody</a:t>
            </a:r>
          </a:p>
          <a:p>
            <a:r>
              <a:rPr lang="cs-CZ" dirty="0"/>
              <a:t>Réva vinná</a:t>
            </a:r>
          </a:p>
          <a:p>
            <a:pPr lvl="1"/>
            <a:r>
              <a:rPr lang="cs-CZ" dirty="0"/>
              <a:t>Zákon o vinohradnictví a vinařství</a:t>
            </a:r>
          </a:p>
          <a:p>
            <a:r>
              <a:rPr lang="cs-CZ" dirty="0"/>
              <a:t>Léčivé, aromatické a kořeninové rostliny</a:t>
            </a:r>
          </a:p>
          <a:p>
            <a:pPr lvl="1"/>
            <a:r>
              <a:rPr lang="cs-CZ" dirty="0"/>
              <a:t>Kmín, ostropestřec</a:t>
            </a:r>
          </a:p>
          <a:p>
            <a:r>
              <a:rPr lang="cs-CZ" dirty="0"/>
              <a:t>Okrasné rostliny a školkařské výpěstky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B9D63C-AE1E-44E3-94A1-385F3E31D2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Obiloviny</a:t>
            </a:r>
          </a:p>
          <a:p>
            <a:pPr lvl="1"/>
            <a:r>
              <a:rPr lang="cs-CZ" dirty="0"/>
              <a:t>Pšenice, ječmen, kukuřice</a:t>
            </a:r>
          </a:p>
          <a:p>
            <a:r>
              <a:rPr lang="cs-CZ" dirty="0"/>
              <a:t>Olejniny</a:t>
            </a:r>
          </a:p>
          <a:p>
            <a:pPr lvl="1"/>
            <a:r>
              <a:rPr lang="cs-CZ" dirty="0"/>
              <a:t>Řepka, mák</a:t>
            </a:r>
          </a:p>
          <a:p>
            <a:r>
              <a:rPr lang="cs-CZ" dirty="0"/>
              <a:t>Okopaniny</a:t>
            </a:r>
          </a:p>
          <a:p>
            <a:pPr lvl="1"/>
            <a:r>
              <a:rPr lang="cs-CZ" dirty="0"/>
              <a:t>Brambory, cukrová řepa</a:t>
            </a:r>
          </a:p>
          <a:p>
            <a:r>
              <a:rPr lang="cs-CZ" dirty="0"/>
              <a:t>Luskoviny</a:t>
            </a:r>
          </a:p>
          <a:p>
            <a:pPr lvl="1"/>
            <a:r>
              <a:rPr lang="cs-CZ" dirty="0"/>
              <a:t>Hrách</a:t>
            </a:r>
          </a:p>
          <a:p>
            <a:r>
              <a:rPr lang="cs-CZ" dirty="0"/>
              <a:t>Len a konopí</a:t>
            </a:r>
          </a:p>
        </p:txBody>
      </p:sp>
    </p:spTree>
    <p:extLst>
      <p:ext uri="{BB962C8B-B14F-4D97-AF65-F5344CB8AC3E}">
        <p14:creationId xmlns:p14="http://schemas.microsoft.com/office/powerpoint/2010/main" val="296330485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1271</TotalTime>
  <Words>1385</Words>
  <Application>Microsoft Office PowerPoint</Application>
  <PresentationFormat>Širokoúhlá obrazovka</PresentationFormat>
  <Paragraphs>173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Stébla</vt:lpstr>
      <vt:lpstr>Rostlinná produkce</vt:lpstr>
      <vt:lpstr>POZOR!!!  Zemědělské právo Blok IV.  již 8. 4. 2019 - EXKURZE Sraz 14.00  vrátnice ÚKZÚZ, Hroznová 2, Brno – Pisárky Další výuka Zemědělské právo Blok V.  6. 5. 2019 (PrF MU, uč. 258)</vt:lpstr>
      <vt:lpstr>Zemědělská výroba</vt:lpstr>
      <vt:lpstr>Vývoj produkce zemědělského odvětví v letech 2000–2016 (v mld. Kč, běžné ceny) Zdroj: http://www.statistikaamy.cz/2017/03/ceskemu-zemedelstvi-se-vloni-darilo/</vt:lpstr>
      <vt:lpstr>Prezentace aplikace PowerPoint</vt:lpstr>
      <vt:lpstr>Prezentace aplikace PowerPoint</vt:lpstr>
      <vt:lpstr>Rostlinná výroba</vt:lpstr>
      <vt:lpstr>Prezentace aplikace PowerPoint</vt:lpstr>
      <vt:lpstr>Rostlinné komodity v České republice</vt:lpstr>
      <vt:lpstr>Pěstování révy vinné v ČR v roce 2015 Zdroj: http://www.statistikaamy.cz/2017/01/vino-se-pestuje-skoro-v-cele-republice/</vt:lpstr>
      <vt:lpstr>Osivo a sadba = rozmnožovací materiál</vt:lpstr>
      <vt:lpstr>Rozmnožovací materiál – uvádění do oběhu</vt:lpstr>
      <vt:lpstr>Balení a označování rozmnožovacího materiálu</vt:lpstr>
      <vt:lpstr>Rozmnožovací materiál – uvádění do oběhu</vt:lpstr>
      <vt:lpstr>Uznávací řízení = uznávací list</vt:lpstr>
      <vt:lpstr>Vazba na rostlinolékařskou péči</vt:lpstr>
      <vt:lpstr>Směsi osiv</vt:lpstr>
      <vt:lpstr>Odrůdy </vt:lpstr>
      <vt:lpstr>Odrůdový řád = postup při registraci odrůdy </vt:lpstr>
      <vt:lpstr>Registrace</vt:lpstr>
      <vt:lpstr>Ochrana práv k odrůdám</vt:lpstr>
      <vt:lpstr>Ochrana práv k odrůdám  Zákaz dvojí ochrany</vt:lpstr>
      <vt:lpstr>Oprávnění držitele šlechtitelských práv</vt:lpstr>
      <vt:lpstr>Výjimky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Rostlinná výroba a rostlinolékařská péče. Živočišná výroba a veterinární péče.</dc:title>
  <dc:creator>Jana Tkáčiková</dc:creator>
  <cp:lastModifiedBy>Vaculík Petr</cp:lastModifiedBy>
  <cp:revision>104</cp:revision>
  <dcterms:created xsi:type="dcterms:W3CDTF">2018-04-12T08:24:52Z</dcterms:created>
  <dcterms:modified xsi:type="dcterms:W3CDTF">2019-05-23T12:11:05Z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fdcfce-ddd9-46fd-a41e-890a4587f248_Enabled">
    <vt:lpwstr>True</vt:lpwstr>
  </property>
  <property fmtid="{D5CDD505-2E9C-101B-9397-08002B2CF9AE}" pid="3" name="MSIP_Label_ddfdcfce-ddd9-46fd-a41e-890a4587f248_SiteId">
    <vt:lpwstr>75660d71-8529-414f-8ee4-8511d8f023aa</vt:lpwstr>
  </property>
  <property fmtid="{D5CDD505-2E9C-101B-9397-08002B2CF9AE}" pid="4" name="MSIP_Label_ddfdcfce-ddd9-46fd-a41e-890a4587f248_Owner">
    <vt:lpwstr>60076@ukzuz.cz</vt:lpwstr>
  </property>
  <property fmtid="{D5CDD505-2E9C-101B-9397-08002B2CF9AE}" pid="5" name="MSIP_Label_ddfdcfce-ddd9-46fd-a41e-890a4587f248_SetDate">
    <vt:lpwstr>2019-05-23T12:09:42.6287911Z</vt:lpwstr>
  </property>
  <property fmtid="{D5CDD505-2E9C-101B-9397-08002B2CF9AE}" pid="6" name="MSIP_Label_ddfdcfce-ddd9-46fd-a41e-890a4587f248_Name">
    <vt:lpwstr>General</vt:lpwstr>
  </property>
  <property fmtid="{D5CDD505-2E9C-101B-9397-08002B2CF9AE}" pid="7" name="MSIP_Label_ddfdcfce-ddd9-46fd-a41e-890a4587f248_Application">
    <vt:lpwstr>Microsoft Azure Information Protection</vt:lpwstr>
  </property>
  <property fmtid="{D5CDD505-2E9C-101B-9397-08002B2CF9AE}" pid="8" name="MSIP_Label_ddfdcfce-ddd9-46fd-a41e-890a4587f248_ActionId">
    <vt:lpwstr>bf7646fe-de6c-4caa-8426-3c1b47bae5a2</vt:lpwstr>
  </property>
  <property fmtid="{D5CDD505-2E9C-101B-9397-08002B2CF9AE}" pid="9" name="MSIP_Label_ddfdcfce-ddd9-46fd-a41e-890a4587f248_Extended_MSFT_Method">
    <vt:lpwstr>Automatic</vt:lpwstr>
  </property>
  <property fmtid="{D5CDD505-2E9C-101B-9397-08002B2CF9AE}" pid="10" name="Sensitivity">
    <vt:lpwstr>General</vt:lpwstr>
  </property>
</Properties>
</file>