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98" r:id="rId2"/>
    <p:sldId id="263" r:id="rId3"/>
    <p:sldId id="264" r:id="rId4"/>
    <p:sldId id="265" r:id="rId5"/>
    <p:sldId id="266" r:id="rId6"/>
    <p:sldId id="267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0AEDD-E5A1-44B6-BC71-CEFB8E5E2B3B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17A6A-A71E-4FCB-B9F1-22EEBE2A3C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920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1C3E-D944-4EE5-A62D-702D7F456CBC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BC75-F12C-4231-B91B-69FE79CE3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596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1C3E-D944-4EE5-A62D-702D7F456CBC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BC75-F12C-4231-B91B-69FE79CE3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75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1C3E-D944-4EE5-A62D-702D7F456CBC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BC75-F12C-4231-B91B-69FE79CE3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31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1C3E-D944-4EE5-A62D-702D7F456CBC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BC75-F12C-4231-B91B-69FE79CE3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07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1C3E-D944-4EE5-A62D-702D7F456CBC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BC75-F12C-4231-B91B-69FE79CE3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00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1C3E-D944-4EE5-A62D-702D7F456CBC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BC75-F12C-4231-B91B-69FE79CE3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148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1C3E-D944-4EE5-A62D-702D7F456CBC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BC75-F12C-4231-B91B-69FE79CE3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40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1C3E-D944-4EE5-A62D-702D7F456CBC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BC75-F12C-4231-B91B-69FE79CE3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60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1C3E-D944-4EE5-A62D-702D7F456CBC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BC75-F12C-4231-B91B-69FE79CE3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82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1C3E-D944-4EE5-A62D-702D7F456CBC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BC75-F12C-4231-B91B-69FE79CE3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71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1C3E-D944-4EE5-A62D-702D7F456CBC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BC75-F12C-4231-B91B-69FE79CE3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50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D1C3E-D944-4EE5-A62D-702D7F456CBC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0BC75-F12C-4231-B91B-69FE79CE3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09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683568" y="3232079"/>
            <a:ext cx="9833101" cy="30414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b="1" cap="smal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5400" b="1" cap="smal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400" b="1" cap="sm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cs-CZ" sz="5400" b="1" cap="small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cs-CZ" sz="5400" b="1" cap="sm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5400" b="1" cap="smal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complaint</a:t>
            </a:r>
            <a:endParaRPr lang="cs-CZ" sz="5400" b="1" cap="sm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PC\Desktop\presentation pictures\gav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" r="1692" b="769"/>
          <a:stretch>
            <a:fillRect/>
          </a:stretch>
        </p:blipFill>
        <p:spPr bwMode="auto">
          <a:xfrm>
            <a:off x="-30265" y="0"/>
            <a:ext cx="5106321" cy="475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43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9050"/>
            <a:ext cx="9029700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210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014413"/>
            <a:ext cx="4484688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592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867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836613"/>
            <a:ext cx="5595937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75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969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138" y="765175"/>
            <a:ext cx="694372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68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072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620713"/>
            <a:ext cx="474027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024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174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404813"/>
            <a:ext cx="5243513" cy="55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7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277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13" y="260350"/>
            <a:ext cx="726757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972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379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-100013"/>
            <a:ext cx="7019925" cy="665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2123728" y="4437112"/>
            <a:ext cx="3961021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TRANSFER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REVOCATION</a:t>
            </a:r>
          </a:p>
        </p:txBody>
      </p:sp>
    </p:spTree>
    <p:extLst>
      <p:ext uri="{BB962C8B-B14F-4D97-AF65-F5344CB8AC3E}">
        <p14:creationId xmlns:p14="http://schemas.microsoft.com/office/powerpoint/2010/main" val="272896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481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88913"/>
            <a:ext cx="5189538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18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584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5" y="714375"/>
            <a:ext cx="72961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67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  <a:p>
            <a:endParaRPr lang="cs-CZ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700213"/>
            <a:ext cx="6985000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ál 3"/>
          <p:cNvSpPr/>
          <p:nvPr/>
        </p:nvSpPr>
        <p:spPr>
          <a:xfrm>
            <a:off x="1476375" y="4437063"/>
            <a:ext cx="1800225" cy="2873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6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686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488" y="2125663"/>
            <a:ext cx="74390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2380766" y="3212976"/>
            <a:ext cx="43424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PLEASE FILL !!!</a:t>
            </a:r>
          </a:p>
        </p:txBody>
      </p:sp>
    </p:spTree>
    <p:extLst>
      <p:ext uri="{BB962C8B-B14F-4D97-AF65-F5344CB8AC3E}">
        <p14:creationId xmlns:p14="http://schemas.microsoft.com/office/powerpoint/2010/main" val="69082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789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950" y="171450"/>
            <a:ext cx="68961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337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891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488" y="2081213"/>
            <a:ext cx="74390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2380766" y="3212976"/>
            <a:ext cx="43424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PLEASE FILL !!!</a:t>
            </a:r>
          </a:p>
        </p:txBody>
      </p:sp>
    </p:spTree>
    <p:extLst>
      <p:ext uri="{BB962C8B-B14F-4D97-AF65-F5344CB8AC3E}">
        <p14:creationId xmlns:p14="http://schemas.microsoft.com/office/powerpoint/2010/main" val="199774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99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549592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2771800" y="5805264"/>
            <a:ext cx="331236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PLEASE FILL !!!</a:t>
            </a:r>
          </a:p>
        </p:txBody>
      </p:sp>
    </p:spTree>
    <p:extLst>
      <p:ext uri="{BB962C8B-B14F-4D97-AF65-F5344CB8AC3E}">
        <p14:creationId xmlns:p14="http://schemas.microsoft.com/office/powerpoint/2010/main" val="37970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409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3" y="620713"/>
            <a:ext cx="68484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340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419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04813"/>
            <a:ext cx="467677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70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430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88913"/>
            <a:ext cx="68961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81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!!!!!!!!!!!!!!!!!</a:t>
            </a:r>
          </a:p>
        </p:txBody>
      </p:sp>
      <p:sp>
        <p:nvSpPr>
          <p:cNvPr id="4403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addition to filing your Complaint with the CAC you must send a copy of your Complaint to the Respondent. You may use the following means according to your discretion:</a:t>
            </a:r>
          </a:p>
          <a:p>
            <a:pPr lvl="1"/>
            <a:r>
              <a:rPr lang="en-US" smtClean="0"/>
              <a:t>By fax, with a confirmation of transmission; or</a:t>
            </a:r>
          </a:p>
          <a:p>
            <a:pPr lvl="1"/>
            <a:r>
              <a:rPr lang="en-US" smtClean="0"/>
              <a:t>By postal or courier service, with postage pre-paid and return receipt requested; or</a:t>
            </a:r>
          </a:p>
          <a:p>
            <a:pPr lvl="1"/>
            <a:r>
              <a:rPr lang="en-US" b="1" smtClean="0">
                <a:solidFill>
                  <a:srgbClr val="FF0000"/>
                </a:solidFill>
              </a:rPr>
              <a:t>By email, provided a record of the transmission is available.</a:t>
            </a:r>
            <a:endParaRPr lang="cs-CZ" b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By email, provided a record of the transmission is available</a:t>
            </a:r>
            <a:endParaRPr lang="cs-CZ" sz="4000" dirty="0"/>
          </a:p>
        </p:txBody>
      </p:sp>
      <p:sp>
        <p:nvSpPr>
          <p:cNvPr id="450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CAC </a:t>
            </a:r>
            <a:r>
              <a:rPr lang="cs-CZ" dirty="0" err="1" smtClean="0"/>
              <a:t>form</a:t>
            </a:r>
            <a:r>
              <a:rPr lang="cs-CZ" dirty="0" smtClean="0"/>
              <a:t> –</a:t>
            </a:r>
          </a:p>
          <a:p>
            <a:pPr lvl="1"/>
            <a:r>
              <a:rPr lang="cs-CZ" dirty="0" err="1" smtClean="0"/>
              <a:t>Press</a:t>
            </a:r>
            <a:r>
              <a:rPr lang="cs-CZ" dirty="0" smtClean="0"/>
              <a:t> </a:t>
            </a:r>
            <a:r>
              <a:rPr lang="cs-CZ" dirty="0" err="1" smtClean="0"/>
              <a:t>print</a:t>
            </a:r>
            <a:r>
              <a:rPr lang="cs-CZ" dirty="0" smtClean="0"/>
              <a:t> !</a:t>
            </a:r>
          </a:p>
          <a:p>
            <a:pPr lvl="1"/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get</a:t>
            </a:r>
            <a:r>
              <a:rPr lang="cs-CZ" dirty="0" smtClean="0"/>
              <a:t> HTML text</a:t>
            </a:r>
          </a:p>
          <a:p>
            <a:pPr lvl="1"/>
            <a:r>
              <a:rPr lang="cs-CZ" dirty="0" smtClean="0"/>
              <a:t>Copy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Send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defendants</a:t>
            </a:r>
            <a:r>
              <a:rPr lang="cs-CZ" dirty="0" smtClean="0"/>
              <a:t> (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three</a:t>
            </a:r>
            <a:r>
              <a:rPr lang="cs-CZ" dirty="0" smtClean="0"/>
              <a:t>) </a:t>
            </a:r>
          </a:p>
          <a:p>
            <a:pPr lvl="1"/>
            <a:r>
              <a:rPr lang="cs-CZ" dirty="0" smtClean="0"/>
              <a:t>Copy to </a:t>
            </a:r>
            <a:r>
              <a:rPr lang="cs-CZ" dirty="0" err="1" smtClean="0"/>
              <a:t>michalkoscik</a:t>
            </a:r>
            <a:r>
              <a:rPr lang="en-US" dirty="0" smtClean="0"/>
              <a:t>@gmail.com</a:t>
            </a:r>
            <a:r>
              <a:rPr lang="cs-CZ" dirty="0" smtClean="0"/>
              <a:t>, loutocky@gmail.com</a:t>
            </a:r>
          </a:p>
        </p:txBody>
      </p:sp>
    </p:spTree>
    <p:extLst>
      <p:ext uri="{BB962C8B-B14F-4D97-AF65-F5344CB8AC3E}">
        <p14:creationId xmlns:p14="http://schemas.microsoft.com/office/powerpoint/2010/main" val="20112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Testing the CAC’s UDRP Platform</a:t>
            </a:r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 </a:t>
            </a:r>
            <a:r>
              <a:rPr lang="en-US" dirty="0"/>
              <a:t>are delighted to present you an easy and flexible possibility how to </a:t>
            </a:r>
            <a:r>
              <a:rPr lang="en-US" dirty="0" smtClean="0"/>
              <a:t>familiarize</a:t>
            </a:r>
            <a:r>
              <a:rPr lang="cs-CZ" dirty="0" smtClean="0"/>
              <a:t> </a:t>
            </a:r>
            <a:r>
              <a:rPr lang="en-US" dirty="0" smtClean="0"/>
              <a:t>yourself </a:t>
            </a:r>
            <a:r>
              <a:rPr lang="en-US" dirty="0"/>
              <a:t>with our new UDRP on-line platform.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You can access our Test Platform which is available on: http://udrp.expert4me.com/.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All you need to do is to click onto the on-line platform in the main menu, register your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name and details and then follow the instructions.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If you have any technical difficulties, please contact the UDRP Support Team who </a:t>
            </a:r>
            <a:r>
              <a:rPr lang="en-US" dirty="0" smtClean="0"/>
              <a:t>you</a:t>
            </a:r>
            <a:r>
              <a:rPr lang="cs-CZ" dirty="0" smtClean="0"/>
              <a:t> </a:t>
            </a:r>
            <a:r>
              <a:rPr lang="en-US" dirty="0" smtClean="0"/>
              <a:t>can </a:t>
            </a:r>
            <a:r>
              <a:rPr lang="en-US" dirty="0"/>
              <a:t>reach by e-mailing support@expert4me.com.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128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http://udrp.expert4me.com/</a:t>
            </a:r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749425"/>
            <a:ext cx="72104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Šipka dolů 3"/>
          <p:cNvSpPr/>
          <p:nvPr/>
        </p:nvSpPr>
        <p:spPr>
          <a:xfrm rot="5400000">
            <a:off x="7002463" y="4022725"/>
            <a:ext cx="792162" cy="16208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142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Registration</a:t>
            </a:r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341438"/>
            <a:ext cx="6973887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391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LOGIN</a:t>
            </a:r>
          </a:p>
        </p:txBody>
      </p:sp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628775"/>
            <a:ext cx="5383213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029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82550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775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96975"/>
            <a:ext cx="8516938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Šipka dolů 3"/>
          <p:cNvSpPr/>
          <p:nvPr/>
        </p:nvSpPr>
        <p:spPr>
          <a:xfrm rot="5400000">
            <a:off x="2353469" y="1489869"/>
            <a:ext cx="976312" cy="2406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57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1268413"/>
            <a:ext cx="777557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17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224</Words>
  <Application>Microsoft Office PowerPoint</Application>
  <PresentationFormat>Předvádění na obrazovce (4:3)</PresentationFormat>
  <Paragraphs>27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Office</vt:lpstr>
      <vt:lpstr>Prezentace aplikace PowerPoint</vt:lpstr>
      <vt:lpstr>Prezentace aplikace PowerPoint</vt:lpstr>
      <vt:lpstr>Testing the CAC’s UDRP Platform</vt:lpstr>
      <vt:lpstr>http://udrp.expert4me.com/</vt:lpstr>
      <vt:lpstr>Registration</vt:lpstr>
      <vt:lpstr>LOGIN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!!!!!!!!!!!!!!!!!</vt:lpstr>
      <vt:lpstr>By email, provided a record of the transmission is available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no. III.</dc:title>
  <dc:creator>Michal Koščík</dc:creator>
  <cp:lastModifiedBy>Pavel Loutocký</cp:lastModifiedBy>
  <cp:revision>11</cp:revision>
  <dcterms:created xsi:type="dcterms:W3CDTF">2013-03-27T12:16:00Z</dcterms:created>
  <dcterms:modified xsi:type="dcterms:W3CDTF">2017-04-19T11:22:56Z</dcterms:modified>
</cp:coreProperties>
</file>